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9144000" cy="5143500" type="screen16x9"/>
  <p:notesSz cx="6858000" cy="9144000"/>
  <p:embeddedFontLst>
    <p:embeddedFont>
      <p:font typeface="Fira Sans Extra Condensed" panose="020B0604020202020204" charset="0"/>
      <p:regular r:id="rId36"/>
      <p:bold r:id="rId37"/>
      <p:italic r:id="rId38"/>
      <p:boldItalic r:id="rId39"/>
    </p:embeddedFont>
    <p:embeddedFont>
      <p:font typeface="Fira Sans" panose="020B0604020202020204" charset="0"/>
      <p:regular r:id="rId40"/>
      <p:bold r:id="rId41"/>
      <p:italic r:id="rId42"/>
      <p:boldItalic r:id="rId43"/>
    </p:embeddedFont>
    <p:embeddedFont>
      <p:font typeface="Robot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6FE56C-0747-4D40-B210-086E083594C1}">
  <a:tblStyle styleId="{A66FE56C-0747-4D40-B210-086E083594C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0C2CF4F-8D71-477C-B383-C49B33AD2AC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72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nk.springer.com/book/10.1007/978-3-030-30371-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0b7d7becc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0b7d7becc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Hello everyone. It’s a pleasure to be here at the Ideathon 2024. </a:t>
            </a:r>
            <a:endParaRPr>
              <a:solidFill>
                <a:schemeClr val="dk1"/>
              </a:solidFill>
            </a:endParaRPr>
          </a:p>
          <a:p>
            <a:pPr marL="0" lvl="0" indent="0" algn="l" rtl="0">
              <a:spcBef>
                <a:spcPts val="0"/>
              </a:spcBef>
              <a:spcAft>
                <a:spcPts val="0"/>
              </a:spcAft>
              <a:buNone/>
            </a:pPr>
            <a:r>
              <a:rPr lang="en">
                <a:solidFill>
                  <a:schemeClr val="dk1"/>
                </a:solidFill>
              </a:rPr>
              <a:t>So our research idea is </a:t>
            </a:r>
            <a:r>
              <a:rPr lang="en" b="1">
                <a:solidFill>
                  <a:schemeClr val="dk1"/>
                </a:solidFill>
              </a:rPr>
              <a:t>Transparent Decision-Making for Electric Vehicle Routing.</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Together with my colleagues—Ellie, Imen, Jérémie, Mame Diarra, and Souleymane</a:t>
            </a:r>
            <a:endParaRPr b="1">
              <a:solidFill>
                <a:schemeClr val="dk1"/>
              </a:solidFill>
            </a:endParaRPr>
          </a:p>
          <a:p>
            <a:pPr marL="0" lvl="0" indent="0" algn="l" rtl="0">
              <a:spcBef>
                <a:spcPts val="0"/>
              </a:spcBef>
              <a:spcAft>
                <a:spcPts val="0"/>
              </a:spcAft>
              <a:buNone/>
            </a:pPr>
            <a:r>
              <a:rPr lang="en" b="1">
                <a:solidFill>
                  <a:schemeClr val="dk1"/>
                </a:solidFill>
              </a:rPr>
              <a:t>we want to conduct a comparative study of different models using RL, GNN and XAI techniques combined together to address these routing challenges.</a:t>
            </a:r>
            <a:endParaRPr b="1">
              <a:solidFill>
                <a:schemeClr val="dk1"/>
              </a:solidFill>
            </a:endParaRPr>
          </a:p>
          <a:p>
            <a:pPr marL="0" lvl="0" indent="0" algn="l" rtl="0">
              <a:spcBef>
                <a:spcPts val="0"/>
              </a:spcBef>
              <a:spcAft>
                <a:spcPts val="0"/>
              </a:spcAft>
              <a:buNone/>
            </a:pPr>
            <a:r>
              <a:rPr lang="en" b="1">
                <a:solidFill>
                  <a:schemeClr val="dk1"/>
                </a:solidFill>
              </a:rPr>
              <a:t>—---------------------------------------</a:t>
            </a:r>
            <a:endParaRPr b="1">
              <a:solidFill>
                <a:schemeClr val="dk1"/>
              </a:solidFill>
            </a:endParaRPr>
          </a:p>
          <a:p>
            <a:pPr marL="0" lvl="0" indent="0" algn="l" rtl="0">
              <a:spcBef>
                <a:spcPts val="0"/>
              </a:spcBef>
              <a:spcAft>
                <a:spcPts val="0"/>
              </a:spcAft>
              <a:buNone/>
            </a:pPr>
            <a:r>
              <a:rPr lang="en" b="1">
                <a:solidFill>
                  <a:schemeClr val="dk1"/>
                </a:solidFill>
              </a:rPr>
              <a:t>This project aims to tackle one of the most critical challenges in sustainable transportation: finding optimal and interpretable solutions for electric vehicle routing.</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Which is not only technically challenging but also critically important in the context of sustainable transport and climate change: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0b7d7becce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0b7d7becc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the logic behind this move wasn’t clear, even to its developers. </a:t>
            </a:r>
            <a:endParaRPr/>
          </a:p>
          <a:p>
            <a:pPr marL="0" lvl="0" indent="0" algn="l" rtl="0">
              <a:spcBef>
                <a:spcPts val="0"/>
              </a:spcBef>
              <a:spcAft>
                <a:spcPts val="0"/>
              </a:spcAft>
              <a:buNone/>
            </a:pPr>
            <a:r>
              <a:rPr lang="en"/>
              <a:t>Even David Silver, one of DeepMind's lead researchers, </a:t>
            </a:r>
            <a:endParaRPr/>
          </a:p>
          <a:p>
            <a:pPr marL="0" lvl="0" indent="0" algn="l" rtl="0">
              <a:spcBef>
                <a:spcPts val="0"/>
              </a:spcBef>
              <a:spcAft>
                <a:spcPts val="0"/>
              </a:spcAft>
              <a:buNone/>
            </a:pPr>
            <a:r>
              <a:rPr lang="en"/>
              <a:t>admitted that he didn’t fully understand why the program made such a choice until after he investigated the program’s inner calculations.</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Next slide: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0b7d7becce_0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b7d7becce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brings us to a critical issue: as effective as RL models can be,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they often function like 'black boxes,'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making decisions that are not easily interpretable to human users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Now, imagine this kind of AI being used by non-experts in everyday applications without an ability to explain its reasoning. </a:t>
            </a:r>
            <a:endParaRPr>
              <a:solidFill>
                <a:schemeClr val="dk1"/>
              </a:solidFill>
            </a:endParaRPr>
          </a:p>
          <a:p>
            <a:pPr marL="0" lvl="0" indent="0" algn="l" rtl="0">
              <a:spcBef>
                <a:spcPts val="0"/>
              </a:spcBef>
              <a:spcAft>
                <a:spcPts val="0"/>
              </a:spcAft>
              <a:buNone/>
            </a:pPr>
            <a:r>
              <a:rPr lang="en"/>
              <a:t>This lack of interpretability is a major concern, particularly in safety-critical applications like EV routing.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0b7d7becce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0b7d7becce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Explainable AI is a key to addressing this challenge. XAI helps break down AI decisions into understandable explanations, </a:t>
            </a:r>
            <a:endParaRPr/>
          </a:p>
          <a:p>
            <a:pPr marL="0" lvl="0" indent="0" algn="l" rtl="0">
              <a:spcBef>
                <a:spcPts val="0"/>
              </a:spcBef>
              <a:spcAft>
                <a:spcPts val="0"/>
              </a:spcAft>
              <a:buNone/>
            </a:pPr>
            <a:r>
              <a:rPr lang="en"/>
              <a:t>making it easier for operators, drivers, and fleet managers to trust the AI’s recommendations</a:t>
            </a:r>
            <a:endParaRPr/>
          </a:p>
          <a:p>
            <a:pPr marL="0" lvl="0" indent="0" algn="l" rtl="0">
              <a:spcBef>
                <a:spcPts val="0"/>
              </a:spcBef>
              <a:spcAft>
                <a:spcPts val="0"/>
              </a:spcAft>
              <a:buNone/>
            </a:pPr>
            <a:r>
              <a:rPr lang="en"/>
              <a:t>Even for AI developers when optimizing the model output</a:t>
            </a:r>
            <a:endParaRPr/>
          </a:p>
          <a:p>
            <a:pPr marL="0" lvl="0" indent="0" algn="l" rtl="0">
              <a:spcBef>
                <a:spcPts val="0"/>
              </a:spcBef>
              <a:spcAft>
                <a:spcPts val="0"/>
              </a:spcAft>
              <a:buNone/>
            </a:pPr>
            <a:endParaRPr/>
          </a:p>
          <a:p>
            <a:pPr marL="0" lvl="0" indent="0" algn="l" rtl="0">
              <a:spcBef>
                <a:spcPts val="0"/>
              </a:spcBef>
              <a:spcAft>
                <a:spcPts val="0"/>
              </a:spcAft>
              <a:buNone/>
            </a:pPr>
            <a:r>
              <a:rPr lang="en"/>
              <a:t>We no longer need to wonder if it is a problem with the fine tuning, or maybe the architecture, or is it in the definition of the state and reward ? </a:t>
            </a:r>
            <a:endParaRPr/>
          </a:p>
          <a:p>
            <a:pPr marL="0" lvl="0" indent="0" algn="l" rtl="0">
              <a:spcBef>
                <a:spcPts val="0"/>
              </a:spcBef>
              <a:spcAft>
                <a:spcPts val="0"/>
              </a:spcAft>
              <a:buNone/>
            </a:pPr>
            <a:endParaRPr/>
          </a:p>
          <a:p>
            <a:pPr marL="0" lvl="0" indent="0" algn="l" rtl="0">
              <a:spcBef>
                <a:spcPts val="0"/>
              </a:spcBef>
              <a:spcAft>
                <a:spcPts val="0"/>
              </a:spcAft>
              <a:buNone/>
            </a:pPr>
            <a:r>
              <a:rPr lang="en"/>
              <a:t>But even if we add a layer of explainability to interpret the model’s decisions, would that be enough? </a:t>
            </a:r>
            <a:endParaRPr/>
          </a:p>
          <a:p>
            <a:pPr marL="0" lvl="0" indent="0" algn="l" rtl="0">
              <a:spcBef>
                <a:spcPts val="0"/>
              </a:spcBef>
              <a:spcAft>
                <a:spcPts val="0"/>
              </a:spcAft>
              <a:buNone/>
            </a:pPr>
            <a:r>
              <a:rPr lang="en"/>
              <a:t>Is the provided explanation (which is based on AI as well)is it understandable? how good is it to non experts especially</a:t>
            </a:r>
            <a:endParaRPr/>
          </a:p>
          <a:p>
            <a:pPr marL="0" lvl="0" indent="0" algn="l" rtl="0">
              <a:spcBef>
                <a:spcPts val="0"/>
              </a:spcBef>
              <a:spcAft>
                <a:spcPts val="0"/>
              </a:spcAft>
              <a:buNone/>
            </a:pPr>
            <a:endParaRPr/>
          </a:p>
          <a:p>
            <a:pPr marL="0" lvl="0" indent="0" algn="l" rtl="0">
              <a:spcBef>
                <a:spcPts val="0"/>
              </a:spcBef>
              <a:spcAft>
                <a:spcPts val="0"/>
              </a:spcAft>
              <a:buNone/>
            </a:pPr>
            <a:r>
              <a:rPr lang="en"/>
              <a:t>As these systems move closer to real-world use, AI needs to be able to explain Its decisions in a way people can understand.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0b7d7becce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0b7d7becce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where our research comes in.</a:t>
            </a:r>
            <a:endParaRPr/>
          </a:p>
          <a:p>
            <a:pPr marL="0" lvl="0" indent="0" algn="l" rtl="0">
              <a:spcBef>
                <a:spcPts val="0"/>
              </a:spcBef>
              <a:spcAft>
                <a:spcPts val="0"/>
              </a:spcAft>
              <a:buNone/>
            </a:pPr>
            <a:r>
              <a:rPr lang="en"/>
              <a:t>We want to combine the strengths of Deep Reinforcement Learning with Graph Neural Networks and Explainable AI. </a:t>
            </a:r>
            <a:endParaRPr/>
          </a:p>
          <a:p>
            <a:pPr marL="0" lvl="0" indent="0" algn="l" rtl="0">
              <a:spcBef>
                <a:spcPts val="0"/>
              </a:spcBef>
              <a:spcAft>
                <a:spcPts val="0"/>
              </a:spcAft>
              <a:buNone/>
            </a:pPr>
            <a:r>
              <a:rPr lang="en"/>
              <a:t>While RL handles the decision-making, and GNNs offer a way to process graph-structured data, </a:t>
            </a:r>
            <a:endParaRPr/>
          </a:p>
          <a:p>
            <a:pPr marL="0" lvl="0" indent="0" algn="l" rtl="0">
              <a:spcBef>
                <a:spcPts val="0"/>
              </a:spcBef>
              <a:spcAft>
                <a:spcPts val="0"/>
              </a:spcAft>
              <a:buNone/>
            </a:pPr>
            <a:r>
              <a:rPr lang="en"/>
              <a:t>which is particularly useful in routing scenarios as they can be modeled as a graph. </a:t>
            </a:r>
            <a:endParaRPr/>
          </a:p>
          <a:p>
            <a:pPr marL="0" lvl="0" indent="0" algn="l" rtl="0">
              <a:spcBef>
                <a:spcPts val="0"/>
              </a:spcBef>
              <a:spcAft>
                <a:spcPts val="0"/>
              </a:spcAft>
              <a:buNone/>
            </a:pPr>
            <a:r>
              <a:rPr lang="en"/>
              <a:t>And XAI, ensures transparency by providing clear explanations for the model’s decisions.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0b7d7becce_0_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0b7d7becce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this we checked the gap in research and this is what we found:</a:t>
            </a:r>
            <a:endParaRPr/>
          </a:p>
          <a:p>
            <a:pPr marL="0" lvl="0" indent="0" algn="l" rtl="0">
              <a:spcBef>
                <a:spcPts val="0"/>
              </a:spcBef>
              <a:spcAft>
                <a:spcPts val="0"/>
              </a:spcAft>
              <a:buClr>
                <a:schemeClr val="dk1"/>
              </a:buClr>
              <a:buSzPts val="1100"/>
              <a:buFont typeface="Arial"/>
              <a:buNone/>
            </a:pPr>
            <a:r>
              <a:rPr lang="en">
                <a:solidFill>
                  <a:schemeClr val="dk1"/>
                </a:solidFill>
              </a:rPr>
              <a:t> there is a </a:t>
            </a:r>
            <a:r>
              <a:rPr lang="en" i="1">
                <a:solidFill>
                  <a:schemeClr val="dk1"/>
                </a:solidFill>
              </a:rPr>
              <a:t>lack of the integration of XAI for EVRP</a:t>
            </a:r>
            <a:r>
              <a:rPr lang="en">
                <a:solidFill>
                  <a:schemeClr val="dk1"/>
                </a:solidFill>
              </a:rPr>
              <a:t>.</a:t>
            </a:r>
            <a:endParaRPr i="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Second, a </a:t>
            </a:r>
            <a:r>
              <a:rPr lang="en" i="1">
                <a:solidFill>
                  <a:schemeClr val="dk1"/>
                </a:solidFill>
              </a:rPr>
              <a:t>comparative analysis</a:t>
            </a:r>
            <a:r>
              <a:rPr lang="en">
                <a:solidFill>
                  <a:schemeClr val="dk1"/>
                </a:solidFill>
              </a:rPr>
              <a:t> to evaluate how different DRL models perform to help identify the strengths and weaknesses of each model</a:t>
            </a:r>
            <a:endParaRPr>
              <a:solidFill>
                <a:schemeClr val="dk1"/>
              </a:solidFill>
            </a:endParaRPr>
          </a:p>
          <a:p>
            <a:pPr marL="0" lvl="0" indent="0" algn="l" rtl="0">
              <a:spcBef>
                <a:spcPts val="0"/>
              </a:spcBef>
              <a:spcAft>
                <a:spcPts val="0"/>
              </a:spcAft>
              <a:buNone/>
            </a:pPr>
            <a:r>
              <a:rPr lang="en">
                <a:solidFill>
                  <a:schemeClr val="dk1"/>
                </a:solidFill>
              </a:rPr>
              <a:t>has also not been thoroughly explored  for the context of EV routing.</a:t>
            </a:r>
            <a:endParaRPr>
              <a:solidFill>
                <a:schemeClr val="dk1"/>
              </a:solidFill>
            </a:endParaRPr>
          </a:p>
          <a:p>
            <a:pPr marL="0" lvl="0" indent="0" algn="l" rtl="0">
              <a:spcBef>
                <a:spcPts val="0"/>
              </a:spcBef>
              <a:spcAft>
                <a:spcPts val="0"/>
              </a:spcAft>
              <a:buNone/>
            </a:pPr>
            <a:r>
              <a:rPr lang="en">
                <a:solidFill>
                  <a:schemeClr val="dk1"/>
                </a:solidFill>
              </a:rPr>
              <a:t>Third,the </a:t>
            </a:r>
            <a:r>
              <a:rPr lang="en" i="1">
                <a:solidFill>
                  <a:schemeClr val="dk1"/>
                </a:solidFill>
              </a:rPr>
              <a:t>combination of DRL, GNN, and XAI</a:t>
            </a: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has not been thoroughly explored, especially in the context of vehicle routing. </a:t>
            </a:r>
            <a:endParaRPr>
              <a:solidFill>
                <a:schemeClr val="dk1"/>
              </a:solidFill>
            </a:endParaRPr>
          </a:p>
          <a:p>
            <a:pPr marL="0" lvl="0" indent="0" algn="l" rtl="0">
              <a:spcBef>
                <a:spcPts val="0"/>
              </a:spcBef>
              <a:spcAft>
                <a:spcPts val="0"/>
              </a:spcAft>
              <a:buNone/>
            </a:pPr>
            <a:r>
              <a:rPr lang="en">
                <a:solidFill>
                  <a:schemeClr val="dk1"/>
                </a:solidFill>
              </a:rPr>
              <a:t> And Finally, </a:t>
            </a:r>
            <a:endParaRPr>
              <a:solidFill>
                <a:schemeClr val="dk1"/>
              </a:solidFill>
            </a:endParaRPr>
          </a:p>
          <a:p>
            <a:pPr marL="0" lvl="0" indent="0" algn="l" rtl="0">
              <a:spcBef>
                <a:spcPts val="0"/>
              </a:spcBef>
              <a:spcAft>
                <a:spcPts val="0"/>
              </a:spcAft>
              <a:buNone/>
            </a:pPr>
            <a:r>
              <a:rPr lang="en">
                <a:solidFill>
                  <a:schemeClr val="dk1"/>
                </a:solidFill>
              </a:rPr>
              <a:t>many studies remain theoretical so there is a gap in the </a:t>
            </a:r>
            <a:r>
              <a:rPr lang="en" i="1">
                <a:solidFill>
                  <a:schemeClr val="dk1"/>
                </a:solidFill>
              </a:rPr>
              <a:t>real-world application </a:t>
            </a:r>
            <a:endParaRPr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0bbe56447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0bbe5644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if we want to tackle the gap in research how do we do that?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0c7e66f2cf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0c7e66f2c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rPr>
              <a:t>Our research aims to conduct a </a:t>
            </a:r>
            <a:r>
              <a:rPr lang="en" sz="2100" b="1">
                <a:solidFill>
                  <a:srgbClr val="029BD8"/>
                </a:solidFill>
              </a:rPr>
              <a:t>comparative study</a:t>
            </a:r>
            <a:r>
              <a:rPr lang="en" sz="1900">
                <a:solidFill>
                  <a:schemeClr val="dk1"/>
                </a:solidFill>
              </a:rPr>
              <a:t> of </a:t>
            </a:r>
            <a:r>
              <a:rPr lang="en" sz="1900" b="1">
                <a:solidFill>
                  <a:srgbClr val="FD8C00"/>
                </a:solidFill>
              </a:rPr>
              <a:t>various DRL models integrated </a:t>
            </a:r>
            <a:r>
              <a:rPr lang="en" sz="1900" b="1">
                <a:solidFill>
                  <a:schemeClr val="dk1"/>
                </a:solidFill>
              </a:rPr>
              <a:t>with </a:t>
            </a:r>
            <a:r>
              <a:rPr lang="en" sz="1900" b="1">
                <a:solidFill>
                  <a:srgbClr val="FD8C00"/>
                </a:solidFill>
              </a:rPr>
              <a:t>GNN </a:t>
            </a:r>
            <a:r>
              <a:rPr lang="en" sz="1900" b="1">
                <a:solidFill>
                  <a:schemeClr val="dk1"/>
                </a:solidFill>
              </a:rPr>
              <a:t>and </a:t>
            </a:r>
            <a:r>
              <a:rPr lang="en" sz="1900" b="1">
                <a:solidFill>
                  <a:srgbClr val="FD8C00"/>
                </a:solidFill>
              </a:rPr>
              <a:t>XAI</a:t>
            </a:r>
            <a:r>
              <a:rPr lang="en" sz="1900">
                <a:solidFill>
                  <a:schemeClr val="dk1"/>
                </a:solidFill>
              </a:rPr>
              <a:t>. </a:t>
            </a:r>
            <a:endParaRPr sz="1900">
              <a:solidFill>
                <a:schemeClr val="dk1"/>
              </a:solidFill>
            </a:endParaRPr>
          </a:p>
          <a:p>
            <a:pPr marL="0" lvl="0" indent="0" algn="l" rtl="0">
              <a:spcBef>
                <a:spcPts val="0"/>
              </a:spcBef>
              <a:spcAft>
                <a:spcPts val="0"/>
              </a:spcAft>
              <a:buClr>
                <a:schemeClr val="dk1"/>
              </a:buClr>
              <a:buSzPts val="1100"/>
              <a:buFont typeface="Arial"/>
              <a:buNone/>
            </a:pPr>
            <a:endParaRPr sz="1900">
              <a:solidFill>
                <a:schemeClr val="dk1"/>
              </a:solidFill>
            </a:endParaRPr>
          </a:p>
          <a:p>
            <a:pPr marL="0" lvl="0" indent="0" algn="l" rtl="0">
              <a:spcBef>
                <a:spcPts val="0"/>
              </a:spcBef>
              <a:spcAft>
                <a:spcPts val="0"/>
              </a:spcAft>
              <a:buClr>
                <a:schemeClr val="dk1"/>
              </a:buClr>
              <a:buSzPts val="1100"/>
              <a:buFont typeface="Arial"/>
              <a:buNone/>
            </a:pPr>
            <a:r>
              <a:rPr lang="en" sz="1900">
                <a:solidFill>
                  <a:schemeClr val="dk1"/>
                </a:solidFill>
              </a:rPr>
              <a:t>We will </a:t>
            </a:r>
            <a:r>
              <a:rPr lang="en" sz="1900" b="1">
                <a:solidFill>
                  <a:srgbClr val="4CBB1D"/>
                </a:solidFill>
              </a:rPr>
              <a:t>evaluate their performance in optimizing routes</a:t>
            </a:r>
            <a:r>
              <a:rPr lang="en" sz="1900">
                <a:solidFill>
                  <a:schemeClr val="dk1"/>
                </a:solidFill>
              </a:rPr>
              <a:t> and how well </a:t>
            </a:r>
            <a:r>
              <a:rPr lang="en" sz="1900" b="1">
                <a:solidFill>
                  <a:srgbClr val="4CBB1D"/>
                </a:solidFill>
              </a:rPr>
              <a:t>each model explains its decisions</a:t>
            </a:r>
            <a:r>
              <a:rPr lang="en" sz="1900">
                <a:solidFill>
                  <a:schemeClr val="dk1"/>
                </a:solidFill>
              </a:rPr>
              <a:t>. </a:t>
            </a:r>
            <a:endParaRPr sz="3400" b="1">
              <a:solidFill>
                <a:srgbClr val="029BD8"/>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9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0ace5f00cf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30ace5f00c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our methodology </a:t>
            </a:r>
            <a:r>
              <a:rPr lang="en">
                <a:solidFill>
                  <a:schemeClr val="dk1"/>
                </a:solidFill>
              </a:rPr>
              <a:t>To achieve this is</a:t>
            </a:r>
            <a:endParaRPr/>
          </a:p>
          <a:p>
            <a:pPr marL="0" lvl="0" indent="0" algn="l" rtl="0">
              <a:spcBef>
                <a:spcPts val="0"/>
              </a:spcBef>
              <a:spcAft>
                <a:spcPts val="0"/>
              </a:spcAft>
              <a:buNone/>
            </a:pPr>
            <a:r>
              <a:rPr lang="en"/>
              <a:t>Initial model development to tackle EVRP using DRL and GNN.</a:t>
            </a:r>
            <a:endParaRPr/>
          </a:p>
          <a:p>
            <a:pPr marL="0" lvl="0" indent="0" algn="l" rtl="0">
              <a:spcBef>
                <a:spcPts val="0"/>
              </a:spcBef>
              <a:spcAft>
                <a:spcPts val="0"/>
              </a:spcAft>
              <a:buClr>
                <a:schemeClr val="dk1"/>
              </a:buClr>
              <a:buSzPts val="1100"/>
              <a:buFont typeface="Arial"/>
              <a:buNone/>
            </a:pPr>
            <a:r>
              <a:rPr lang="en"/>
              <a:t>Then</a:t>
            </a:r>
            <a:endParaRPr/>
          </a:p>
          <a:p>
            <a:pPr marL="0" lvl="0" indent="0" algn="l" rtl="0">
              <a:spcBef>
                <a:spcPts val="0"/>
              </a:spcBef>
              <a:spcAft>
                <a:spcPts val="0"/>
              </a:spcAft>
              <a:buClr>
                <a:schemeClr val="dk1"/>
              </a:buClr>
              <a:buSzPts val="1100"/>
              <a:buFont typeface="Arial"/>
              <a:buNone/>
            </a:pPr>
            <a:r>
              <a:rPr lang="en"/>
              <a:t>Integration of XAI techniques for interpretability.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0c7e66f2cf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0c7e66f2cf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Different DRL models have </a:t>
            </a:r>
            <a:r>
              <a:rPr lang="en" sz="1400">
                <a:solidFill>
                  <a:srgbClr val="59BD2F"/>
                </a:solidFill>
              </a:rPr>
              <a:t>different strengths and weaknesses</a:t>
            </a:r>
            <a:endParaRPr sz="1400">
              <a:solidFill>
                <a:srgbClr val="59BD2F"/>
              </a:solidFill>
            </a:endParaRPr>
          </a:p>
          <a:p>
            <a:pPr marL="0" lvl="0" indent="0" algn="l" rtl="0">
              <a:spcBef>
                <a:spcPts val="0"/>
              </a:spcBef>
              <a:spcAft>
                <a:spcPts val="0"/>
              </a:spcAft>
              <a:buNone/>
            </a:pPr>
            <a:r>
              <a:rPr lang="en">
                <a:solidFill>
                  <a:schemeClr val="dk1"/>
                </a:solidFill>
              </a:rPr>
              <a:t>So We want to </a:t>
            </a:r>
            <a:endParaRPr>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Evaluate </a:t>
            </a:r>
            <a:r>
              <a:rPr lang="en" sz="1600" b="1">
                <a:solidFill>
                  <a:srgbClr val="029BD8"/>
                </a:solidFill>
              </a:rPr>
              <a:t>both performance</a:t>
            </a:r>
            <a:r>
              <a:rPr lang="en" sz="1600">
                <a:solidFill>
                  <a:schemeClr val="dk1"/>
                </a:solidFill>
              </a:rPr>
              <a:t>: </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b="1">
                <a:solidFill>
                  <a:srgbClr val="59BD2F"/>
                </a:solidFill>
              </a:rPr>
              <a:t>How well</a:t>
            </a:r>
            <a:r>
              <a:rPr lang="en" sz="1600" b="1">
                <a:solidFill>
                  <a:schemeClr val="dk1"/>
                </a:solidFill>
              </a:rPr>
              <a:t> </a:t>
            </a:r>
            <a:r>
              <a:rPr lang="en" sz="1600">
                <a:solidFill>
                  <a:schemeClr val="dk1"/>
                </a:solidFill>
              </a:rPr>
              <a:t>each model solves EVRP</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And </a:t>
            </a:r>
            <a:r>
              <a:rPr lang="en" sz="1600" b="1">
                <a:solidFill>
                  <a:srgbClr val="FD8C00"/>
                </a:solidFill>
              </a:rPr>
              <a:t>how well</a:t>
            </a:r>
            <a:r>
              <a:rPr lang="en" sz="1600" b="1">
                <a:solidFill>
                  <a:schemeClr val="dk1"/>
                </a:solidFill>
              </a:rPr>
              <a:t> </a:t>
            </a:r>
            <a:r>
              <a:rPr lang="en" sz="1600">
                <a:solidFill>
                  <a:schemeClr val="dk1"/>
                </a:solidFill>
              </a:rPr>
              <a:t>XAI “explains” the model's decisions</a:t>
            </a:r>
            <a:endParaRPr sz="1900">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0b7d7becce_0_1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0b7d7becce_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Our key contributions to this research include:</a:t>
            </a:r>
            <a:endParaRPr/>
          </a:p>
          <a:p>
            <a:pPr marL="0" lvl="0" indent="0" algn="ctr" rtl="0">
              <a:lnSpc>
                <a:spcPct val="115000"/>
              </a:lnSpc>
              <a:spcBef>
                <a:spcPts val="1200"/>
              </a:spcBef>
              <a:spcAft>
                <a:spcPts val="0"/>
              </a:spcAft>
              <a:buNone/>
            </a:pPr>
            <a:r>
              <a:rPr lang="en" sz="1600">
                <a:solidFill>
                  <a:schemeClr val="dk1"/>
                </a:solidFill>
                <a:latin typeface="Roboto"/>
                <a:ea typeface="Roboto"/>
                <a:cs typeface="Roboto"/>
                <a:sym typeface="Roboto"/>
              </a:rPr>
              <a:t>Interpretable and optimized models for EVRP leveraging DRL, GNN, and XAI techniques</a:t>
            </a:r>
            <a:endParaRPr sz="1600">
              <a:solidFill>
                <a:schemeClr val="dk1"/>
              </a:solidFill>
              <a:latin typeface="Roboto"/>
              <a:ea typeface="Roboto"/>
              <a:cs typeface="Roboto"/>
              <a:sym typeface="Roboto"/>
            </a:endParaRPr>
          </a:p>
          <a:p>
            <a:pPr marL="0" lvl="0" indent="0" algn="ctr" rtl="0">
              <a:lnSpc>
                <a:spcPct val="115000"/>
              </a:lnSpc>
              <a:spcBef>
                <a:spcPts val="1200"/>
              </a:spcBef>
              <a:spcAft>
                <a:spcPts val="0"/>
              </a:spcAft>
              <a:buNone/>
            </a:pPr>
            <a:r>
              <a:rPr lang="en" sz="1600">
                <a:solidFill>
                  <a:schemeClr val="dk1"/>
                </a:solidFill>
                <a:latin typeface="Roboto"/>
                <a:ea typeface="Roboto"/>
                <a:cs typeface="Roboto"/>
                <a:sym typeface="Roboto"/>
              </a:rPr>
              <a:t>Comparative analysis of these various models </a:t>
            </a:r>
            <a:endParaRPr sz="1600">
              <a:solidFill>
                <a:schemeClr val="dk1"/>
              </a:solidFill>
              <a:latin typeface="Roboto"/>
              <a:ea typeface="Roboto"/>
              <a:cs typeface="Roboto"/>
              <a:sym typeface="Roboto"/>
            </a:endParaRPr>
          </a:p>
          <a:p>
            <a:pPr marL="0" lvl="0" indent="0" algn="ctr" rtl="0">
              <a:lnSpc>
                <a:spcPct val="115000"/>
              </a:lnSpc>
              <a:spcBef>
                <a:spcPts val="1200"/>
              </a:spcBef>
              <a:spcAft>
                <a:spcPts val="0"/>
              </a:spcAft>
              <a:buNone/>
            </a:pPr>
            <a:r>
              <a:rPr lang="en" sz="1600">
                <a:solidFill>
                  <a:schemeClr val="dk1"/>
                </a:solidFill>
                <a:latin typeface="Roboto"/>
                <a:ea typeface="Roboto"/>
                <a:cs typeface="Roboto"/>
                <a:sym typeface="Roboto"/>
              </a:rPr>
              <a:t>And we evaluate both the optimization performance of each model and their interpretability</a:t>
            </a:r>
            <a:endParaRPr sz="1600">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0c7e66f2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0c7e66f2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Climate change is one of the most pressing issues of our time. </a:t>
            </a:r>
            <a:endParaRPr/>
          </a:p>
          <a:p>
            <a:pPr marL="0" lvl="0" indent="0" algn="l" rtl="0">
              <a:spcBef>
                <a:spcPts val="0"/>
              </a:spcBef>
              <a:spcAft>
                <a:spcPts val="0"/>
              </a:spcAft>
              <a:buNone/>
            </a:pPr>
            <a:r>
              <a:rPr lang="en"/>
              <a:t>Global temperatures are rising at a fast rate, causing damages everywhere. </a:t>
            </a:r>
            <a:endParaRPr/>
          </a:p>
          <a:p>
            <a:pPr marL="0" lvl="0" indent="0" algn="l" rtl="0">
              <a:spcBef>
                <a:spcPts val="0"/>
              </a:spcBef>
              <a:spcAft>
                <a:spcPts val="0"/>
              </a:spcAft>
              <a:buNone/>
            </a:pPr>
            <a:r>
              <a:rPr lang="en"/>
              <a:t>One of the main reasons is the green house gas emissions caused by industries and transportation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30bbe56447b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30bbe56447b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0abb81378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30abb81378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"Now, let’s explore the potential impact of this research on both the academic and industrial landscapes. The first key area is advancing sustainable transportation. By optimizing electric vehicle routing, we are directly contributing to a reduction in carbon footprints within transportation networks, making fleet operations more energy-efficient and supporting industries transitioning to electric fleets. Additionally, enhancing AI transparency through Explainable AI addresses the challenges posed by the 'black box' nature of AI models. In critical applications like EV fleet routing, this transparency will improve trust and prevent errors by making the AI decision-making process understandable. Finally, this research will bridge the gap between Reinforcement Learning, Graph Neural Networks, and Explainable AI, offering new insights and creating a framework that could influence future work in both interpretable machine learning and combinatorial optimization."</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30abb813781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30abb813781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"Now that we’ve seen the impact, let's discuss why this research idea is feasible. We are supported by established tools and resources, with mature AI libraries like PyTorch and TensorFlow, and explainability techniques such as  SHAP, and Grad-CAM which ensure that our interpretability goals are within reach. Additionally, existing literature provides a solid foundation, guiding our direction with previous work on XAI, RL, and GNNs. Scalability is another advantage—starting with small simulations, we can gradually scale to real-world datasets, ensuring that the approach is both adaptable and testable.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30bdeae56b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30bdeae56b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"Now, moving on to the ethical considerations, which are central to any impactful research. First, data privacy is a significant concern, especially when dealing with real-world datasets for electric vehicle routing. To mitigate this, we will ensure that all data is anonymized and follow strict privacy protection protocols. Moreover, by integrating Explainable AI, we not only gain technical transparency but also promote ethical transparency—making sure that decisions are clear, understandable, and accountable, particularly in safety-critical scenarios like vehicle routing. Additionally, the environmental impact of this research is significant. By promoting sustainable transportation and reducing carbon emissions through optimized routing for electric vehicles, we aim to contribute positively to global sustainability goals and lessen the environmental footprint.</a:t>
            </a:r>
            <a:endParaRPr/>
          </a:p>
          <a:p>
            <a:pPr marL="0" lvl="0" indent="0" algn="l" rtl="0">
              <a:spcBef>
                <a:spcPts val="1200"/>
              </a:spcBef>
              <a:spcAft>
                <a:spcPts val="0"/>
              </a:spcAft>
              <a:buNone/>
            </a:pPr>
            <a:endParaRPr/>
          </a:p>
          <a:p>
            <a:pPr marL="0" lvl="0" indent="0" algn="l" rtl="0">
              <a:spcBef>
                <a:spcPts val="0"/>
              </a:spcBef>
              <a:spcAft>
                <a:spcPts val="0"/>
              </a:spcAft>
              <a:buNone/>
            </a:pPr>
            <a:r>
              <a:rPr lang="en"/>
              <a:t>:</a:t>
            </a:r>
            <a:r>
              <a:rPr lang="en">
                <a:solidFill>
                  <a:schemeClr val="dk1"/>
                </a:solidFill>
              </a:rPr>
              <a:t>Mantelero, A. (2013). "The EU Proposal for a General Data Protection Regulation and the roots of the 'right to be forgotten'." </a:t>
            </a:r>
            <a:r>
              <a:rPr lang="en" i="1">
                <a:solidFill>
                  <a:schemeClr val="dk1"/>
                </a:solidFill>
              </a:rPr>
              <a:t>Computer Law &amp; Security Review</a:t>
            </a:r>
            <a:r>
              <a:rPr lang="en">
                <a:solidFill>
                  <a:schemeClr val="dk1"/>
                </a:solidFill>
              </a:rPr>
              <a:t>, 29(3), 229-235.</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6: </a:t>
            </a:r>
            <a:r>
              <a:rPr lang="en" u="sng">
                <a:solidFill>
                  <a:schemeClr val="hlink"/>
                </a:solidFill>
                <a:hlinkClick r:id="rId3"/>
              </a:rPr>
              <a:t>https://link.springer.com/book/10.1007/978-3-030-30371-6</a:t>
            </a:r>
            <a:endParaRPr>
              <a:solidFill>
                <a:schemeClr val="dk1"/>
              </a:solidFill>
            </a:endParaRPr>
          </a:p>
          <a:p>
            <a:pPr marL="0" lvl="0" indent="0" algn="l" rtl="0">
              <a:spcBef>
                <a:spcPts val="0"/>
              </a:spcBef>
              <a:spcAft>
                <a:spcPts val="0"/>
              </a:spcAft>
              <a:buNone/>
            </a:pPr>
            <a:r>
              <a:rPr lang="en">
                <a:solidFill>
                  <a:schemeClr val="dk1"/>
                </a:solidFill>
              </a:rPr>
              <a:t>7 https://www.sciencedirect.com/science/article/pii/S1364032123010341</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0bbe56447b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0bbe56447b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a:t>
            </a:r>
            <a:r>
              <a:rPr lang="en">
                <a:solidFill>
                  <a:schemeClr val="dk1"/>
                </a:solidFill>
              </a:rPr>
              <a:t>Let me introduce our team </a:t>
            </a:r>
            <a:r>
              <a:rPr lang="en"/>
              <a:t>who will be working on this research paper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308c015b4b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308c015b4b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are a team of 6 members </a:t>
            </a:r>
            <a:r>
              <a:rPr lang="en"/>
              <a:t> composed of  various backgrounds:</a:t>
            </a:r>
            <a:br>
              <a:rPr lang="en"/>
            </a:br>
            <a:r>
              <a:rPr lang="en"/>
              <a:t/>
            </a:r>
            <a:br>
              <a:rPr lang="en"/>
            </a:br>
            <a:r>
              <a:rPr lang="en"/>
              <a:t>As the Team Lead, I, Dimeth, recently completed my PhD in E-Mobility and RL, </a:t>
            </a:r>
            <a:endParaRPr/>
          </a:p>
          <a:p>
            <a:pPr marL="0" lvl="0" indent="0" algn="l" rtl="0">
              <a:spcBef>
                <a:spcPts val="0"/>
              </a:spcBef>
              <a:spcAft>
                <a:spcPts val="0"/>
              </a:spcAft>
              <a:buNone/>
            </a:pPr>
            <a:r>
              <a:rPr lang="en"/>
              <a:t>Which gave me experience with both EVRP and RL</a:t>
            </a:r>
            <a:endParaRPr/>
          </a:p>
          <a:p>
            <a:pPr marL="0" lvl="0" indent="0" algn="l" rtl="0">
              <a:lnSpc>
                <a:spcPct val="115000"/>
              </a:lnSpc>
              <a:spcBef>
                <a:spcPts val="1200"/>
              </a:spcBef>
              <a:spcAft>
                <a:spcPts val="0"/>
              </a:spcAft>
              <a:buClr>
                <a:schemeClr val="dk1"/>
              </a:buClr>
              <a:buSzPts val="1100"/>
              <a:buFont typeface="Arial"/>
              <a:buNone/>
            </a:pPr>
            <a:r>
              <a:rPr lang="en"/>
              <a:t>Elie, our Evaluation Lead, is currently pursuing his PhD in ML and NLP. </a:t>
            </a:r>
            <a:endParaRPr/>
          </a:p>
          <a:p>
            <a:pPr marL="0" lvl="0" indent="0" algn="l" rtl="0">
              <a:lnSpc>
                <a:spcPct val="115000"/>
              </a:lnSpc>
              <a:spcBef>
                <a:spcPts val="1200"/>
              </a:spcBef>
              <a:spcAft>
                <a:spcPts val="0"/>
              </a:spcAft>
              <a:buNone/>
            </a:pPr>
            <a:r>
              <a:rPr lang="en"/>
              <a:t>Jérémie holds two master's degrees in AI and Mathematics. </a:t>
            </a:r>
            <a:endParaRPr/>
          </a:p>
          <a:p>
            <a:pPr marL="0" lvl="0" indent="0" algn="l" rtl="0">
              <a:lnSpc>
                <a:spcPct val="115000"/>
              </a:lnSpc>
              <a:spcBef>
                <a:spcPts val="1200"/>
              </a:spcBef>
              <a:spcAft>
                <a:spcPts val="0"/>
              </a:spcAft>
              <a:buClr>
                <a:schemeClr val="dk1"/>
              </a:buClr>
              <a:buSzPts val="1100"/>
              <a:buFont typeface="Arial"/>
              <a:buNone/>
            </a:pPr>
            <a:r>
              <a:rPr lang="en"/>
              <a:t>So With his strong technical background, he will serve as the Technical Lead</a:t>
            </a:r>
            <a:endParaRPr/>
          </a:p>
          <a:p>
            <a:pPr marL="0" lvl="0" indent="0" algn="l" rtl="0">
              <a:lnSpc>
                <a:spcPct val="115000"/>
              </a:lnSpc>
              <a:spcBef>
                <a:spcPts val="1200"/>
              </a:spcBef>
              <a:spcAft>
                <a:spcPts val="0"/>
              </a:spcAft>
              <a:buNone/>
            </a:pPr>
            <a:r>
              <a:rPr lang="en"/>
              <a:t>We also have Imen, Mame, and Souleymane, who are either master's and undergraduate students specializing in AI. </a:t>
            </a:r>
            <a:endParaRPr/>
          </a:p>
          <a:p>
            <a:pPr marL="0" lvl="0" indent="0" algn="l" rtl="0">
              <a:lnSpc>
                <a:spcPct val="115000"/>
              </a:lnSpc>
              <a:spcBef>
                <a:spcPts val="1200"/>
              </a:spcBef>
              <a:spcAft>
                <a:spcPts val="0"/>
              </a:spcAft>
              <a:buClr>
                <a:schemeClr val="dk1"/>
              </a:buClr>
              <a:buSzPts val="1100"/>
              <a:buFont typeface="Arial"/>
              <a:buNone/>
            </a:pPr>
            <a:r>
              <a:rPr lang="en"/>
              <a:t>They will be the driving force behind the development and training of our models, working hands-on to bring our solutions to life</a:t>
            </a:r>
            <a:endParaRPr/>
          </a:p>
          <a:p>
            <a:pPr marL="0" lvl="0" indent="0" algn="l" rtl="0">
              <a:spcBef>
                <a:spcPts val="1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30b7d7becc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30b7d7becc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this is how each member will contribute to the project in terms of model development, research, and article writing.</a:t>
            </a:r>
            <a:endParaRPr/>
          </a:p>
          <a:p>
            <a:pPr marL="0" lvl="0" indent="0" algn="l" rtl="0">
              <a:lnSpc>
                <a:spcPct val="115000"/>
              </a:lnSpc>
              <a:spcBef>
                <a:spcPts val="1200"/>
              </a:spcBef>
              <a:spcAft>
                <a:spcPts val="0"/>
              </a:spcAft>
              <a:buNone/>
            </a:pPr>
            <a:r>
              <a:rPr lang="en"/>
              <a:t>As the Team Lead, I will focus on literature review and background research  </a:t>
            </a:r>
            <a:endParaRPr/>
          </a:p>
          <a:p>
            <a:pPr marL="0" lvl="0" indent="0" algn="l" rtl="0">
              <a:lnSpc>
                <a:spcPct val="115000"/>
              </a:lnSpc>
              <a:spcBef>
                <a:spcPts val="1200"/>
              </a:spcBef>
              <a:spcAft>
                <a:spcPts val="0"/>
              </a:spcAft>
              <a:buClr>
                <a:schemeClr val="dk1"/>
              </a:buClr>
              <a:buSzPts val="1100"/>
              <a:buFont typeface="Arial"/>
              <a:buNone/>
            </a:pPr>
            <a:r>
              <a:rPr lang="en"/>
              <a:t>I will also handle the writing of the introduction, background, and conclusion sections of our final article.</a:t>
            </a:r>
            <a:endParaRPr/>
          </a:p>
          <a:p>
            <a:pPr marL="0" lvl="0" indent="0" algn="l" rtl="0">
              <a:lnSpc>
                <a:spcPct val="115000"/>
              </a:lnSpc>
              <a:spcBef>
                <a:spcPts val="1200"/>
              </a:spcBef>
              <a:spcAft>
                <a:spcPts val="0"/>
              </a:spcAft>
              <a:buNone/>
            </a:pPr>
            <a:r>
              <a:rPr lang="en"/>
              <a:t>Elie, will manage the integration of XAI and conduct performance evaluation and comparison studies of the models.</a:t>
            </a:r>
            <a:endParaRPr/>
          </a:p>
          <a:p>
            <a:pPr marL="0" lvl="0" indent="0" algn="l" rtl="0">
              <a:lnSpc>
                <a:spcPct val="115000"/>
              </a:lnSpc>
              <a:spcBef>
                <a:spcPts val="1200"/>
              </a:spcBef>
              <a:spcAft>
                <a:spcPts val="0"/>
              </a:spcAft>
              <a:buClr>
                <a:schemeClr val="dk1"/>
              </a:buClr>
              <a:buSzPts val="1100"/>
              <a:buFont typeface="Arial"/>
              <a:buNone/>
            </a:pPr>
            <a:r>
              <a:rPr lang="en"/>
              <a:t> He will also write the sections covering XAI, analysis, and discussion, as well as oversee the paper review process.</a:t>
            </a:r>
            <a:endParaRPr/>
          </a:p>
          <a:p>
            <a:pPr marL="0" lvl="0" indent="0" algn="l" rtl="0">
              <a:lnSpc>
                <a:spcPct val="115000"/>
              </a:lnSpc>
              <a:spcBef>
                <a:spcPts val="1200"/>
              </a:spcBef>
              <a:spcAft>
                <a:spcPts val="0"/>
              </a:spcAft>
              <a:buNone/>
            </a:pPr>
            <a:r>
              <a:rPr lang="en"/>
              <a:t>Jérémie will handle methodology and model design, focusing on problem definition, model selection, and evaluating different architectures. </a:t>
            </a:r>
            <a:endParaRPr/>
          </a:p>
          <a:p>
            <a:pPr marL="0" lvl="0" indent="0" algn="l" rtl="0">
              <a:lnSpc>
                <a:spcPct val="115000"/>
              </a:lnSpc>
              <a:spcBef>
                <a:spcPts val="1200"/>
              </a:spcBef>
              <a:spcAft>
                <a:spcPts val="0"/>
              </a:spcAft>
              <a:buClr>
                <a:schemeClr val="dk1"/>
              </a:buClr>
              <a:buSzPts val="1100"/>
              <a:buFont typeface="Arial"/>
              <a:buNone/>
            </a:pPr>
            <a:r>
              <a:rPr lang="en"/>
              <a:t>He will also write the methods and model implementation sections of the article.</a:t>
            </a:r>
            <a:endParaRPr/>
          </a:p>
          <a:p>
            <a:pPr marL="0" lvl="0" indent="0" algn="l" rtl="0">
              <a:lnSpc>
                <a:spcPct val="115000"/>
              </a:lnSpc>
              <a:spcBef>
                <a:spcPts val="1200"/>
              </a:spcBef>
              <a:spcAft>
                <a:spcPts val="0"/>
              </a:spcAft>
              <a:buNone/>
            </a:pPr>
            <a:r>
              <a:rPr lang="en"/>
              <a:t>Meanwhile, Imen, Mame, and Souleymane will be deeply involved in model development. </a:t>
            </a:r>
            <a:endParaRPr/>
          </a:p>
          <a:p>
            <a:pPr marL="0" lvl="0" indent="0" algn="l" rtl="0">
              <a:lnSpc>
                <a:spcPct val="115000"/>
              </a:lnSpc>
              <a:spcBef>
                <a:spcPts val="1200"/>
              </a:spcBef>
              <a:spcAft>
                <a:spcPts val="0"/>
              </a:spcAft>
              <a:buClr>
                <a:schemeClr val="dk1"/>
              </a:buClr>
              <a:buSzPts val="1100"/>
              <a:buFont typeface="Arial"/>
              <a:buNone/>
            </a:pPr>
            <a:r>
              <a:rPr lang="en"/>
              <a:t>Each one will focus on implementing and training a combined RL/GNN model</a:t>
            </a:r>
            <a:endParaRPr/>
          </a:p>
          <a:p>
            <a:pPr marL="0" lvl="0" indent="0" algn="l" rtl="0">
              <a:spcBef>
                <a:spcPts val="12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30bbe56447b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30bbe56447b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are we going to make this work?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308c015b4b3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308c015b4b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30aefdc2fb5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30aefdc2fb5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0c7e66f2cf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0c7e66f2cf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instance The transportation sector is the second sector that accounts for a significant portion of global CO2 emissions. </a:t>
            </a:r>
            <a:endParaRPr/>
          </a:p>
          <a:p>
            <a:pPr marL="0" lvl="0" indent="0" algn="l" rtl="0">
              <a:spcBef>
                <a:spcPts val="0"/>
              </a:spcBef>
              <a:spcAft>
                <a:spcPts val="0"/>
              </a:spcAft>
              <a:buNone/>
            </a:pPr>
            <a:r>
              <a:rPr lang="en"/>
              <a:t>One of the envisaged solutions is the transition to Electric Vehicles </a:t>
            </a:r>
            <a:endParaRPr/>
          </a:p>
          <a:p>
            <a:pPr marL="0" lvl="0" indent="0" algn="l" rtl="0">
              <a:spcBef>
                <a:spcPts val="0"/>
              </a:spcBef>
              <a:spcAft>
                <a:spcPts val="0"/>
              </a:spcAft>
              <a:buNone/>
            </a:pPr>
            <a:r>
              <a:rPr lang="en"/>
              <a:t>Which represent a key solution for reducing dependency on fossil fuels and greenhouse gas emissions.</a:t>
            </a:r>
            <a:endParaRPr/>
          </a:p>
          <a:p>
            <a:pPr marL="0" lvl="0" indent="0" algn="l" rtl="0">
              <a:spcBef>
                <a:spcPts val="0"/>
              </a:spcBef>
              <a:spcAft>
                <a:spcPts val="0"/>
              </a:spcAft>
              <a:buNone/>
            </a:pPr>
            <a:r>
              <a:rPr lang="en"/>
              <a:t>This is not just an option, it’s a necessity.</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0b7d7becce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0b7d7becc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 course, this presentation is built upon a foundation of existing research.</a:t>
            </a:r>
            <a:endParaRPr/>
          </a:p>
          <a:p>
            <a:pPr marL="0" lvl="0" indent="0" algn="l" rtl="0">
              <a:spcBef>
                <a:spcPts val="0"/>
              </a:spcBef>
              <a:spcAft>
                <a:spcPts val="0"/>
              </a:spcAft>
              <a:buNone/>
            </a:pPr>
            <a:r>
              <a:rPr lang="en"/>
              <a:t>And These are the references we used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30c7e66f2cf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30c7e66f2cf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conclude, I want to emphasize that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Together, we have the power to not just solve problems but redefine the future of sustainable transport.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road to innovation is not just about reaching a destination; it’s about making the journey smarter, greener, and more understandable for everyone.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let’s drive change forward, one decision at a time.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Thank you for your attention.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0c7e66f2c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0c7e66f2c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instance The transportation sector accounts for a significant portion of global CO2 emissions. </a:t>
            </a:r>
            <a:endParaRPr/>
          </a:p>
          <a:p>
            <a:pPr marL="0" lvl="0" indent="0" algn="l" rtl="0">
              <a:spcBef>
                <a:spcPts val="0"/>
              </a:spcBef>
              <a:spcAft>
                <a:spcPts val="0"/>
              </a:spcAft>
              <a:buNone/>
            </a:pPr>
            <a:r>
              <a:rPr lang="en"/>
              <a:t>One of the envisaged solutions is the transition to Electric Vehicles </a:t>
            </a:r>
            <a:endParaRPr/>
          </a:p>
          <a:p>
            <a:pPr marL="0" lvl="0" indent="0" algn="l" rtl="0">
              <a:spcBef>
                <a:spcPts val="0"/>
              </a:spcBef>
              <a:spcAft>
                <a:spcPts val="0"/>
              </a:spcAft>
              <a:buNone/>
            </a:pPr>
            <a:r>
              <a:rPr lang="en"/>
              <a:t>Which represent a key solution for reducing dependency on fossil fuels and greenhouse gas emissions.</a:t>
            </a:r>
            <a:endParaRPr/>
          </a:p>
          <a:p>
            <a:pPr marL="0" lvl="0" indent="0" algn="l" rtl="0">
              <a:spcBef>
                <a:spcPts val="0"/>
              </a:spcBef>
              <a:spcAft>
                <a:spcPts val="0"/>
              </a:spcAft>
              <a:buNone/>
            </a:pPr>
            <a:r>
              <a:rPr lang="en"/>
              <a:t>This is not just an option, it’s a necessity.</a:t>
            </a:r>
            <a:endParaRPr/>
          </a:p>
          <a:p>
            <a:pPr marL="0" lvl="0" indent="0" algn="l" rtl="0">
              <a:spcBef>
                <a:spcPts val="0"/>
              </a:spcBef>
              <a:spcAft>
                <a:spcPts val="0"/>
              </a:spcAft>
              <a:buNone/>
            </a:pPr>
            <a:endParaRPr/>
          </a:p>
          <a:p>
            <a:pPr marL="0" lvl="0" indent="0" algn="l" rtl="0">
              <a:spcBef>
                <a:spcPts val="0"/>
              </a:spcBef>
              <a:spcAft>
                <a:spcPts val="0"/>
              </a:spcAft>
              <a:buNone/>
            </a:pPr>
            <a:r>
              <a:rPr lang="en"/>
              <a:t>However, there is this anxiety with EVs due to their limited battery range and long charging duration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08c015b4b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08c015b4b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where the Electric Vehicle Routing Problem, comes into play.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an</a:t>
            </a:r>
            <a:r>
              <a:rPr lang="en" sz="600">
                <a:solidFill>
                  <a:schemeClr val="dk1"/>
                </a:solidFill>
              </a:rPr>
              <a:t> </a:t>
            </a:r>
            <a:r>
              <a:rPr lang="en">
                <a:solidFill>
                  <a:schemeClr val="dk1"/>
                </a:solidFill>
                <a:latin typeface="Roboto"/>
                <a:ea typeface="Roboto"/>
                <a:cs typeface="Roboto"/>
                <a:sym typeface="Roboto"/>
              </a:rPr>
              <a:t>Optimization problem that aims to determine</a:t>
            </a:r>
            <a:r>
              <a:rPr lang="en" b="1">
                <a:solidFill>
                  <a:schemeClr val="dk1"/>
                </a:solidFill>
                <a:latin typeface="Roboto"/>
                <a:ea typeface="Roboto"/>
                <a:cs typeface="Roboto"/>
                <a:sym typeface="Roboto"/>
              </a:rPr>
              <a:t> the most efficient routes for a fleet of electric vehicles</a:t>
            </a:r>
            <a:r>
              <a:rPr lang="en">
                <a:solidFill>
                  <a:schemeClr val="dk1"/>
                </a:solidFill>
                <a:latin typeface="Roboto"/>
                <a:ea typeface="Roboto"/>
                <a:cs typeface="Roboto"/>
                <a:sym typeface="Roboto"/>
              </a:rPr>
              <a:t> (EVs)</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It’s a variant of vehicle routing problem which is a generalization of the TSP problem.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Similarly to VRP we want to visit all destinations, or customers location in the case of commercial fleets, within a minimum total distance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a specific time window for each customer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Additionally, EVRP considers constraints related to EVs like battery limits and charging station availability.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if possible to minimize the number of vehicles dispatched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All the references we used are listed at the end of the presentation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growing demand for explainability has sparked interest from researchers in various fields, including transportation field and the common problem of Vehicle Routing.</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0c7e66f2cf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0c7e66f2c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study was conducted on the ENV impact of EVRP in Tunisia and it’s clearly able to reduce co2 emissions.</a:t>
            </a:r>
            <a:endParaRPr/>
          </a:p>
          <a:p>
            <a:pPr marL="0" lvl="0" indent="0" algn="l" rtl="0">
              <a:spcBef>
                <a:spcPts val="0"/>
              </a:spcBef>
              <a:spcAft>
                <a:spcPts val="0"/>
              </a:spcAft>
              <a:buClr>
                <a:schemeClr val="dk1"/>
              </a:buClr>
              <a:buSzPts val="1100"/>
              <a:buFont typeface="Arial"/>
              <a:buNone/>
            </a:pPr>
            <a:r>
              <a:rPr lang="en">
                <a:solidFill>
                  <a:schemeClr val="dk1"/>
                </a:solidFill>
              </a:rPr>
              <a:t>So It’s a complex yet crucial problem that directly impacts sustainable transportation.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0c782f401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0c782f40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do we solve this problem? </a:t>
            </a:r>
            <a:endParaRPr/>
          </a:p>
          <a:p>
            <a:pPr marL="0" lvl="0" indent="0" algn="l" rtl="0">
              <a:spcBef>
                <a:spcPts val="0"/>
              </a:spcBef>
              <a:spcAft>
                <a:spcPts val="0"/>
              </a:spcAft>
              <a:buNone/>
            </a:pPr>
            <a:r>
              <a:rPr lang="en"/>
              <a:t>Traditional routing algorithms, have been effective for simpler routing cases, However, they fail as the problem size grows</a:t>
            </a:r>
            <a:endParaRPr/>
          </a:p>
          <a:p>
            <a:pPr marL="0" lvl="0" indent="0" algn="l" rtl="0">
              <a:spcBef>
                <a:spcPts val="0"/>
              </a:spcBef>
              <a:spcAft>
                <a:spcPts val="0"/>
              </a:spcAft>
              <a:buNone/>
            </a:pPr>
            <a:r>
              <a:rPr lang="en"/>
              <a:t>There was this study by Lin et al. that showed how heuristics for example fail to find any solution for instances with more than 30 customers.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0b7d7becce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0b7d7becc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This is where reinforcement learning shines.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RL is a type of machine learning in which an </a:t>
            </a:r>
            <a:r>
              <a:rPr lang="en" b="1">
                <a:solidFill>
                  <a:schemeClr val="dk1"/>
                </a:solidFill>
              </a:rPr>
              <a:t>agent</a:t>
            </a:r>
            <a:r>
              <a:rPr lang="en">
                <a:solidFill>
                  <a:schemeClr val="dk1"/>
                </a:solidFill>
              </a:rPr>
              <a:t> learns to make decisions by interacting with an </a:t>
            </a:r>
            <a:r>
              <a:rPr lang="en" b="1">
                <a:solidFill>
                  <a:schemeClr val="dk1"/>
                </a:solidFill>
              </a:rPr>
              <a:t>environment</a:t>
            </a:r>
            <a:r>
              <a:rPr lang="en">
                <a:solidFill>
                  <a:schemeClr val="dk1"/>
                </a:solidFill>
              </a:rPr>
              <a:t>.and  receiving rewards or penalties based on its actions.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is inspired by behavioral psychology, where agents learn to achieve goals by maximizing rewards through a process of trial and error.</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RL, has emerged as a powerful approach to solving complex, sequential decision-making problems. </a:t>
            </a:r>
            <a:endParaRPr/>
          </a:p>
          <a:p>
            <a:pPr marL="0" lvl="0" indent="0" algn="l" rtl="0">
              <a:spcBef>
                <a:spcPts val="0"/>
              </a:spcBef>
              <a:spcAft>
                <a:spcPts val="0"/>
              </a:spcAft>
              <a:buNone/>
            </a:pPr>
            <a:r>
              <a:rPr lang="en"/>
              <a:t>each decision an RL agent makes affects the next decision and so 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0b7d7becce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0b7d7becce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 famous example that illustrates the potential of RL is AlphaGo,</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 the AI that famously defeated the world champion Go player, Lee Sedol.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AlphaGo excelled at this because Go, like many real-world problems,</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 is about making decisions over time, considering not just the immediate consequence but also the long-term impact.</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However, during AlphaGo’s second challenge against Lee Sedol, AlphaGo made its now-legendary 37th move</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—a decision that surprised both commentators &amp; Lee Sedol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It was a creative, unpredictable move that shifted the game in AlphaGo's favor.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07/s00521-023-08423-1"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05925" y="2571750"/>
            <a:ext cx="8810100" cy="1002900"/>
          </a:xfrm>
          <a:prstGeom prst="rect">
            <a:avLst/>
          </a:prstGeom>
          <a:noFill/>
          <a:ln>
            <a:noFill/>
          </a:ln>
        </p:spPr>
        <p:txBody>
          <a:bodyPr spcFirstLastPara="1" wrap="square" lIns="182875" tIns="182875" rIns="182875" bIns="182875" anchor="ctr"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A Comparative Study of DRL Models with GNN and Explainable AI for Electric Vehicle Routing Optimization</a:t>
            </a:r>
            <a:endParaRPr sz="1800">
              <a:latin typeface="Roboto"/>
              <a:ea typeface="Roboto"/>
              <a:cs typeface="Roboto"/>
              <a:sym typeface="Roboto"/>
            </a:endParaRPr>
          </a:p>
        </p:txBody>
      </p:sp>
      <p:sp>
        <p:nvSpPr>
          <p:cNvPr id="55" name="Google Shape;55;p13"/>
          <p:cNvSpPr txBox="1"/>
          <p:nvPr/>
        </p:nvSpPr>
        <p:spPr>
          <a:xfrm>
            <a:off x="166950" y="3345438"/>
            <a:ext cx="8810100" cy="391800"/>
          </a:xfrm>
          <a:prstGeom prst="rect">
            <a:avLst/>
          </a:prstGeom>
          <a:noFill/>
          <a:ln>
            <a:noFill/>
          </a:ln>
        </p:spPr>
        <p:txBody>
          <a:bodyPr spcFirstLastPara="1" wrap="square" lIns="182875" tIns="182875" rIns="182875" bIns="182875" anchor="ctr" anchorCtr="0">
            <a:noAutofit/>
          </a:bodyPr>
          <a:lstStyle/>
          <a:p>
            <a:pPr marL="0" lvl="0" indent="0" algn="l" rtl="0">
              <a:lnSpc>
                <a:spcPct val="115000"/>
              </a:lnSpc>
              <a:spcBef>
                <a:spcPts val="0"/>
              </a:spcBef>
              <a:spcAft>
                <a:spcPts val="1600"/>
              </a:spcAft>
              <a:buNone/>
            </a:pPr>
            <a:r>
              <a:rPr lang="en" sz="1300">
                <a:latin typeface="Roboto"/>
                <a:ea typeface="Roboto"/>
                <a:cs typeface="Roboto"/>
                <a:sym typeface="Roboto"/>
              </a:rPr>
              <a:t>Dimeth Nouicer; </a:t>
            </a:r>
            <a:r>
              <a:rPr lang="en" sz="1300"/>
              <a:t>Elie N. Mulamba; Imen Habibi; </a:t>
            </a:r>
            <a:r>
              <a:rPr lang="en" sz="1300">
                <a:solidFill>
                  <a:schemeClr val="dk1"/>
                </a:solidFill>
              </a:rPr>
              <a:t>Jérémie N. MABIALA; Mame Diarra Diouf;</a:t>
            </a:r>
            <a:r>
              <a:rPr lang="en" sz="1300"/>
              <a:t> Souleymane Diallo </a:t>
            </a:r>
            <a:endParaRPr sz="1300">
              <a:latin typeface="Roboto"/>
              <a:ea typeface="Roboto"/>
              <a:cs typeface="Roboto"/>
              <a:sym typeface="Roboto"/>
            </a:endParaRPr>
          </a:p>
        </p:txBody>
      </p:sp>
      <p:pic>
        <p:nvPicPr>
          <p:cNvPr id="56" name="Google Shape;56;p13"/>
          <p:cNvPicPr preferRelativeResize="0"/>
          <p:nvPr/>
        </p:nvPicPr>
        <p:blipFill>
          <a:blip r:embed="rId3">
            <a:alphaModFix/>
          </a:blip>
          <a:stretch>
            <a:fillRect/>
          </a:stretch>
        </p:blipFill>
        <p:spPr>
          <a:xfrm>
            <a:off x="7973718" y="154550"/>
            <a:ext cx="961025" cy="1064825"/>
          </a:xfrm>
          <a:prstGeom prst="rect">
            <a:avLst/>
          </a:prstGeom>
          <a:noFill/>
          <a:ln>
            <a:noFill/>
          </a:ln>
        </p:spPr>
      </p:pic>
      <p:sp>
        <p:nvSpPr>
          <p:cNvPr id="57" name="Google Shape;57;p13"/>
          <p:cNvSpPr/>
          <p:nvPr/>
        </p:nvSpPr>
        <p:spPr>
          <a:xfrm>
            <a:off x="0" y="4751825"/>
            <a:ext cx="9151500" cy="391800"/>
          </a:xfrm>
          <a:prstGeom prst="rect">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p:nvPr/>
        </p:nvSpPr>
        <p:spPr>
          <a:xfrm>
            <a:off x="-3750" y="4618800"/>
            <a:ext cx="9151500" cy="16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9" name="Google Shape;59;p13"/>
          <p:cNvPicPr preferRelativeResize="0"/>
          <p:nvPr/>
        </p:nvPicPr>
        <p:blipFill>
          <a:blip r:embed="rId4">
            <a:alphaModFix/>
          </a:blip>
          <a:stretch>
            <a:fillRect/>
          </a:stretch>
        </p:blipFill>
        <p:spPr>
          <a:xfrm>
            <a:off x="6534911" y="3427525"/>
            <a:ext cx="2215064" cy="1358375"/>
          </a:xfrm>
          <a:prstGeom prst="rect">
            <a:avLst/>
          </a:prstGeom>
          <a:noFill/>
          <a:ln>
            <a:noFill/>
          </a:ln>
        </p:spPr>
      </p:pic>
      <p:pic>
        <p:nvPicPr>
          <p:cNvPr id="60" name="Google Shape;60;p13"/>
          <p:cNvPicPr preferRelativeResize="0"/>
          <p:nvPr/>
        </p:nvPicPr>
        <p:blipFill>
          <a:blip r:embed="rId5">
            <a:alphaModFix amt="84000"/>
          </a:blip>
          <a:stretch>
            <a:fillRect/>
          </a:stretch>
        </p:blipFill>
        <p:spPr>
          <a:xfrm>
            <a:off x="495450" y="0"/>
            <a:ext cx="2463875" cy="2463875"/>
          </a:xfrm>
          <a:prstGeom prst="rect">
            <a:avLst/>
          </a:prstGeom>
          <a:noFill/>
          <a:ln>
            <a:noFill/>
          </a:ln>
        </p:spPr>
      </p:pic>
      <p:sp>
        <p:nvSpPr>
          <p:cNvPr id="61" name="Google Shape;61;p13"/>
          <p:cNvSpPr txBox="1"/>
          <p:nvPr/>
        </p:nvSpPr>
        <p:spPr>
          <a:xfrm>
            <a:off x="0" y="913325"/>
            <a:ext cx="9144000" cy="1835400"/>
          </a:xfrm>
          <a:prstGeom prst="rect">
            <a:avLst/>
          </a:prstGeom>
          <a:noFill/>
          <a:ln>
            <a:noFill/>
          </a:ln>
        </p:spPr>
        <p:txBody>
          <a:bodyPr spcFirstLastPara="1" wrap="square" lIns="182875" tIns="182875" rIns="182875" bIns="182875" anchor="ctr" anchorCtr="0">
            <a:noAutofit/>
          </a:bodyPr>
          <a:lstStyle/>
          <a:p>
            <a:pPr marL="0" lvl="0" indent="0" algn="ctr" rtl="0">
              <a:spcBef>
                <a:spcPts val="0"/>
              </a:spcBef>
              <a:spcAft>
                <a:spcPts val="0"/>
              </a:spcAft>
              <a:buNone/>
            </a:pPr>
            <a:r>
              <a:rPr lang="en" sz="2600" b="1">
                <a:solidFill>
                  <a:srgbClr val="0942A1"/>
                </a:solidFill>
                <a:latin typeface="Fira Sans"/>
                <a:ea typeface="Fira Sans"/>
                <a:cs typeface="Fira Sans"/>
                <a:sym typeface="Fira Sans"/>
              </a:rPr>
              <a:t>Transparent Decision-Making for Electric Vehicle Routing: </a:t>
            </a:r>
            <a:endParaRPr sz="2600" b="1">
              <a:solidFill>
                <a:srgbClr val="0942A1"/>
              </a:solidFill>
              <a:latin typeface="Fira Sans"/>
              <a:ea typeface="Fira Sans"/>
              <a:cs typeface="Fira Sans"/>
              <a:sym typeface="Fira Sans"/>
            </a:endParaRPr>
          </a:p>
          <a:p>
            <a:pPr marL="0" lvl="0" indent="0" algn="ctr" rtl="0">
              <a:spcBef>
                <a:spcPts val="0"/>
              </a:spcBef>
              <a:spcAft>
                <a:spcPts val="0"/>
              </a:spcAft>
              <a:buNone/>
            </a:pPr>
            <a:r>
              <a:rPr lang="en" sz="2600" b="1">
                <a:solidFill>
                  <a:srgbClr val="0942A1"/>
                </a:solidFill>
                <a:latin typeface="Fira Sans"/>
                <a:ea typeface="Fira Sans"/>
                <a:cs typeface="Fira Sans"/>
                <a:sym typeface="Fira Sans"/>
              </a:rPr>
              <a:t>Integrating DRL, GNN, and XAI</a:t>
            </a:r>
            <a:endParaRPr sz="2600" b="1">
              <a:solidFill>
                <a:srgbClr val="0942A1"/>
              </a:solidFill>
              <a:latin typeface="Fira Sans"/>
              <a:ea typeface="Fira Sans"/>
              <a:cs typeface="Fira Sans"/>
              <a:sym typeface="Fira Sans"/>
            </a:endParaRPr>
          </a:p>
        </p:txBody>
      </p:sp>
      <p:sp>
        <p:nvSpPr>
          <p:cNvPr id="62" name="Google Shape;62;p13"/>
          <p:cNvSpPr txBox="1"/>
          <p:nvPr/>
        </p:nvSpPr>
        <p:spPr>
          <a:xfrm>
            <a:off x="341300" y="381475"/>
            <a:ext cx="1979100" cy="424200"/>
          </a:xfrm>
          <a:prstGeom prst="rect">
            <a:avLst/>
          </a:prstGeom>
          <a:noFill/>
          <a:ln>
            <a:noFill/>
          </a:ln>
        </p:spPr>
        <p:txBody>
          <a:bodyPr spcFirstLastPara="1" wrap="square" lIns="182875" tIns="182875" rIns="182875" bIns="182875" anchor="ctr" anchorCtr="0">
            <a:noAutofit/>
          </a:bodyPr>
          <a:lstStyle/>
          <a:p>
            <a:pPr marL="0" lvl="0" indent="0" algn="l" rtl="0">
              <a:lnSpc>
                <a:spcPct val="115000"/>
              </a:lnSpc>
              <a:spcBef>
                <a:spcPts val="0"/>
              </a:spcBef>
              <a:spcAft>
                <a:spcPts val="1600"/>
              </a:spcAft>
              <a:buNone/>
            </a:pPr>
            <a:r>
              <a:rPr lang="en" sz="1800">
                <a:latin typeface="Roboto"/>
                <a:ea typeface="Roboto"/>
                <a:cs typeface="Roboto"/>
                <a:sym typeface="Roboto"/>
              </a:rPr>
              <a:t>Ideathon 2024</a:t>
            </a:r>
            <a:endParaRPr sz="1800">
              <a:latin typeface="Roboto"/>
              <a:ea typeface="Roboto"/>
              <a:cs typeface="Roboto"/>
              <a:sym typeface="Roboto"/>
            </a:endParaRPr>
          </a:p>
        </p:txBody>
      </p:sp>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Reinforcement learning</a:t>
            </a:r>
            <a:endParaRPr/>
          </a:p>
          <a:p>
            <a:pPr marL="0" lvl="0" indent="0" algn="l" rtl="0">
              <a:spcBef>
                <a:spcPts val="0"/>
              </a:spcBef>
              <a:spcAft>
                <a:spcPts val="0"/>
              </a:spcAft>
              <a:buNone/>
            </a:pPr>
            <a:endParaRPr/>
          </a:p>
        </p:txBody>
      </p:sp>
      <p:cxnSp>
        <p:nvCxnSpPr>
          <p:cNvPr id="179" name="Google Shape;179;p22"/>
          <p:cNvCxnSpPr>
            <a:stCxn id="180" idx="6"/>
            <a:endCxn id="181" idx="2"/>
          </p:cNvCxnSpPr>
          <p:nvPr/>
        </p:nvCxnSpPr>
        <p:spPr>
          <a:xfrm>
            <a:off x="5772481" y="2019763"/>
            <a:ext cx="1576500" cy="458100"/>
          </a:xfrm>
          <a:prstGeom prst="curvedConnector3">
            <a:avLst>
              <a:gd name="adj1" fmla="val 50001"/>
            </a:avLst>
          </a:prstGeom>
          <a:noFill/>
          <a:ln w="9525" cap="flat" cmpd="sng">
            <a:solidFill>
              <a:srgbClr val="666666"/>
            </a:solidFill>
            <a:prstDash val="solid"/>
            <a:round/>
            <a:headEnd type="none" w="med" len="med"/>
            <a:tailEnd type="triangle" w="med" len="med"/>
          </a:ln>
        </p:spPr>
      </p:cxnSp>
      <p:grpSp>
        <p:nvGrpSpPr>
          <p:cNvPr id="182" name="Google Shape;182;p22"/>
          <p:cNvGrpSpPr/>
          <p:nvPr/>
        </p:nvGrpSpPr>
        <p:grpSpPr>
          <a:xfrm>
            <a:off x="449829" y="957570"/>
            <a:ext cx="2044200" cy="1152617"/>
            <a:chOff x="578129" y="1526595"/>
            <a:chExt cx="2044200" cy="1152617"/>
          </a:xfrm>
        </p:grpSpPr>
        <p:sp>
          <p:nvSpPr>
            <p:cNvPr id="183" name="Google Shape;183;p22"/>
            <p:cNvSpPr txBox="1"/>
            <p:nvPr/>
          </p:nvSpPr>
          <p:spPr>
            <a:xfrm>
              <a:off x="578129" y="152659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Decision 1</a:t>
              </a:r>
              <a:endParaRPr sz="1800" b="1">
                <a:solidFill>
                  <a:srgbClr val="000000"/>
                </a:solidFill>
                <a:latin typeface="Fira Sans Extra Condensed"/>
                <a:ea typeface="Fira Sans Extra Condensed"/>
                <a:cs typeface="Fira Sans Extra Condensed"/>
                <a:sym typeface="Fira Sans Extra Condensed"/>
              </a:endParaRPr>
            </a:p>
          </p:txBody>
        </p:sp>
        <p:sp>
          <p:nvSpPr>
            <p:cNvPr id="184" name="Google Shape;184;p22"/>
            <p:cNvSpPr/>
            <p:nvPr/>
          </p:nvSpPr>
          <p:spPr>
            <a:xfrm>
              <a:off x="1277200" y="2033313"/>
              <a:ext cx="645900" cy="645900"/>
            </a:xfrm>
            <a:prstGeom prst="ellipse">
              <a:avLst/>
            </a:prstGeom>
            <a:solidFill>
              <a:srgbClr val="59BD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grpSp>
      <p:grpSp>
        <p:nvGrpSpPr>
          <p:cNvPr id="185" name="Google Shape;185;p22"/>
          <p:cNvGrpSpPr/>
          <p:nvPr/>
        </p:nvGrpSpPr>
        <p:grpSpPr>
          <a:xfrm>
            <a:off x="449802" y="2545363"/>
            <a:ext cx="2044200" cy="1064765"/>
            <a:chOff x="6521902" y="968350"/>
            <a:chExt cx="2044200" cy="1064765"/>
          </a:xfrm>
        </p:grpSpPr>
        <p:sp>
          <p:nvSpPr>
            <p:cNvPr id="186" name="Google Shape;186;p22"/>
            <p:cNvSpPr txBox="1"/>
            <p:nvPr/>
          </p:nvSpPr>
          <p:spPr>
            <a:xfrm>
              <a:off x="6521902" y="170131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Decision 2</a:t>
              </a:r>
              <a:endParaRPr sz="1800" b="1">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sz="1800" b="1">
                <a:latin typeface="Fira Sans Extra Condensed"/>
                <a:ea typeface="Fira Sans Extra Condensed"/>
                <a:cs typeface="Fira Sans Extra Condensed"/>
                <a:sym typeface="Fira Sans Extra Condensed"/>
              </a:endParaRPr>
            </a:p>
          </p:txBody>
        </p:sp>
        <p:sp>
          <p:nvSpPr>
            <p:cNvPr id="187" name="Google Shape;187;p22"/>
            <p:cNvSpPr/>
            <p:nvPr/>
          </p:nvSpPr>
          <p:spPr>
            <a:xfrm>
              <a:off x="7220975" y="968350"/>
              <a:ext cx="645900" cy="645900"/>
            </a:xfrm>
            <a:prstGeom prst="ellipse">
              <a:avLst/>
            </a:prstGeom>
            <a:solidFill>
              <a:srgbClr val="81E5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grpSp>
      <p:sp>
        <p:nvSpPr>
          <p:cNvPr id="180" name="Google Shape;180;p22"/>
          <p:cNvSpPr/>
          <p:nvPr/>
        </p:nvSpPr>
        <p:spPr>
          <a:xfrm>
            <a:off x="5126581" y="1696813"/>
            <a:ext cx="645900" cy="645900"/>
          </a:xfrm>
          <a:prstGeom prst="ellipse">
            <a:avLst/>
          </a:prstGeom>
          <a:solidFill>
            <a:srgbClr val="FD871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sp>
        <p:nvSpPr>
          <p:cNvPr id="188" name="Google Shape;188;p22"/>
          <p:cNvSpPr/>
          <p:nvPr/>
        </p:nvSpPr>
        <p:spPr>
          <a:xfrm>
            <a:off x="3254250" y="2450700"/>
            <a:ext cx="167400" cy="167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2"/>
          <p:cNvCxnSpPr>
            <a:stCxn id="184" idx="4"/>
            <a:endCxn id="187" idx="0"/>
          </p:cNvCxnSpPr>
          <p:nvPr/>
        </p:nvCxnSpPr>
        <p:spPr>
          <a:xfrm rot="-5400000" flipH="1">
            <a:off x="1254500" y="2327538"/>
            <a:ext cx="435300" cy="600"/>
          </a:xfrm>
          <a:prstGeom prst="curvedConnector3">
            <a:avLst>
              <a:gd name="adj1" fmla="val 49986"/>
            </a:avLst>
          </a:prstGeom>
          <a:noFill/>
          <a:ln w="9525" cap="flat" cmpd="sng">
            <a:solidFill>
              <a:srgbClr val="666666"/>
            </a:solidFill>
            <a:prstDash val="solid"/>
            <a:round/>
            <a:headEnd type="none" w="med" len="med"/>
            <a:tailEnd type="triangle" w="med" len="med"/>
          </a:ln>
        </p:spPr>
      </p:cxnSp>
      <p:cxnSp>
        <p:nvCxnSpPr>
          <p:cNvPr id="190" name="Google Shape;190;p22"/>
          <p:cNvCxnSpPr>
            <a:stCxn id="187" idx="6"/>
            <a:endCxn id="180" idx="2"/>
          </p:cNvCxnSpPr>
          <p:nvPr/>
        </p:nvCxnSpPr>
        <p:spPr>
          <a:xfrm rot="10800000" flipH="1">
            <a:off x="1794775" y="2019913"/>
            <a:ext cx="3331800" cy="848400"/>
          </a:xfrm>
          <a:prstGeom prst="curvedConnector3">
            <a:avLst>
              <a:gd name="adj1" fmla="val 50000"/>
            </a:avLst>
          </a:prstGeom>
          <a:noFill/>
          <a:ln w="9525" cap="flat" cmpd="sng">
            <a:solidFill>
              <a:srgbClr val="666666"/>
            </a:solidFill>
            <a:prstDash val="solid"/>
            <a:round/>
            <a:headEnd type="none" w="med" len="med"/>
            <a:tailEnd type="triangle" w="med" len="med"/>
          </a:ln>
        </p:spPr>
      </p:cxnSp>
      <p:grpSp>
        <p:nvGrpSpPr>
          <p:cNvPr id="191" name="Google Shape;191;p22"/>
          <p:cNvGrpSpPr/>
          <p:nvPr/>
        </p:nvGrpSpPr>
        <p:grpSpPr>
          <a:xfrm>
            <a:off x="6649982" y="1091435"/>
            <a:ext cx="2044210" cy="1709478"/>
            <a:chOff x="2984382" y="980560"/>
            <a:chExt cx="2044210" cy="1709478"/>
          </a:xfrm>
        </p:grpSpPr>
        <p:sp>
          <p:nvSpPr>
            <p:cNvPr id="192" name="Google Shape;192;p22"/>
            <p:cNvSpPr txBox="1"/>
            <p:nvPr/>
          </p:nvSpPr>
          <p:spPr>
            <a:xfrm>
              <a:off x="2984382" y="980560"/>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Final solution</a:t>
              </a:r>
              <a:endParaRPr sz="1800" b="1">
                <a:solidFill>
                  <a:srgbClr val="000000"/>
                </a:solidFill>
                <a:latin typeface="Fira Sans Extra Condensed"/>
                <a:ea typeface="Fira Sans Extra Condensed"/>
                <a:cs typeface="Fira Sans Extra Condensed"/>
                <a:sym typeface="Fira Sans Extra Condensed"/>
              </a:endParaRPr>
            </a:p>
          </p:txBody>
        </p:sp>
        <p:sp>
          <p:nvSpPr>
            <p:cNvPr id="181" name="Google Shape;181;p22"/>
            <p:cNvSpPr/>
            <p:nvPr/>
          </p:nvSpPr>
          <p:spPr>
            <a:xfrm>
              <a:off x="3683425" y="2044138"/>
              <a:ext cx="645900" cy="645900"/>
            </a:xfrm>
            <a:prstGeom prst="ellipse">
              <a:avLst/>
            </a:prstGeom>
            <a:solidFill>
              <a:srgbClr val="029B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sp>
          <p:nvSpPr>
            <p:cNvPr id="193" name="Google Shape;193;p22"/>
            <p:cNvSpPr txBox="1"/>
            <p:nvPr/>
          </p:nvSpPr>
          <p:spPr>
            <a:xfrm>
              <a:off x="2984392" y="1322153"/>
              <a:ext cx="2044200" cy="51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AlphaGo’s </a:t>
              </a:r>
              <a:r>
                <a:rPr lang="en">
                  <a:solidFill>
                    <a:schemeClr val="dk1"/>
                  </a:solidFill>
                  <a:latin typeface="Roboto"/>
                  <a:ea typeface="Roboto"/>
                  <a:cs typeface="Roboto"/>
                  <a:sym typeface="Roboto"/>
                </a:rPr>
                <a:t>Victory</a:t>
              </a:r>
              <a:endParaRPr sz="1200">
                <a:solidFill>
                  <a:schemeClr val="dk1"/>
                </a:solidFill>
                <a:latin typeface="Roboto"/>
                <a:ea typeface="Roboto"/>
                <a:cs typeface="Roboto"/>
                <a:sym typeface="Roboto"/>
              </a:endParaRPr>
            </a:p>
          </p:txBody>
        </p:sp>
      </p:grpSp>
      <p:grpSp>
        <p:nvGrpSpPr>
          <p:cNvPr id="194" name="Google Shape;194;p22"/>
          <p:cNvGrpSpPr/>
          <p:nvPr/>
        </p:nvGrpSpPr>
        <p:grpSpPr>
          <a:xfrm>
            <a:off x="4427417" y="852935"/>
            <a:ext cx="2044215" cy="843893"/>
            <a:chOff x="735042" y="360585"/>
            <a:chExt cx="2044215" cy="843893"/>
          </a:xfrm>
        </p:grpSpPr>
        <p:sp>
          <p:nvSpPr>
            <p:cNvPr id="195" name="Google Shape;195;p22"/>
            <p:cNvSpPr txBox="1"/>
            <p:nvPr/>
          </p:nvSpPr>
          <p:spPr>
            <a:xfrm>
              <a:off x="735057" y="36058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Decision 37</a:t>
              </a:r>
              <a:endParaRPr sz="1800" b="1">
                <a:solidFill>
                  <a:srgbClr val="000000"/>
                </a:solidFill>
                <a:latin typeface="Fira Sans Extra Condensed"/>
                <a:ea typeface="Fira Sans Extra Condensed"/>
                <a:cs typeface="Fira Sans Extra Condensed"/>
                <a:sym typeface="Fira Sans Extra Condensed"/>
              </a:endParaRPr>
            </a:p>
          </p:txBody>
        </p:sp>
        <p:sp>
          <p:nvSpPr>
            <p:cNvPr id="196" name="Google Shape;196;p22"/>
            <p:cNvSpPr txBox="1"/>
            <p:nvPr/>
          </p:nvSpPr>
          <p:spPr>
            <a:xfrm>
              <a:off x="735042" y="692378"/>
              <a:ext cx="2044200" cy="51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1200">
                  <a:solidFill>
                    <a:schemeClr val="dk1"/>
                  </a:solidFill>
                  <a:latin typeface="Roboto"/>
                  <a:ea typeface="Roboto"/>
                  <a:cs typeface="Roboto"/>
                  <a:sym typeface="Roboto"/>
                </a:rPr>
                <a:t>Surprised both commentators &amp; Lee Sedol</a:t>
              </a:r>
              <a:endParaRPr>
                <a:solidFill>
                  <a:schemeClr val="dk1"/>
                </a:solidFill>
                <a:latin typeface="Roboto"/>
                <a:ea typeface="Roboto"/>
                <a:cs typeface="Roboto"/>
                <a:sym typeface="Roboto"/>
              </a:endParaRPr>
            </a:p>
          </p:txBody>
        </p:sp>
      </p:grpSp>
      <p:sp>
        <p:nvSpPr>
          <p:cNvPr id="197" name="Google Shape;197;p22"/>
          <p:cNvSpPr txBox="1"/>
          <p:nvPr/>
        </p:nvSpPr>
        <p:spPr>
          <a:xfrm>
            <a:off x="4803550" y="3479925"/>
            <a:ext cx="39612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latin typeface="Roboto"/>
                <a:ea typeface="Roboto"/>
                <a:cs typeface="Roboto"/>
                <a:sym typeface="Roboto"/>
              </a:rPr>
              <a:t>David Silver, DeepMind researcher, reportedly had no insight into</a:t>
            </a:r>
            <a:r>
              <a:rPr lang="en" b="1">
                <a:solidFill>
                  <a:srgbClr val="029BD8"/>
                </a:solidFill>
                <a:latin typeface="Roboto"/>
                <a:ea typeface="Roboto"/>
                <a:cs typeface="Roboto"/>
                <a:sym typeface="Roboto"/>
              </a:rPr>
              <a:t> why AlphaGo made such a creative move</a:t>
            </a:r>
            <a:r>
              <a:rPr lang="en">
                <a:solidFill>
                  <a:schemeClr val="dk1"/>
                </a:solidFill>
                <a:latin typeface="Roboto"/>
                <a:ea typeface="Roboto"/>
                <a:cs typeface="Roboto"/>
                <a:sym typeface="Roboto"/>
              </a:rPr>
              <a:t> until he had investigated the </a:t>
            </a:r>
            <a:r>
              <a:rPr lang="en" b="1">
                <a:solidFill>
                  <a:srgbClr val="FD8714"/>
                </a:solidFill>
                <a:latin typeface="Roboto"/>
                <a:ea typeface="Roboto"/>
                <a:cs typeface="Roboto"/>
                <a:sym typeface="Roboto"/>
              </a:rPr>
              <a:t>actual calculations made by the programme </a:t>
            </a:r>
            <a:endParaRPr b="1">
              <a:solidFill>
                <a:srgbClr val="FD8714"/>
              </a:solidFill>
              <a:latin typeface="Roboto"/>
              <a:ea typeface="Roboto"/>
              <a:cs typeface="Roboto"/>
              <a:sym typeface="Roboto"/>
            </a:endParaRPr>
          </a:p>
        </p:txBody>
      </p:sp>
      <p:grpSp>
        <p:nvGrpSpPr>
          <p:cNvPr id="198" name="Google Shape;198;p22"/>
          <p:cNvGrpSpPr/>
          <p:nvPr/>
        </p:nvGrpSpPr>
        <p:grpSpPr>
          <a:xfrm>
            <a:off x="3432709" y="2545510"/>
            <a:ext cx="2278551" cy="2405424"/>
            <a:chOff x="3317849" y="2254212"/>
            <a:chExt cx="2508312" cy="2647979"/>
          </a:xfrm>
        </p:grpSpPr>
        <p:sp>
          <p:nvSpPr>
            <p:cNvPr id="199" name="Google Shape;199;p22"/>
            <p:cNvSpPr/>
            <p:nvPr/>
          </p:nvSpPr>
          <p:spPr>
            <a:xfrm>
              <a:off x="3360589" y="4590791"/>
              <a:ext cx="1123500" cy="3114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4654986" y="2254212"/>
              <a:ext cx="1171176" cy="702152"/>
            </a:xfrm>
            <a:custGeom>
              <a:avLst/>
              <a:gdLst/>
              <a:ahLst/>
              <a:cxnLst/>
              <a:rect l="l" t="t" r="r" b="b"/>
              <a:pathLst>
                <a:path w="69403" h="41609" extrusionOk="0">
                  <a:moveTo>
                    <a:pt x="39328" y="1"/>
                  </a:moveTo>
                  <a:lnTo>
                    <a:pt x="38557" y="17"/>
                  </a:lnTo>
                  <a:lnTo>
                    <a:pt x="37786" y="34"/>
                  </a:lnTo>
                  <a:lnTo>
                    <a:pt x="37015" y="68"/>
                  </a:lnTo>
                  <a:lnTo>
                    <a:pt x="36261" y="118"/>
                  </a:lnTo>
                  <a:lnTo>
                    <a:pt x="35506" y="168"/>
                  </a:lnTo>
                  <a:lnTo>
                    <a:pt x="34752" y="252"/>
                  </a:lnTo>
                  <a:lnTo>
                    <a:pt x="34014" y="336"/>
                  </a:lnTo>
                  <a:lnTo>
                    <a:pt x="33277" y="436"/>
                  </a:lnTo>
                  <a:lnTo>
                    <a:pt x="32539" y="537"/>
                  </a:lnTo>
                  <a:lnTo>
                    <a:pt x="31818" y="654"/>
                  </a:lnTo>
                  <a:lnTo>
                    <a:pt x="31097" y="788"/>
                  </a:lnTo>
                  <a:lnTo>
                    <a:pt x="30393" y="939"/>
                  </a:lnTo>
                  <a:lnTo>
                    <a:pt x="29689" y="1107"/>
                  </a:lnTo>
                  <a:lnTo>
                    <a:pt x="28985" y="1275"/>
                  </a:lnTo>
                  <a:lnTo>
                    <a:pt x="28298" y="1442"/>
                  </a:lnTo>
                  <a:lnTo>
                    <a:pt x="27627" y="1643"/>
                  </a:lnTo>
                  <a:lnTo>
                    <a:pt x="26957" y="1845"/>
                  </a:lnTo>
                  <a:lnTo>
                    <a:pt x="26286" y="2062"/>
                  </a:lnTo>
                  <a:lnTo>
                    <a:pt x="25632" y="2280"/>
                  </a:lnTo>
                  <a:lnTo>
                    <a:pt x="24995" y="2515"/>
                  </a:lnTo>
                  <a:lnTo>
                    <a:pt x="24358" y="2767"/>
                  </a:lnTo>
                  <a:lnTo>
                    <a:pt x="23738" y="3018"/>
                  </a:lnTo>
                  <a:lnTo>
                    <a:pt x="23118" y="3286"/>
                  </a:lnTo>
                  <a:lnTo>
                    <a:pt x="22514" y="3554"/>
                  </a:lnTo>
                  <a:lnTo>
                    <a:pt x="21927" y="3839"/>
                  </a:lnTo>
                  <a:lnTo>
                    <a:pt x="21341" y="4141"/>
                  </a:lnTo>
                  <a:lnTo>
                    <a:pt x="20754" y="4443"/>
                  </a:lnTo>
                  <a:lnTo>
                    <a:pt x="20201" y="4761"/>
                  </a:lnTo>
                  <a:lnTo>
                    <a:pt x="19648" y="5080"/>
                  </a:lnTo>
                  <a:lnTo>
                    <a:pt x="19111" y="5415"/>
                  </a:lnTo>
                  <a:lnTo>
                    <a:pt x="18575" y="5751"/>
                  </a:lnTo>
                  <a:lnTo>
                    <a:pt x="18072" y="6103"/>
                  </a:lnTo>
                  <a:lnTo>
                    <a:pt x="17552" y="6455"/>
                  </a:lnTo>
                  <a:lnTo>
                    <a:pt x="17066" y="6823"/>
                  </a:lnTo>
                  <a:lnTo>
                    <a:pt x="16597" y="7192"/>
                  </a:lnTo>
                  <a:lnTo>
                    <a:pt x="16127" y="7578"/>
                  </a:lnTo>
                  <a:lnTo>
                    <a:pt x="15675" y="7963"/>
                  </a:lnTo>
                  <a:lnTo>
                    <a:pt x="15222" y="8366"/>
                  </a:lnTo>
                  <a:lnTo>
                    <a:pt x="14803" y="8768"/>
                  </a:lnTo>
                  <a:lnTo>
                    <a:pt x="14384" y="9170"/>
                  </a:lnTo>
                  <a:lnTo>
                    <a:pt x="13998" y="9590"/>
                  </a:lnTo>
                  <a:lnTo>
                    <a:pt x="13613" y="10025"/>
                  </a:lnTo>
                  <a:lnTo>
                    <a:pt x="13244" y="10461"/>
                  </a:lnTo>
                  <a:lnTo>
                    <a:pt x="12892" y="10897"/>
                  </a:lnTo>
                  <a:lnTo>
                    <a:pt x="12540" y="11333"/>
                  </a:lnTo>
                  <a:lnTo>
                    <a:pt x="12221" y="11786"/>
                  </a:lnTo>
                  <a:lnTo>
                    <a:pt x="11919" y="12255"/>
                  </a:lnTo>
                  <a:lnTo>
                    <a:pt x="11618" y="12708"/>
                  </a:lnTo>
                  <a:lnTo>
                    <a:pt x="11349" y="13177"/>
                  </a:lnTo>
                  <a:lnTo>
                    <a:pt x="11081" y="13663"/>
                  </a:lnTo>
                  <a:lnTo>
                    <a:pt x="10830" y="14133"/>
                  </a:lnTo>
                  <a:lnTo>
                    <a:pt x="10612" y="14619"/>
                  </a:lnTo>
                  <a:lnTo>
                    <a:pt x="10394" y="15122"/>
                  </a:lnTo>
                  <a:lnTo>
                    <a:pt x="10209" y="15608"/>
                  </a:lnTo>
                  <a:lnTo>
                    <a:pt x="10025" y="16111"/>
                  </a:lnTo>
                  <a:lnTo>
                    <a:pt x="9874" y="16614"/>
                  </a:lnTo>
                  <a:lnTo>
                    <a:pt x="9723" y="17133"/>
                  </a:lnTo>
                  <a:lnTo>
                    <a:pt x="9606" y="17636"/>
                  </a:lnTo>
                  <a:lnTo>
                    <a:pt x="9489" y="18156"/>
                  </a:lnTo>
                  <a:lnTo>
                    <a:pt x="9405" y="18676"/>
                  </a:lnTo>
                  <a:lnTo>
                    <a:pt x="9338" y="19212"/>
                  </a:lnTo>
                  <a:lnTo>
                    <a:pt x="9287" y="19732"/>
                  </a:lnTo>
                  <a:lnTo>
                    <a:pt x="9271" y="20268"/>
                  </a:lnTo>
                  <a:lnTo>
                    <a:pt x="9254" y="20805"/>
                  </a:lnTo>
                  <a:lnTo>
                    <a:pt x="9271" y="21475"/>
                  </a:lnTo>
                  <a:lnTo>
                    <a:pt x="9321" y="22146"/>
                  </a:lnTo>
                  <a:lnTo>
                    <a:pt x="9388" y="22816"/>
                  </a:lnTo>
                  <a:lnTo>
                    <a:pt x="9505" y="23470"/>
                  </a:lnTo>
                  <a:lnTo>
                    <a:pt x="9640" y="24124"/>
                  </a:lnTo>
                  <a:lnTo>
                    <a:pt x="9790" y="24761"/>
                  </a:lnTo>
                  <a:lnTo>
                    <a:pt x="9992" y="25398"/>
                  </a:lnTo>
                  <a:lnTo>
                    <a:pt x="10209" y="26018"/>
                  </a:lnTo>
                  <a:lnTo>
                    <a:pt x="0" y="37015"/>
                  </a:lnTo>
                  <a:lnTo>
                    <a:pt x="14551" y="32590"/>
                  </a:lnTo>
                  <a:lnTo>
                    <a:pt x="15071" y="33093"/>
                  </a:lnTo>
                  <a:lnTo>
                    <a:pt x="15607" y="33596"/>
                  </a:lnTo>
                  <a:lnTo>
                    <a:pt x="16161" y="34065"/>
                  </a:lnTo>
                  <a:lnTo>
                    <a:pt x="16747" y="34551"/>
                  </a:lnTo>
                  <a:lnTo>
                    <a:pt x="17351" y="35004"/>
                  </a:lnTo>
                  <a:lnTo>
                    <a:pt x="17971" y="35440"/>
                  </a:lnTo>
                  <a:lnTo>
                    <a:pt x="18608" y="35875"/>
                  </a:lnTo>
                  <a:lnTo>
                    <a:pt x="19262" y="36295"/>
                  </a:lnTo>
                  <a:lnTo>
                    <a:pt x="19933" y="36697"/>
                  </a:lnTo>
                  <a:lnTo>
                    <a:pt x="20620" y="37099"/>
                  </a:lnTo>
                  <a:lnTo>
                    <a:pt x="21341" y="37468"/>
                  </a:lnTo>
                  <a:lnTo>
                    <a:pt x="22062" y="37837"/>
                  </a:lnTo>
                  <a:lnTo>
                    <a:pt x="22799" y="38189"/>
                  </a:lnTo>
                  <a:lnTo>
                    <a:pt x="23554" y="38524"/>
                  </a:lnTo>
                  <a:lnTo>
                    <a:pt x="24325" y="38843"/>
                  </a:lnTo>
                  <a:lnTo>
                    <a:pt x="25113" y="39144"/>
                  </a:lnTo>
                  <a:lnTo>
                    <a:pt x="25917" y="39429"/>
                  </a:lnTo>
                  <a:lnTo>
                    <a:pt x="26722" y="39698"/>
                  </a:lnTo>
                  <a:lnTo>
                    <a:pt x="27560" y="39949"/>
                  </a:lnTo>
                  <a:lnTo>
                    <a:pt x="28398" y="40201"/>
                  </a:lnTo>
                  <a:lnTo>
                    <a:pt x="29253" y="40419"/>
                  </a:lnTo>
                  <a:lnTo>
                    <a:pt x="30125" y="40620"/>
                  </a:lnTo>
                  <a:lnTo>
                    <a:pt x="30997" y="40804"/>
                  </a:lnTo>
                  <a:lnTo>
                    <a:pt x="31885" y="40972"/>
                  </a:lnTo>
                  <a:lnTo>
                    <a:pt x="32774" y="41123"/>
                  </a:lnTo>
                  <a:lnTo>
                    <a:pt x="33696" y="41240"/>
                  </a:lnTo>
                  <a:lnTo>
                    <a:pt x="34601" y="41357"/>
                  </a:lnTo>
                  <a:lnTo>
                    <a:pt x="35540" y="41441"/>
                  </a:lnTo>
                  <a:lnTo>
                    <a:pt x="36479" y="41525"/>
                  </a:lnTo>
                  <a:lnTo>
                    <a:pt x="37417" y="41575"/>
                  </a:lnTo>
                  <a:lnTo>
                    <a:pt x="38373" y="41609"/>
                  </a:lnTo>
                  <a:lnTo>
                    <a:pt x="40100" y="41609"/>
                  </a:lnTo>
                  <a:lnTo>
                    <a:pt x="40871" y="41592"/>
                  </a:lnTo>
                  <a:lnTo>
                    <a:pt x="41642" y="41558"/>
                  </a:lnTo>
                  <a:lnTo>
                    <a:pt x="42413" y="41508"/>
                  </a:lnTo>
                  <a:lnTo>
                    <a:pt x="43167" y="41441"/>
                  </a:lnTo>
                  <a:lnTo>
                    <a:pt x="43905" y="41374"/>
                  </a:lnTo>
                  <a:lnTo>
                    <a:pt x="44659" y="41290"/>
                  </a:lnTo>
                  <a:lnTo>
                    <a:pt x="45397" y="41190"/>
                  </a:lnTo>
                  <a:lnTo>
                    <a:pt x="46118" y="41072"/>
                  </a:lnTo>
                  <a:lnTo>
                    <a:pt x="46839" y="40955"/>
                  </a:lnTo>
                  <a:lnTo>
                    <a:pt x="47560" y="40821"/>
                  </a:lnTo>
                  <a:lnTo>
                    <a:pt x="48280" y="40670"/>
                  </a:lnTo>
                  <a:lnTo>
                    <a:pt x="48968" y="40519"/>
                  </a:lnTo>
                  <a:lnTo>
                    <a:pt x="49672" y="40351"/>
                  </a:lnTo>
                  <a:lnTo>
                    <a:pt x="50359" y="40167"/>
                  </a:lnTo>
                  <a:lnTo>
                    <a:pt x="51030" y="39983"/>
                  </a:lnTo>
                  <a:lnTo>
                    <a:pt x="51700" y="39781"/>
                  </a:lnTo>
                  <a:lnTo>
                    <a:pt x="52371" y="39564"/>
                  </a:lnTo>
                  <a:lnTo>
                    <a:pt x="53025" y="39329"/>
                  </a:lnTo>
                  <a:lnTo>
                    <a:pt x="53662" y="39094"/>
                  </a:lnTo>
                  <a:lnTo>
                    <a:pt x="54299" y="38859"/>
                  </a:lnTo>
                  <a:lnTo>
                    <a:pt x="54919" y="38608"/>
                  </a:lnTo>
                  <a:lnTo>
                    <a:pt x="55539" y="38340"/>
                  </a:lnTo>
                  <a:lnTo>
                    <a:pt x="56143" y="38055"/>
                  </a:lnTo>
                  <a:lnTo>
                    <a:pt x="56746" y="37770"/>
                  </a:lnTo>
                  <a:lnTo>
                    <a:pt x="57316" y="37485"/>
                  </a:lnTo>
                  <a:lnTo>
                    <a:pt x="57903" y="37183"/>
                  </a:lnTo>
                  <a:lnTo>
                    <a:pt x="58456" y="36865"/>
                  </a:lnTo>
                  <a:lnTo>
                    <a:pt x="59009" y="36546"/>
                  </a:lnTo>
                  <a:lnTo>
                    <a:pt x="59546" y="36211"/>
                  </a:lnTo>
                  <a:lnTo>
                    <a:pt x="60082" y="35875"/>
                  </a:lnTo>
                  <a:lnTo>
                    <a:pt x="60602" y="35523"/>
                  </a:lnTo>
                  <a:lnTo>
                    <a:pt x="61105" y="35155"/>
                  </a:lnTo>
                  <a:lnTo>
                    <a:pt x="61591" y="34803"/>
                  </a:lnTo>
                  <a:lnTo>
                    <a:pt x="62077" y="34417"/>
                  </a:lnTo>
                  <a:lnTo>
                    <a:pt x="62530" y="34048"/>
                  </a:lnTo>
                  <a:lnTo>
                    <a:pt x="62982" y="33646"/>
                  </a:lnTo>
                  <a:lnTo>
                    <a:pt x="63435" y="33260"/>
                  </a:lnTo>
                  <a:lnTo>
                    <a:pt x="63854" y="32858"/>
                  </a:lnTo>
                  <a:lnTo>
                    <a:pt x="64273" y="32439"/>
                  </a:lnTo>
                  <a:lnTo>
                    <a:pt x="64659" y="32020"/>
                  </a:lnTo>
                  <a:lnTo>
                    <a:pt x="65044" y="31601"/>
                  </a:lnTo>
                  <a:lnTo>
                    <a:pt x="65413" y="31165"/>
                  </a:lnTo>
                  <a:lnTo>
                    <a:pt x="65782" y="30729"/>
                  </a:lnTo>
                  <a:lnTo>
                    <a:pt x="66117" y="30276"/>
                  </a:lnTo>
                  <a:lnTo>
                    <a:pt x="66436" y="29824"/>
                  </a:lnTo>
                  <a:lnTo>
                    <a:pt x="66754" y="29371"/>
                  </a:lnTo>
                  <a:lnTo>
                    <a:pt x="67039" y="28902"/>
                  </a:lnTo>
                  <a:lnTo>
                    <a:pt x="67324" y="28432"/>
                  </a:lnTo>
                  <a:lnTo>
                    <a:pt x="67576" y="27963"/>
                  </a:lnTo>
                  <a:lnTo>
                    <a:pt x="67827" y="27477"/>
                  </a:lnTo>
                  <a:lnTo>
                    <a:pt x="68045" y="26991"/>
                  </a:lnTo>
                  <a:lnTo>
                    <a:pt x="68263" y="26504"/>
                  </a:lnTo>
                  <a:lnTo>
                    <a:pt x="68464" y="26001"/>
                  </a:lnTo>
                  <a:lnTo>
                    <a:pt x="68632" y="25515"/>
                  </a:lnTo>
                  <a:lnTo>
                    <a:pt x="68800" y="24996"/>
                  </a:lnTo>
                  <a:lnTo>
                    <a:pt x="68934" y="24493"/>
                  </a:lnTo>
                  <a:lnTo>
                    <a:pt x="69051" y="23973"/>
                  </a:lnTo>
                  <a:lnTo>
                    <a:pt x="69168" y="23453"/>
                  </a:lnTo>
                  <a:lnTo>
                    <a:pt x="69252" y="22934"/>
                  </a:lnTo>
                  <a:lnTo>
                    <a:pt x="69319" y="22414"/>
                  </a:lnTo>
                  <a:lnTo>
                    <a:pt x="69369" y="21878"/>
                  </a:lnTo>
                  <a:lnTo>
                    <a:pt x="69403" y="21341"/>
                  </a:lnTo>
                  <a:lnTo>
                    <a:pt x="69403" y="20805"/>
                  </a:lnTo>
                  <a:lnTo>
                    <a:pt x="69403" y="20268"/>
                  </a:lnTo>
                  <a:lnTo>
                    <a:pt x="69369" y="19732"/>
                  </a:lnTo>
                  <a:lnTo>
                    <a:pt x="69319" y="19212"/>
                  </a:lnTo>
                  <a:lnTo>
                    <a:pt x="69252" y="18676"/>
                  </a:lnTo>
                  <a:lnTo>
                    <a:pt x="69168" y="18156"/>
                  </a:lnTo>
                  <a:lnTo>
                    <a:pt x="69051" y="17636"/>
                  </a:lnTo>
                  <a:lnTo>
                    <a:pt x="68934" y="17133"/>
                  </a:lnTo>
                  <a:lnTo>
                    <a:pt x="68800" y="16614"/>
                  </a:lnTo>
                  <a:lnTo>
                    <a:pt x="68632" y="16111"/>
                  </a:lnTo>
                  <a:lnTo>
                    <a:pt x="68464" y="15608"/>
                  </a:lnTo>
                  <a:lnTo>
                    <a:pt x="68263" y="15122"/>
                  </a:lnTo>
                  <a:lnTo>
                    <a:pt x="68045" y="14619"/>
                  </a:lnTo>
                  <a:lnTo>
                    <a:pt x="67827" y="14133"/>
                  </a:lnTo>
                  <a:lnTo>
                    <a:pt x="67576" y="13663"/>
                  </a:lnTo>
                  <a:lnTo>
                    <a:pt x="67324" y="13177"/>
                  </a:lnTo>
                  <a:lnTo>
                    <a:pt x="67039" y="12708"/>
                  </a:lnTo>
                  <a:lnTo>
                    <a:pt x="66754" y="12255"/>
                  </a:lnTo>
                  <a:lnTo>
                    <a:pt x="66436" y="11786"/>
                  </a:lnTo>
                  <a:lnTo>
                    <a:pt x="66117" y="11333"/>
                  </a:lnTo>
                  <a:lnTo>
                    <a:pt x="65782" y="10897"/>
                  </a:lnTo>
                  <a:lnTo>
                    <a:pt x="65413" y="10461"/>
                  </a:lnTo>
                  <a:lnTo>
                    <a:pt x="65044" y="10025"/>
                  </a:lnTo>
                  <a:lnTo>
                    <a:pt x="64659" y="9590"/>
                  </a:lnTo>
                  <a:lnTo>
                    <a:pt x="64273" y="9170"/>
                  </a:lnTo>
                  <a:lnTo>
                    <a:pt x="63854" y="8768"/>
                  </a:lnTo>
                  <a:lnTo>
                    <a:pt x="63435" y="8366"/>
                  </a:lnTo>
                  <a:lnTo>
                    <a:pt x="62982" y="7963"/>
                  </a:lnTo>
                  <a:lnTo>
                    <a:pt x="62530" y="7578"/>
                  </a:lnTo>
                  <a:lnTo>
                    <a:pt x="62077" y="7192"/>
                  </a:lnTo>
                  <a:lnTo>
                    <a:pt x="61591" y="6823"/>
                  </a:lnTo>
                  <a:lnTo>
                    <a:pt x="61105" y="6455"/>
                  </a:lnTo>
                  <a:lnTo>
                    <a:pt x="60602" y="6103"/>
                  </a:lnTo>
                  <a:lnTo>
                    <a:pt x="60082" y="5751"/>
                  </a:lnTo>
                  <a:lnTo>
                    <a:pt x="59546" y="5415"/>
                  </a:lnTo>
                  <a:lnTo>
                    <a:pt x="59009" y="5080"/>
                  </a:lnTo>
                  <a:lnTo>
                    <a:pt x="58456" y="4761"/>
                  </a:lnTo>
                  <a:lnTo>
                    <a:pt x="57903" y="4443"/>
                  </a:lnTo>
                  <a:lnTo>
                    <a:pt x="57316" y="4141"/>
                  </a:lnTo>
                  <a:lnTo>
                    <a:pt x="56746" y="3839"/>
                  </a:lnTo>
                  <a:lnTo>
                    <a:pt x="56143" y="3554"/>
                  </a:lnTo>
                  <a:lnTo>
                    <a:pt x="55539" y="3286"/>
                  </a:lnTo>
                  <a:lnTo>
                    <a:pt x="54919" y="3018"/>
                  </a:lnTo>
                  <a:lnTo>
                    <a:pt x="54299" y="2767"/>
                  </a:lnTo>
                  <a:lnTo>
                    <a:pt x="53662" y="2515"/>
                  </a:lnTo>
                  <a:lnTo>
                    <a:pt x="53025" y="2280"/>
                  </a:lnTo>
                  <a:lnTo>
                    <a:pt x="52371" y="2062"/>
                  </a:lnTo>
                  <a:lnTo>
                    <a:pt x="51700" y="1845"/>
                  </a:lnTo>
                  <a:lnTo>
                    <a:pt x="51030" y="1643"/>
                  </a:lnTo>
                  <a:lnTo>
                    <a:pt x="50359" y="1442"/>
                  </a:lnTo>
                  <a:lnTo>
                    <a:pt x="49672" y="1275"/>
                  </a:lnTo>
                  <a:lnTo>
                    <a:pt x="48968" y="1107"/>
                  </a:lnTo>
                  <a:lnTo>
                    <a:pt x="48280" y="939"/>
                  </a:lnTo>
                  <a:lnTo>
                    <a:pt x="47560" y="788"/>
                  </a:lnTo>
                  <a:lnTo>
                    <a:pt x="46839" y="654"/>
                  </a:lnTo>
                  <a:lnTo>
                    <a:pt x="46118" y="537"/>
                  </a:lnTo>
                  <a:lnTo>
                    <a:pt x="45397" y="436"/>
                  </a:lnTo>
                  <a:lnTo>
                    <a:pt x="44659" y="336"/>
                  </a:lnTo>
                  <a:lnTo>
                    <a:pt x="43905" y="252"/>
                  </a:lnTo>
                  <a:lnTo>
                    <a:pt x="43167" y="168"/>
                  </a:lnTo>
                  <a:lnTo>
                    <a:pt x="42413" y="118"/>
                  </a:lnTo>
                  <a:lnTo>
                    <a:pt x="41642" y="68"/>
                  </a:lnTo>
                  <a:lnTo>
                    <a:pt x="40871" y="34"/>
                  </a:lnTo>
                  <a:lnTo>
                    <a:pt x="40100" y="17"/>
                  </a:lnTo>
                  <a:lnTo>
                    <a:pt x="39328"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5007448" y="2486447"/>
              <a:ext cx="180208" cy="277543"/>
            </a:xfrm>
            <a:custGeom>
              <a:avLst/>
              <a:gdLst/>
              <a:ahLst/>
              <a:cxnLst/>
              <a:rect l="l" t="t" r="r" b="b"/>
              <a:pathLst>
                <a:path w="10679" h="16447" extrusionOk="0">
                  <a:moveTo>
                    <a:pt x="5666" y="1"/>
                  </a:moveTo>
                  <a:lnTo>
                    <a:pt x="5432" y="18"/>
                  </a:lnTo>
                  <a:lnTo>
                    <a:pt x="5197" y="34"/>
                  </a:lnTo>
                  <a:lnTo>
                    <a:pt x="4962" y="51"/>
                  </a:lnTo>
                  <a:lnTo>
                    <a:pt x="4711" y="101"/>
                  </a:lnTo>
                  <a:lnTo>
                    <a:pt x="4476" y="152"/>
                  </a:lnTo>
                  <a:lnTo>
                    <a:pt x="4007" y="269"/>
                  </a:lnTo>
                  <a:lnTo>
                    <a:pt x="3521" y="437"/>
                  </a:lnTo>
                  <a:lnTo>
                    <a:pt x="3018" y="655"/>
                  </a:lnTo>
                  <a:lnTo>
                    <a:pt x="2783" y="772"/>
                  </a:lnTo>
                  <a:lnTo>
                    <a:pt x="2548" y="906"/>
                  </a:lnTo>
                  <a:lnTo>
                    <a:pt x="2330" y="1040"/>
                  </a:lnTo>
                  <a:lnTo>
                    <a:pt x="2129" y="1174"/>
                  </a:lnTo>
                  <a:lnTo>
                    <a:pt x="1928" y="1325"/>
                  </a:lnTo>
                  <a:lnTo>
                    <a:pt x="1727" y="1476"/>
                  </a:lnTo>
                  <a:lnTo>
                    <a:pt x="1559" y="1644"/>
                  </a:lnTo>
                  <a:lnTo>
                    <a:pt x="1375" y="1811"/>
                  </a:lnTo>
                  <a:lnTo>
                    <a:pt x="1224" y="1979"/>
                  </a:lnTo>
                  <a:lnTo>
                    <a:pt x="1056" y="2163"/>
                  </a:lnTo>
                  <a:lnTo>
                    <a:pt x="922" y="2348"/>
                  </a:lnTo>
                  <a:lnTo>
                    <a:pt x="788" y="2532"/>
                  </a:lnTo>
                  <a:lnTo>
                    <a:pt x="671" y="2733"/>
                  </a:lnTo>
                  <a:lnTo>
                    <a:pt x="553" y="2934"/>
                  </a:lnTo>
                  <a:lnTo>
                    <a:pt x="453" y="3136"/>
                  </a:lnTo>
                  <a:lnTo>
                    <a:pt x="352" y="3354"/>
                  </a:lnTo>
                  <a:lnTo>
                    <a:pt x="268" y="3571"/>
                  </a:lnTo>
                  <a:lnTo>
                    <a:pt x="201" y="3789"/>
                  </a:lnTo>
                  <a:lnTo>
                    <a:pt x="134" y="4007"/>
                  </a:lnTo>
                  <a:lnTo>
                    <a:pt x="84" y="4242"/>
                  </a:lnTo>
                  <a:lnTo>
                    <a:pt x="50" y="4477"/>
                  </a:lnTo>
                  <a:lnTo>
                    <a:pt x="17" y="4711"/>
                  </a:lnTo>
                  <a:lnTo>
                    <a:pt x="0" y="4963"/>
                  </a:lnTo>
                  <a:lnTo>
                    <a:pt x="0" y="5214"/>
                  </a:lnTo>
                  <a:lnTo>
                    <a:pt x="0" y="5466"/>
                  </a:lnTo>
                  <a:lnTo>
                    <a:pt x="17" y="5717"/>
                  </a:lnTo>
                  <a:lnTo>
                    <a:pt x="50" y="5969"/>
                  </a:lnTo>
                  <a:lnTo>
                    <a:pt x="101" y="6237"/>
                  </a:lnTo>
                  <a:lnTo>
                    <a:pt x="151" y="6505"/>
                  </a:lnTo>
                  <a:lnTo>
                    <a:pt x="201" y="6773"/>
                  </a:lnTo>
                  <a:lnTo>
                    <a:pt x="3051" y="5902"/>
                  </a:lnTo>
                  <a:lnTo>
                    <a:pt x="3001" y="5667"/>
                  </a:lnTo>
                  <a:lnTo>
                    <a:pt x="2967" y="5449"/>
                  </a:lnTo>
                  <a:lnTo>
                    <a:pt x="2934" y="5231"/>
                  </a:lnTo>
                  <a:lnTo>
                    <a:pt x="2934" y="4996"/>
                  </a:lnTo>
                  <a:lnTo>
                    <a:pt x="2967" y="4778"/>
                  </a:lnTo>
                  <a:lnTo>
                    <a:pt x="3001" y="4561"/>
                  </a:lnTo>
                  <a:lnTo>
                    <a:pt x="3051" y="4359"/>
                  </a:lnTo>
                  <a:lnTo>
                    <a:pt x="3135" y="4141"/>
                  </a:lnTo>
                  <a:lnTo>
                    <a:pt x="3219" y="3940"/>
                  </a:lnTo>
                  <a:lnTo>
                    <a:pt x="3336" y="3756"/>
                  </a:lnTo>
                  <a:lnTo>
                    <a:pt x="3470" y="3571"/>
                  </a:lnTo>
                  <a:lnTo>
                    <a:pt x="3604" y="3421"/>
                  </a:lnTo>
                  <a:lnTo>
                    <a:pt x="3772" y="3270"/>
                  </a:lnTo>
                  <a:lnTo>
                    <a:pt x="3956" y="3152"/>
                  </a:lnTo>
                  <a:lnTo>
                    <a:pt x="4158" y="3035"/>
                  </a:lnTo>
                  <a:lnTo>
                    <a:pt x="4376" y="2934"/>
                  </a:lnTo>
                  <a:lnTo>
                    <a:pt x="4593" y="2867"/>
                  </a:lnTo>
                  <a:lnTo>
                    <a:pt x="4795" y="2817"/>
                  </a:lnTo>
                  <a:lnTo>
                    <a:pt x="4996" y="2784"/>
                  </a:lnTo>
                  <a:lnTo>
                    <a:pt x="5197" y="2767"/>
                  </a:lnTo>
                  <a:lnTo>
                    <a:pt x="5398" y="2784"/>
                  </a:lnTo>
                  <a:lnTo>
                    <a:pt x="5583" y="2800"/>
                  </a:lnTo>
                  <a:lnTo>
                    <a:pt x="5784" y="2851"/>
                  </a:lnTo>
                  <a:lnTo>
                    <a:pt x="5968" y="2918"/>
                  </a:lnTo>
                  <a:lnTo>
                    <a:pt x="6152" y="3002"/>
                  </a:lnTo>
                  <a:lnTo>
                    <a:pt x="6320" y="3119"/>
                  </a:lnTo>
                  <a:lnTo>
                    <a:pt x="6488" y="3236"/>
                  </a:lnTo>
                  <a:lnTo>
                    <a:pt x="6622" y="3370"/>
                  </a:lnTo>
                  <a:lnTo>
                    <a:pt x="6756" y="3521"/>
                  </a:lnTo>
                  <a:lnTo>
                    <a:pt x="6873" y="3689"/>
                  </a:lnTo>
                  <a:lnTo>
                    <a:pt x="6974" y="3873"/>
                  </a:lnTo>
                  <a:lnTo>
                    <a:pt x="7058" y="4074"/>
                  </a:lnTo>
                  <a:lnTo>
                    <a:pt x="7142" y="4292"/>
                  </a:lnTo>
                  <a:lnTo>
                    <a:pt x="7192" y="4493"/>
                  </a:lnTo>
                  <a:lnTo>
                    <a:pt x="7225" y="4711"/>
                  </a:lnTo>
                  <a:lnTo>
                    <a:pt x="7242" y="4913"/>
                  </a:lnTo>
                  <a:lnTo>
                    <a:pt x="7225" y="5114"/>
                  </a:lnTo>
                  <a:lnTo>
                    <a:pt x="7192" y="5298"/>
                  </a:lnTo>
                  <a:lnTo>
                    <a:pt x="7142" y="5499"/>
                  </a:lnTo>
                  <a:lnTo>
                    <a:pt x="7075" y="5684"/>
                  </a:lnTo>
                  <a:lnTo>
                    <a:pt x="6085" y="8031"/>
                  </a:lnTo>
                  <a:lnTo>
                    <a:pt x="5767" y="8835"/>
                  </a:lnTo>
                  <a:lnTo>
                    <a:pt x="5700" y="9003"/>
                  </a:lnTo>
                  <a:lnTo>
                    <a:pt x="5650" y="9171"/>
                  </a:lnTo>
                  <a:lnTo>
                    <a:pt x="5616" y="9338"/>
                  </a:lnTo>
                  <a:lnTo>
                    <a:pt x="5599" y="9489"/>
                  </a:lnTo>
                  <a:lnTo>
                    <a:pt x="5583" y="9657"/>
                  </a:lnTo>
                  <a:lnTo>
                    <a:pt x="5599" y="9824"/>
                  </a:lnTo>
                  <a:lnTo>
                    <a:pt x="5616" y="9992"/>
                  </a:lnTo>
                  <a:lnTo>
                    <a:pt x="5650" y="10176"/>
                  </a:lnTo>
                  <a:lnTo>
                    <a:pt x="5750" y="10562"/>
                  </a:lnTo>
                  <a:lnTo>
                    <a:pt x="5901" y="10998"/>
                  </a:lnTo>
                  <a:lnTo>
                    <a:pt x="6370" y="12188"/>
                  </a:lnTo>
                  <a:lnTo>
                    <a:pt x="8969" y="11166"/>
                  </a:lnTo>
                  <a:lnTo>
                    <a:pt x="8634" y="10344"/>
                  </a:lnTo>
                  <a:lnTo>
                    <a:pt x="8499" y="9959"/>
                  </a:lnTo>
                  <a:lnTo>
                    <a:pt x="8466" y="9791"/>
                  </a:lnTo>
                  <a:lnTo>
                    <a:pt x="8432" y="9623"/>
                  </a:lnTo>
                  <a:lnTo>
                    <a:pt x="8416" y="9472"/>
                  </a:lnTo>
                  <a:lnTo>
                    <a:pt x="8399" y="9322"/>
                  </a:lnTo>
                  <a:lnTo>
                    <a:pt x="8416" y="9171"/>
                  </a:lnTo>
                  <a:lnTo>
                    <a:pt x="8432" y="9020"/>
                  </a:lnTo>
                  <a:lnTo>
                    <a:pt x="8499" y="8735"/>
                  </a:lnTo>
                  <a:lnTo>
                    <a:pt x="8617" y="8450"/>
                  </a:lnTo>
                  <a:lnTo>
                    <a:pt x="8935" y="7746"/>
                  </a:lnTo>
                  <a:lnTo>
                    <a:pt x="9489" y="6539"/>
                  </a:lnTo>
                  <a:lnTo>
                    <a:pt x="9606" y="6237"/>
                  </a:lnTo>
                  <a:lnTo>
                    <a:pt x="9723" y="5952"/>
                  </a:lnTo>
                  <a:lnTo>
                    <a:pt x="9807" y="5667"/>
                  </a:lnTo>
                  <a:lnTo>
                    <a:pt x="9891" y="5382"/>
                  </a:lnTo>
                  <a:lnTo>
                    <a:pt x="9958" y="5080"/>
                  </a:lnTo>
                  <a:lnTo>
                    <a:pt x="9991" y="4795"/>
                  </a:lnTo>
                  <a:lnTo>
                    <a:pt x="10025" y="4493"/>
                  </a:lnTo>
                  <a:lnTo>
                    <a:pt x="10025" y="4175"/>
                  </a:lnTo>
                  <a:lnTo>
                    <a:pt x="9991" y="3873"/>
                  </a:lnTo>
                  <a:lnTo>
                    <a:pt x="9941" y="3538"/>
                  </a:lnTo>
                  <a:lnTo>
                    <a:pt x="9841" y="3203"/>
                  </a:lnTo>
                  <a:lnTo>
                    <a:pt x="9723" y="2851"/>
                  </a:lnTo>
                  <a:lnTo>
                    <a:pt x="9623" y="2599"/>
                  </a:lnTo>
                  <a:lnTo>
                    <a:pt x="9505" y="2364"/>
                  </a:lnTo>
                  <a:lnTo>
                    <a:pt x="9388" y="2147"/>
                  </a:lnTo>
                  <a:lnTo>
                    <a:pt x="9254" y="1929"/>
                  </a:lnTo>
                  <a:lnTo>
                    <a:pt x="9120" y="1727"/>
                  </a:lnTo>
                  <a:lnTo>
                    <a:pt x="8986" y="1543"/>
                  </a:lnTo>
                  <a:lnTo>
                    <a:pt x="8818" y="1359"/>
                  </a:lnTo>
                  <a:lnTo>
                    <a:pt x="8667" y="1191"/>
                  </a:lnTo>
                  <a:lnTo>
                    <a:pt x="8499" y="1040"/>
                  </a:lnTo>
                  <a:lnTo>
                    <a:pt x="8332" y="889"/>
                  </a:lnTo>
                  <a:lnTo>
                    <a:pt x="8147" y="755"/>
                  </a:lnTo>
                  <a:lnTo>
                    <a:pt x="7963" y="638"/>
                  </a:lnTo>
                  <a:lnTo>
                    <a:pt x="7779" y="520"/>
                  </a:lnTo>
                  <a:lnTo>
                    <a:pt x="7594" y="420"/>
                  </a:lnTo>
                  <a:lnTo>
                    <a:pt x="7393" y="336"/>
                  </a:lnTo>
                  <a:lnTo>
                    <a:pt x="7192" y="252"/>
                  </a:lnTo>
                  <a:lnTo>
                    <a:pt x="6974" y="185"/>
                  </a:lnTo>
                  <a:lnTo>
                    <a:pt x="6773" y="135"/>
                  </a:lnTo>
                  <a:lnTo>
                    <a:pt x="6555" y="85"/>
                  </a:lnTo>
                  <a:lnTo>
                    <a:pt x="6337" y="51"/>
                  </a:lnTo>
                  <a:lnTo>
                    <a:pt x="6119" y="18"/>
                  </a:lnTo>
                  <a:lnTo>
                    <a:pt x="5884" y="18"/>
                  </a:lnTo>
                  <a:lnTo>
                    <a:pt x="5666" y="1"/>
                  </a:lnTo>
                  <a:close/>
                  <a:moveTo>
                    <a:pt x="8701" y="12859"/>
                  </a:moveTo>
                  <a:lnTo>
                    <a:pt x="8533" y="12892"/>
                  </a:lnTo>
                  <a:lnTo>
                    <a:pt x="8365" y="12943"/>
                  </a:lnTo>
                  <a:lnTo>
                    <a:pt x="8181" y="12993"/>
                  </a:lnTo>
                  <a:lnTo>
                    <a:pt x="8013" y="13077"/>
                  </a:lnTo>
                  <a:lnTo>
                    <a:pt x="7862" y="13160"/>
                  </a:lnTo>
                  <a:lnTo>
                    <a:pt x="7712" y="13261"/>
                  </a:lnTo>
                  <a:lnTo>
                    <a:pt x="7577" y="13378"/>
                  </a:lnTo>
                  <a:lnTo>
                    <a:pt x="7460" y="13513"/>
                  </a:lnTo>
                  <a:lnTo>
                    <a:pt x="7343" y="13647"/>
                  </a:lnTo>
                  <a:lnTo>
                    <a:pt x="7242" y="13798"/>
                  </a:lnTo>
                  <a:lnTo>
                    <a:pt x="7158" y="13965"/>
                  </a:lnTo>
                  <a:lnTo>
                    <a:pt x="7091" y="14150"/>
                  </a:lnTo>
                  <a:lnTo>
                    <a:pt x="7041" y="14317"/>
                  </a:lnTo>
                  <a:lnTo>
                    <a:pt x="7007" y="14485"/>
                  </a:lnTo>
                  <a:lnTo>
                    <a:pt x="6991" y="14669"/>
                  </a:lnTo>
                  <a:lnTo>
                    <a:pt x="7007" y="14837"/>
                  </a:lnTo>
                  <a:lnTo>
                    <a:pt x="7024" y="15005"/>
                  </a:lnTo>
                  <a:lnTo>
                    <a:pt x="7058" y="15189"/>
                  </a:lnTo>
                  <a:lnTo>
                    <a:pt x="7125" y="15357"/>
                  </a:lnTo>
                  <a:lnTo>
                    <a:pt x="7192" y="15524"/>
                  </a:lnTo>
                  <a:lnTo>
                    <a:pt x="7292" y="15675"/>
                  </a:lnTo>
                  <a:lnTo>
                    <a:pt x="7393" y="15826"/>
                  </a:lnTo>
                  <a:lnTo>
                    <a:pt x="7527" y="15943"/>
                  </a:lnTo>
                  <a:lnTo>
                    <a:pt x="7644" y="16061"/>
                  </a:lnTo>
                  <a:lnTo>
                    <a:pt x="7795" y="16161"/>
                  </a:lnTo>
                  <a:lnTo>
                    <a:pt x="7946" y="16245"/>
                  </a:lnTo>
                  <a:lnTo>
                    <a:pt x="8097" y="16312"/>
                  </a:lnTo>
                  <a:lnTo>
                    <a:pt x="8265" y="16362"/>
                  </a:lnTo>
                  <a:lnTo>
                    <a:pt x="8432" y="16413"/>
                  </a:lnTo>
                  <a:lnTo>
                    <a:pt x="8600" y="16429"/>
                  </a:lnTo>
                  <a:lnTo>
                    <a:pt x="8784" y="16446"/>
                  </a:lnTo>
                  <a:lnTo>
                    <a:pt x="8969" y="16446"/>
                  </a:lnTo>
                  <a:lnTo>
                    <a:pt x="9136" y="16413"/>
                  </a:lnTo>
                  <a:lnTo>
                    <a:pt x="9321" y="16379"/>
                  </a:lnTo>
                  <a:lnTo>
                    <a:pt x="9489" y="16312"/>
                  </a:lnTo>
                  <a:lnTo>
                    <a:pt x="9673" y="16245"/>
                  </a:lnTo>
                  <a:lnTo>
                    <a:pt x="9824" y="16144"/>
                  </a:lnTo>
                  <a:lnTo>
                    <a:pt x="9975" y="16044"/>
                  </a:lnTo>
                  <a:lnTo>
                    <a:pt x="10109" y="15927"/>
                  </a:lnTo>
                  <a:lnTo>
                    <a:pt x="10226" y="15809"/>
                  </a:lnTo>
                  <a:lnTo>
                    <a:pt x="10343" y="15658"/>
                  </a:lnTo>
                  <a:lnTo>
                    <a:pt x="10427" y="15507"/>
                  </a:lnTo>
                  <a:lnTo>
                    <a:pt x="10511" y="15340"/>
                  </a:lnTo>
                  <a:lnTo>
                    <a:pt x="10578" y="15172"/>
                  </a:lnTo>
                  <a:lnTo>
                    <a:pt x="10628" y="14988"/>
                  </a:lnTo>
                  <a:lnTo>
                    <a:pt x="10662" y="14820"/>
                  </a:lnTo>
                  <a:lnTo>
                    <a:pt x="10679" y="14652"/>
                  </a:lnTo>
                  <a:lnTo>
                    <a:pt x="10679" y="14468"/>
                  </a:lnTo>
                  <a:lnTo>
                    <a:pt x="10662" y="14300"/>
                  </a:lnTo>
                  <a:lnTo>
                    <a:pt x="10612" y="14133"/>
                  </a:lnTo>
                  <a:lnTo>
                    <a:pt x="10561" y="13948"/>
                  </a:lnTo>
                  <a:lnTo>
                    <a:pt x="10478" y="13781"/>
                  </a:lnTo>
                  <a:lnTo>
                    <a:pt x="10394" y="13630"/>
                  </a:lnTo>
                  <a:lnTo>
                    <a:pt x="10293" y="13496"/>
                  </a:lnTo>
                  <a:lnTo>
                    <a:pt x="10176" y="13362"/>
                  </a:lnTo>
                  <a:lnTo>
                    <a:pt x="10042" y="13261"/>
                  </a:lnTo>
                  <a:lnTo>
                    <a:pt x="9908" y="13160"/>
                  </a:lnTo>
                  <a:lnTo>
                    <a:pt x="9757" y="13060"/>
                  </a:lnTo>
                  <a:lnTo>
                    <a:pt x="9572" y="12993"/>
                  </a:lnTo>
                  <a:lnTo>
                    <a:pt x="9405" y="12943"/>
                  </a:lnTo>
                  <a:lnTo>
                    <a:pt x="9237" y="12892"/>
                  </a:lnTo>
                  <a:lnTo>
                    <a:pt x="9053" y="128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5422984" y="2500587"/>
              <a:ext cx="180495" cy="276126"/>
            </a:xfrm>
            <a:custGeom>
              <a:avLst/>
              <a:gdLst/>
              <a:ahLst/>
              <a:cxnLst/>
              <a:rect l="l" t="t" r="r" b="b"/>
              <a:pathLst>
                <a:path w="10696" h="16363" extrusionOk="0">
                  <a:moveTo>
                    <a:pt x="5063" y="1"/>
                  </a:moveTo>
                  <a:lnTo>
                    <a:pt x="4828" y="18"/>
                  </a:lnTo>
                  <a:lnTo>
                    <a:pt x="4594" y="34"/>
                  </a:lnTo>
                  <a:lnTo>
                    <a:pt x="4359" y="68"/>
                  </a:lnTo>
                  <a:lnTo>
                    <a:pt x="4124" y="102"/>
                  </a:lnTo>
                  <a:lnTo>
                    <a:pt x="3906" y="152"/>
                  </a:lnTo>
                  <a:lnTo>
                    <a:pt x="3688" y="219"/>
                  </a:lnTo>
                  <a:lnTo>
                    <a:pt x="3454" y="303"/>
                  </a:lnTo>
                  <a:lnTo>
                    <a:pt x="3253" y="387"/>
                  </a:lnTo>
                  <a:lnTo>
                    <a:pt x="3035" y="487"/>
                  </a:lnTo>
                  <a:lnTo>
                    <a:pt x="2833" y="588"/>
                  </a:lnTo>
                  <a:lnTo>
                    <a:pt x="2632" y="705"/>
                  </a:lnTo>
                  <a:lnTo>
                    <a:pt x="2431" y="839"/>
                  </a:lnTo>
                  <a:lnTo>
                    <a:pt x="2247" y="973"/>
                  </a:lnTo>
                  <a:lnTo>
                    <a:pt x="2062" y="1124"/>
                  </a:lnTo>
                  <a:lnTo>
                    <a:pt x="1878" y="1275"/>
                  </a:lnTo>
                  <a:lnTo>
                    <a:pt x="1710" y="1459"/>
                  </a:lnTo>
                  <a:lnTo>
                    <a:pt x="1526" y="1627"/>
                  </a:lnTo>
                  <a:lnTo>
                    <a:pt x="1375" y="1828"/>
                  </a:lnTo>
                  <a:lnTo>
                    <a:pt x="1207" y="2029"/>
                  </a:lnTo>
                  <a:lnTo>
                    <a:pt x="1056" y="2247"/>
                  </a:lnTo>
                  <a:lnTo>
                    <a:pt x="922" y="2465"/>
                  </a:lnTo>
                  <a:lnTo>
                    <a:pt x="788" y="2700"/>
                  </a:lnTo>
                  <a:lnTo>
                    <a:pt x="654" y="2935"/>
                  </a:lnTo>
                  <a:lnTo>
                    <a:pt x="3353" y="4175"/>
                  </a:lnTo>
                  <a:lnTo>
                    <a:pt x="3471" y="3974"/>
                  </a:lnTo>
                  <a:lnTo>
                    <a:pt x="3588" y="3790"/>
                  </a:lnTo>
                  <a:lnTo>
                    <a:pt x="3722" y="3605"/>
                  </a:lnTo>
                  <a:lnTo>
                    <a:pt x="3873" y="3438"/>
                  </a:lnTo>
                  <a:lnTo>
                    <a:pt x="4024" y="3287"/>
                  </a:lnTo>
                  <a:lnTo>
                    <a:pt x="4208" y="3153"/>
                  </a:lnTo>
                  <a:lnTo>
                    <a:pt x="4393" y="3035"/>
                  </a:lnTo>
                  <a:lnTo>
                    <a:pt x="4577" y="2918"/>
                  </a:lnTo>
                  <a:lnTo>
                    <a:pt x="4795" y="2834"/>
                  </a:lnTo>
                  <a:lnTo>
                    <a:pt x="4996" y="2767"/>
                  </a:lnTo>
                  <a:lnTo>
                    <a:pt x="5214" y="2717"/>
                  </a:lnTo>
                  <a:lnTo>
                    <a:pt x="5415" y="2700"/>
                  </a:lnTo>
                  <a:lnTo>
                    <a:pt x="5633" y="2700"/>
                  </a:lnTo>
                  <a:lnTo>
                    <a:pt x="5868" y="2733"/>
                  </a:lnTo>
                  <a:lnTo>
                    <a:pt x="6086" y="2784"/>
                  </a:lnTo>
                  <a:lnTo>
                    <a:pt x="6304" y="2851"/>
                  </a:lnTo>
                  <a:lnTo>
                    <a:pt x="6522" y="2935"/>
                  </a:lnTo>
                  <a:lnTo>
                    <a:pt x="6706" y="3035"/>
                  </a:lnTo>
                  <a:lnTo>
                    <a:pt x="6874" y="3153"/>
                  </a:lnTo>
                  <a:lnTo>
                    <a:pt x="7041" y="3270"/>
                  </a:lnTo>
                  <a:lnTo>
                    <a:pt x="7175" y="3404"/>
                  </a:lnTo>
                  <a:lnTo>
                    <a:pt x="7309" y="3555"/>
                  </a:lnTo>
                  <a:lnTo>
                    <a:pt x="7427" y="3723"/>
                  </a:lnTo>
                  <a:lnTo>
                    <a:pt x="7511" y="3907"/>
                  </a:lnTo>
                  <a:lnTo>
                    <a:pt x="7594" y="4091"/>
                  </a:lnTo>
                  <a:lnTo>
                    <a:pt x="7661" y="4276"/>
                  </a:lnTo>
                  <a:lnTo>
                    <a:pt x="7695" y="4460"/>
                  </a:lnTo>
                  <a:lnTo>
                    <a:pt x="7712" y="4661"/>
                  </a:lnTo>
                  <a:lnTo>
                    <a:pt x="7712" y="4863"/>
                  </a:lnTo>
                  <a:lnTo>
                    <a:pt x="7678" y="5064"/>
                  </a:lnTo>
                  <a:lnTo>
                    <a:pt x="7628" y="5282"/>
                  </a:lnTo>
                  <a:lnTo>
                    <a:pt x="7561" y="5483"/>
                  </a:lnTo>
                  <a:lnTo>
                    <a:pt x="7477" y="5701"/>
                  </a:lnTo>
                  <a:lnTo>
                    <a:pt x="7377" y="5885"/>
                  </a:lnTo>
                  <a:lnTo>
                    <a:pt x="7259" y="6070"/>
                  </a:lnTo>
                  <a:lnTo>
                    <a:pt x="7142" y="6220"/>
                  </a:lnTo>
                  <a:lnTo>
                    <a:pt x="7008" y="6371"/>
                  </a:lnTo>
                  <a:lnTo>
                    <a:pt x="6840" y="6489"/>
                  </a:lnTo>
                  <a:lnTo>
                    <a:pt x="6689" y="6606"/>
                  </a:lnTo>
                  <a:lnTo>
                    <a:pt x="6505" y="6690"/>
                  </a:lnTo>
                  <a:lnTo>
                    <a:pt x="4208" y="7779"/>
                  </a:lnTo>
                  <a:lnTo>
                    <a:pt x="3437" y="8165"/>
                  </a:lnTo>
                  <a:lnTo>
                    <a:pt x="3269" y="8266"/>
                  </a:lnTo>
                  <a:lnTo>
                    <a:pt x="3135" y="8349"/>
                  </a:lnTo>
                  <a:lnTo>
                    <a:pt x="3001" y="8450"/>
                  </a:lnTo>
                  <a:lnTo>
                    <a:pt x="2867" y="8551"/>
                  </a:lnTo>
                  <a:lnTo>
                    <a:pt x="2750" y="8668"/>
                  </a:lnTo>
                  <a:lnTo>
                    <a:pt x="2649" y="8802"/>
                  </a:lnTo>
                  <a:lnTo>
                    <a:pt x="2548" y="8936"/>
                  </a:lnTo>
                  <a:lnTo>
                    <a:pt x="2448" y="9087"/>
                  </a:lnTo>
                  <a:lnTo>
                    <a:pt x="2264" y="9456"/>
                  </a:lnTo>
                  <a:lnTo>
                    <a:pt x="2096" y="9892"/>
                  </a:lnTo>
                  <a:lnTo>
                    <a:pt x="1660" y="11082"/>
                  </a:lnTo>
                  <a:lnTo>
                    <a:pt x="4258" y="12054"/>
                  </a:lnTo>
                  <a:lnTo>
                    <a:pt x="4560" y="11216"/>
                  </a:lnTo>
                  <a:lnTo>
                    <a:pt x="4728" y="10847"/>
                  </a:lnTo>
                  <a:lnTo>
                    <a:pt x="4812" y="10680"/>
                  </a:lnTo>
                  <a:lnTo>
                    <a:pt x="4895" y="10546"/>
                  </a:lnTo>
                  <a:lnTo>
                    <a:pt x="4979" y="10411"/>
                  </a:lnTo>
                  <a:lnTo>
                    <a:pt x="5080" y="10294"/>
                  </a:lnTo>
                  <a:lnTo>
                    <a:pt x="5180" y="10193"/>
                  </a:lnTo>
                  <a:lnTo>
                    <a:pt x="5298" y="10093"/>
                  </a:lnTo>
                  <a:lnTo>
                    <a:pt x="5532" y="9925"/>
                  </a:lnTo>
                  <a:lnTo>
                    <a:pt x="5817" y="9774"/>
                  </a:lnTo>
                  <a:lnTo>
                    <a:pt x="6522" y="9473"/>
                  </a:lnTo>
                  <a:lnTo>
                    <a:pt x="7745" y="8936"/>
                  </a:lnTo>
                  <a:lnTo>
                    <a:pt x="8030" y="8802"/>
                  </a:lnTo>
                  <a:lnTo>
                    <a:pt x="8299" y="8651"/>
                  </a:lnTo>
                  <a:lnTo>
                    <a:pt x="8567" y="8500"/>
                  </a:lnTo>
                  <a:lnTo>
                    <a:pt x="8818" y="8333"/>
                  </a:lnTo>
                  <a:lnTo>
                    <a:pt x="9053" y="8165"/>
                  </a:lnTo>
                  <a:lnTo>
                    <a:pt x="9288" y="7964"/>
                  </a:lnTo>
                  <a:lnTo>
                    <a:pt x="9506" y="7763"/>
                  </a:lnTo>
                  <a:lnTo>
                    <a:pt x="9707" y="7528"/>
                  </a:lnTo>
                  <a:lnTo>
                    <a:pt x="9891" y="7277"/>
                  </a:lnTo>
                  <a:lnTo>
                    <a:pt x="10059" y="6992"/>
                  </a:lnTo>
                  <a:lnTo>
                    <a:pt x="10226" y="6690"/>
                  </a:lnTo>
                  <a:lnTo>
                    <a:pt x="10360" y="6338"/>
                  </a:lnTo>
                  <a:lnTo>
                    <a:pt x="10444" y="6086"/>
                  </a:lnTo>
                  <a:lnTo>
                    <a:pt x="10528" y="5835"/>
                  </a:lnTo>
                  <a:lnTo>
                    <a:pt x="10578" y="5583"/>
                  </a:lnTo>
                  <a:lnTo>
                    <a:pt x="10629" y="5349"/>
                  </a:lnTo>
                  <a:lnTo>
                    <a:pt x="10662" y="5097"/>
                  </a:lnTo>
                  <a:lnTo>
                    <a:pt x="10679" y="4863"/>
                  </a:lnTo>
                  <a:lnTo>
                    <a:pt x="10696" y="4628"/>
                  </a:lnTo>
                  <a:lnTo>
                    <a:pt x="10679" y="4393"/>
                  </a:lnTo>
                  <a:lnTo>
                    <a:pt x="10662" y="4175"/>
                  </a:lnTo>
                  <a:lnTo>
                    <a:pt x="10629" y="3940"/>
                  </a:lnTo>
                  <a:lnTo>
                    <a:pt x="10578" y="3723"/>
                  </a:lnTo>
                  <a:lnTo>
                    <a:pt x="10528" y="3521"/>
                  </a:lnTo>
                  <a:lnTo>
                    <a:pt x="10461" y="3303"/>
                  </a:lnTo>
                  <a:lnTo>
                    <a:pt x="10394" y="3102"/>
                  </a:lnTo>
                  <a:lnTo>
                    <a:pt x="10293" y="2901"/>
                  </a:lnTo>
                  <a:lnTo>
                    <a:pt x="10193" y="2717"/>
                  </a:lnTo>
                  <a:lnTo>
                    <a:pt x="10092" y="2532"/>
                  </a:lnTo>
                  <a:lnTo>
                    <a:pt x="9975" y="2348"/>
                  </a:lnTo>
                  <a:lnTo>
                    <a:pt x="9841" y="2164"/>
                  </a:lnTo>
                  <a:lnTo>
                    <a:pt x="9707" y="1996"/>
                  </a:lnTo>
                  <a:lnTo>
                    <a:pt x="9556" y="1828"/>
                  </a:lnTo>
                  <a:lnTo>
                    <a:pt x="9388" y="1661"/>
                  </a:lnTo>
                  <a:lnTo>
                    <a:pt x="9221" y="1510"/>
                  </a:lnTo>
                  <a:lnTo>
                    <a:pt x="9036" y="1359"/>
                  </a:lnTo>
                  <a:lnTo>
                    <a:pt x="8852" y="1225"/>
                  </a:lnTo>
                  <a:lnTo>
                    <a:pt x="8667" y="1074"/>
                  </a:lnTo>
                  <a:lnTo>
                    <a:pt x="8466" y="956"/>
                  </a:lnTo>
                  <a:lnTo>
                    <a:pt x="8248" y="822"/>
                  </a:lnTo>
                  <a:lnTo>
                    <a:pt x="7812" y="604"/>
                  </a:lnTo>
                  <a:lnTo>
                    <a:pt x="7326" y="420"/>
                  </a:lnTo>
                  <a:lnTo>
                    <a:pt x="6807" y="236"/>
                  </a:lnTo>
                  <a:lnTo>
                    <a:pt x="6555" y="169"/>
                  </a:lnTo>
                  <a:lnTo>
                    <a:pt x="6304" y="118"/>
                  </a:lnTo>
                  <a:lnTo>
                    <a:pt x="6052" y="68"/>
                  </a:lnTo>
                  <a:lnTo>
                    <a:pt x="5801" y="34"/>
                  </a:lnTo>
                  <a:lnTo>
                    <a:pt x="5549" y="18"/>
                  </a:lnTo>
                  <a:lnTo>
                    <a:pt x="5315" y="1"/>
                  </a:lnTo>
                  <a:close/>
                  <a:moveTo>
                    <a:pt x="1761" y="12775"/>
                  </a:moveTo>
                  <a:lnTo>
                    <a:pt x="1576" y="12792"/>
                  </a:lnTo>
                  <a:lnTo>
                    <a:pt x="1409" y="12825"/>
                  </a:lnTo>
                  <a:lnTo>
                    <a:pt x="1241" y="12876"/>
                  </a:lnTo>
                  <a:lnTo>
                    <a:pt x="1056" y="12943"/>
                  </a:lnTo>
                  <a:lnTo>
                    <a:pt x="889" y="13027"/>
                  </a:lnTo>
                  <a:lnTo>
                    <a:pt x="738" y="13127"/>
                  </a:lnTo>
                  <a:lnTo>
                    <a:pt x="604" y="13228"/>
                  </a:lnTo>
                  <a:lnTo>
                    <a:pt x="470" y="13345"/>
                  </a:lnTo>
                  <a:lnTo>
                    <a:pt x="369" y="13479"/>
                  </a:lnTo>
                  <a:lnTo>
                    <a:pt x="269" y="13630"/>
                  </a:lnTo>
                  <a:lnTo>
                    <a:pt x="185" y="13781"/>
                  </a:lnTo>
                  <a:lnTo>
                    <a:pt x="101" y="13949"/>
                  </a:lnTo>
                  <a:lnTo>
                    <a:pt x="51" y="14116"/>
                  </a:lnTo>
                  <a:lnTo>
                    <a:pt x="17" y="14301"/>
                  </a:lnTo>
                  <a:lnTo>
                    <a:pt x="0" y="14468"/>
                  </a:lnTo>
                  <a:lnTo>
                    <a:pt x="17" y="14653"/>
                  </a:lnTo>
                  <a:lnTo>
                    <a:pt x="34" y="14837"/>
                  </a:lnTo>
                  <a:lnTo>
                    <a:pt x="67" y="15005"/>
                  </a:lnTo>
                  <a:lnTo>
                    <a:pt x="134" y="15156"/>
                  </a:lnTo>
                  <a:lnTo>
                    <a:pt x="202" y="15323"/>
                  </a:lnTo>
                  <a:lnTo>
                    <a:pt x="285" y="15457"/>
                  </a:lnTo>
                  <a:lnTo>
                    <a:pt x="386" y="15608"/>
                  </a:lnTo>
                  <a:lnTo>
                    <a:pt x="503" y="15742"/>
                  </a:lnTo>
                  <a:lnTo>
                    <a:pt x="621" y="15860"/>
                  </a:lnTo>
                  <a:lnTo>
                    <a:pt x="772" y="15977"/>
                  </a:lnTo>
                  <a:lnTo>
                    <a:pt x="906" y="16078"/>
                  </a:lnTo>
                  <a:lnTo>
                    <a:pt x="1073" y="16178"/>
                  </a:lnTo>
                  <a:lnTo>
                    <a:pt x="1241" y="16245"/>
                  </a:lnTo>
                  <a:lnTo>
                    <a:pt x="1425" y="16296"/>
                  </a:lnTo>
                  <a:lnTo>
                    <a:pt x="1593" y="16346"/>
                  </a:lnTo>
                  <a:lnTo>
                    <a:pt x="1777" y="16363"/>
                  </a:lnTo>
                  <a:lnTo>
                    <a:pt x="1945" y="16363"/>
                  </a:lnTo>
                  <a:lnTo>
                    <a:pt x="2129" y="16346"/>
                  </a:lnTo>
                  <a:lnTo>
                    <a:pt x="2297" y="16312"/>
                  </a:lnTo>
                  <a:lnTo>
                    <a:pt x="2481" y="16262"/>
                  </a:lnTo>
                  <a:lnTo>
                    <a:pt x="2649" y="16195"/>
                  </a:lnTo>
                  <a:lnTo>
                    <a:pt x="2817" y="16111"/>
                  </a:lnTo>
                  <a:lnTo>
                    <a:pt x="2968" y="16011"/>
                  </a:lnTo>
                  <a:lnTo>
                    <a:pt x="3118" y="15910"/>
                  </a:lnTo>
                  <a:lnTo>
                    <a:pt x="3236" y="15793"/>
                  </a:lnTo>
                  <a:lnTo>
                    <a:pt x="3353" y="15659"/>
                  </a:lnTo>
                  <a:lnTo>
                    <a:pt x="3454" y="15508"/>
                  </a:lnTo>
                  <a:lnTo>
                    <a:pt x="3538" y="15357"/>
                  </a:lnTo>
                  <a:lnTo>
                    <a:pt x="3605" y="15189"/>
                  </a:lnTo>
                  <a:lnTo>
                    <a:pt x="3655" y="15005"/>
                  </a:lnTo>
                  <a:lnTo>
                    <a:pt x="3688" y="14837"/>
                  </a:lnTo>
                  <a:lnTo>
                    <a:pt x="3705" y="14669"/>
                  </a:lnTo>
                  <a:lnTo>
                    <a:pt x="3705" y="14502"/>
                  </a:lnTo>
                  <a:lnTo>
                    <a:pt x="3688" y="14334"/>
                  </a:lnTo>
                  <a:lnTo>
                    <a:pt x="3655" y="14150"/>
                  </a:lnTo>
                  <a:lnTo>
                    <a:pt x="3588" y="13982"/>
                  </a:lnTo>
                  <a:lnTo>
                    <a:pt x="3521" y="13814"/>
                  </a:lnTo>
                  <a:lnTo>
                    <a:pt x="3420" y="13664"/>
                  </a:lnTo>
                  <a:lnTo>
                    <a:pt x="3320" y="13513"/>
                  </a:lnTo>
                  <a:lnTo>
                    <a:pt x="3202" y="13379"/>
                  </a:lnTo>
                  <a:lnTo>
                    <a:pt x="3085" y="13245"/>
                  </a:lnTo>
                  <a:lnTo>
                    <a:pt x="2951" y="13144"/>
                  </a:lnTo>
                  <a:lnTo>
                    <a:pt x="2800" y="13043"/>
                  </a:lnTo>
                  <a:lnTo>
                    <a:pt x="2632" y="12960"/>
                  </a:lnTo>
                  <a:lnTo>
                    <a:pt x="2465" y="12892"/>
                  </a:lnTo>
                  <a:lnTo>
                    <a:pt x="2297" y="12842"/>
                  </a:lnTo>
                  <a:lnTo>
                    <a:pt x="2113" y="12792"/>
                  </a:lnTo>
                  <a:lnTo>
                    <a:pt x="1928" y="1277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5299366" y="2406684"/>
              <a:ext cx="62539" cy="279517"/>
            </a:xfrm>
            <a:custGeom>
              <a:avLst/>
              <a:gdLst/>
              <a:ahLst/>
              <a:cxnLst/>
              <a:rect l="l" t="t" r="r" b="b"/>
              <a:pathLst>
                <a:path w="3706" h="16564" extrusionOk="0">
                  <a:moveTo>
                    <a:pt x="638" y="0"/>
                  </a:moveTo>
                  <a:lnTo>
                    <a:pt x="503" y="11266"/>
                  </a:lnTo>
                  <a:lnTo>
                    <a:pt x="3286" y="11299"/>
                  </a:lnTo>
                  <a:lnTo>
                    <a:pt x="3420" y="34"/>
                  </a:lnTo>
                  <a:lnTo>
                    <a:pt x="638" y="0"/>
                  </a:lnTo>
                  <a:close/>
                  <a:moveTo>
                    <a:pt x="1677" y="12992"/>
                  </a:moveTo>
                  <a:lnTo>
                    <a:pt x="1509" y="13026"/>
                  </a:lnTo>
                  <a:lnTo>
                    <a:pt x="1325" y="13059"/>
                  </a:lnTo>
                  <a:lnTo>
                    <a:pt x="1157" y="13110"/>
                  </a:lnTo>
                  <a:lnTo>
                    <a:pt x="1006" y="13194"/>
                  </a:lnTo>
                  <a:lnTo>
                    <a:pt x="839" y="13277"/>
                  </a:lnTo>
                  <a:lnTo>
                    <a:pt x="705" y="13395"/>
                  </a:lnTo>
                  <a:lnTo>
                    <a:pt x="554" y="13512"/>
                  </a:lnTo>
                  <a:lnTo>
                    <a:pt x="420" y="13646"/>
                  </a:lnTo>
                  <a:lnTo>
                    <a:pt x="319" y="13780"/>
                  </a:lnTo>
                  <a:lnTo>
                    <a:pt x="218" y="13931"/>
                  </a:lnTo>
                  <a:lnTo>
                    <a:pt x="135" y="14099"/>
                  </a:lnTo>
                  <a:lnTo>
                    <a:pt x="84" y="14250"/>
                  </a:lnTo>
                  <a:lnTo>
                    <a:pt x="34" y="14417"/>
                  </a:lnTo>
                  <a:lnTo>
                    <a:pt x="1" y="14602"/>
                  </a:lnTo>
                  <a:lnTo>
                    <a:pt x="1" y="14786"/>
                  </a:lnTo>
                  <a:lnTo>
                    <a:pt x="1" y="14954"/>
                  </a:lnTo>
                  <a:lnTo>
                    <a:pt x="34" y="15138"/>
                  </a:lnTo>
                  <a:lnTo>
                    <a:pt x="68" y="15306"/>
                  </a:lnTo>
                  <a:lnTo>
                    <a:pt x="135" y="15473"/>
                  </a:lnTo>
                  <a:lnTo>
                    <a:pt x="218" y="15624"/>
                  </a:lnTo>
                  <a:lnTo>
                    <a:pt x="319" y="15775"/>
                  </a:lnTo>
                  <a:lnTo>
                    <a:pt x="420" y="15909"/>
                  </a:lnTo>
                  <a:lnTo>
                    <a:pt x="537" y="16043"/>
                  </a:lnTo>
                  <a:lnTo>
                    <a:pt x="671" y="16144"/>
                  </a:lnTo>
                  <a:lnTo>
                    <a:pt x="805" y="16245"/>
                  </a:lnTo>
                  <a:lnTo>
                    <a:pt x="956" y="16328"/>
                  </a:lnTo>
                  <a:lnTo>
                    <a:pt x="1124" y="16412"/>
                  </a:lnTo>
                  <a:lnTo>
                    <a:pt x="1291" y="16479"/>
                  </a:lnTo>
                  <a:lnTo>
                    <a:pt x="1459" y="16530"/>
                  </a:lnTo>
                  <a:lnTo>
                    <a:pt x="1643" y="16546"/>
                  </a:lnTo>
                  <a:lnTo>
                    <a:pt x="1828" y="16563"/>
                  </a:lnTo>
                  <a:lnTo>
                    <a:pt x="2012" y="16546"/>
                  </a:lnTo>
                  <a:lnTo>
                    <a:pt x="2197" y="16530"/>
                  </a:lnTo>
                  <a:lnTo>
                    <a:pt x="2364" y="16496"/>
                  </a:lnTo>
                  <a:lnTo>
                    <a:pt x="2532" y="16429"/>
                  </a:lnTo>
                  <a:lnTo>
                    <a:pt x="2700" y="16362"/>
                  </a:lnTo>
                  <a:lnTo>
                    <a:pt x="2850" y="16278"/>
                  </a:lnTo>
                  <a:lnTo>
                    <a:pt x="3001" y="16161"/>
                  </a:lnTo>
                  <a:lnTo>
                    <a:pt x="3152" y="16043"/>
                  </a:lnTo>
                  <a:lnTo>
                    <a:pt x="3269" y="15909"/>
                  </a:lnTo>
                  <a:lnTo>
                    <a:pt x="3387" y="15775"/>
                  </a:lnTo>
                  <a:lnTo>
                    <a:pt x="3487" y="15624"/>
                  </a:lnTo>
                  <a:lnTo>
                    <a:pt x="3554" y="15457"/>
                  </a:lnTo>
                  <a:lnTo>
                    <a:pt x="3622" y="15306"/>
                  </a:lnTo>
                  <a:lnTo>
                    <a:pt x="3672" y="15138"/>
                  </a:lnTo>
                  <a:lnTo>
                    <a:pt x="3689" y="14954"/>
                  </a:lnTo>
                  <a:lnTo>
                    <a:pt x="3705" y="14769"/>
                  </a:lnTo>
                  <a:lnTo>
                    <a:pt x="3705" y="14602"/>
                  </a:lnTo>
                  <a:lnTo>
                    <a:pt x="3672" y="14417"/>
                  </a:lnTo>
                  <a:lnTo>
                    <a:pt x="3638" y="14250"/>
                  </a:lnTo>
                  <a:lnTo>
                    <a:pt x="3571" y="14099"/>
                  </a:lnTo>
                  <a:lnTo>
                    <a:pt x="3504" y="13931"/>
                  </a:lnTo>
                  <a:lnTo>
                    <a:pt x="3404" y="13797"/>
                  </a:lnTo>
                  <a:lnTo>
                    <a:pt x="3286" y="13646"/>
                  </a:lnTo>
                  <a:lnTo>
                    <a:pt x="3169" y="13512"/>
                  </a:lnTo>
                  <a:lnTo>
                    <a:pt x="3018" y="13395"/>
                  </a:lnTo>
                  <a:lnTo>
                    <a:pt x="2884" y="13294"/>
                  </a:lnTo>
                  <a:lnTo>
                    <a:pt x="2716" y="13210"/>
                  </a:lnTo>
                  <a:lnTo>
                    <a:pt x="2565" y="13127"/>
                  </a:lnTo>
                  <a:lnTo>
                    <a:pt x="2398" y="13076"/>
                  </a:lnTo>
                  <a:lnTo>
                    <a:pt x="2230" y="13026"/>
                  </a:lnTo>
                  <a:lnTo>
                    <a:pt x="2046" y="13009"/>
                  </a:lnTo>
                  <a:lnTo>
                    <a:pt x="1878" y="1299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297715" y="3872822"/>
              <a:ext cx="118260" cy="208221"/>
            </a:xfrm>
            <a:custGeom>
              <a:avLst/>
              <a:gdLst/>
              <a:ahLst/>
              <a:cxnLst/>
              <a:rect l="l" t="t" r="r" b="b"/>
              <a:pathLst>
                <a:path w="7008" h="12339" extrusionOk="0">
                  <a:moveTo>
                    <a:pt x="3755" y="0"/>
                  </a:moveTo>
                  <a:lnTo>
                    <a:pt x="3621" y="34"/>
                  </a:lnTo>
                  <a:lnTo>
                    <a:pt x="3470" y="67"/>
                  </a:lnTo>
                  <a:lnTo>
                    <a:pt x="3336" y="117"/>
                  </a:lnTo>
                  <a:lnTo>
                    <a:pt x="3219" y="201"/>
                  </a:lnTo>
                  <a:lnTo>
                    <a:pt x="3085" y="285"/>
                  </a:lnTo>
                  <a:lnTo>
                    <a:pt x="2968" y="402"/>
                  </a:lnTo>
                  <a:lnTo>
                    <a:pt x="2850" y="553"/>
                  </a:lnTo>
                  <a:lnTo>
                    <a:pt x="2733" y="721"/>
                  </a:lnTo>
                  <a:lnTo>
                    <a:pt x="2616" y="939"/>
                  </a:lnTo>
                  <a:lnTo>
                    <a:pt x="2481" y="1174"/>
                  </a:lnTo>
                  <a:lnTo>
                    <a:pt x="2213" y="1710"/>
                  </a:lnTo>
                  <a:lnTo>
                    <a:pt x="1928" y="2347"/>
                  </a:lnTo>
                  <a:lnTo>
                    <a:pt x="1643" y="3051"/>
                  </a:lnTo>
                  <a:lnTo>
                    <a:pt x="1375" y="3806"/>
                  </a:lnTo>
                  <a:lnTo>
                    <a:pt x="1107" y="4577"/>
                  </a:lnTo>
                  <a:lnTo>
                    <a:pt x="855" y="5365"/>
                  </a:lnTo>
                  <a:lnTo>
                    <a:pt x="621" y="6136"/>
                  </a:lnTo>
                  <a:lnTo>
                    <a:pt x="419" y="6873"/>
                  </a:lnTo>
                  <a:lnTo>
                    <a:pt x="252" y="7561"/>
                  </a:lnTo>
                  <a:lnTo>
                    <a:pt x="134" y="8181"/>
                  </a:lnTo>
                  <a:lnTo>
                    <a:pt x="34" y="8717"/>
                  </a:lnTo>
                  <a:lnTo>
                    <a:pt x="17" y="8935"/>
                  </a:lnTo>
                  <a:lnTo>
                    <a:pt x="0" y="9136"/>
                  </a:lnTo>
                  <a:lnTo>
                    <a:pt x="17" y="9287"/>
                  </a:lnTo>
                  <a:lnTo>
                    <a:pt x="34" y="9421"/>
                  </a:lnTo>
                  <a:lnTo>
                    <a:pt x="67" y="9505"/>
                  </a:lnTo>
                  <a:lnTo>
                    <a:pt x="84" y="9539"/>
                  </a:lnTo>
                  <a:lnTo>
                    <a:pt x="118" y="9556"/>
                  </a:lnTo>
                  <a:lnTo>
                    <a:pt x="168" y="9572"/>
                  </a:lnTo>
                  <a:lnTo>
                    <a:pt x="235" y="9572"/>
                  </a:lnTo>
                  <a:lnTo>
                    <a:pt x="302" y="9556"/>
                  </a:lnTo>
                  <a:lnTo>
                    <a:pt x="369" y="9505"/>
                  </a:lnTo>
                  <a:lnTo>
                    <a:pt x="419" y="9455"/>
                  </a:lnTo>
                  <a:lnTo>
                    <a:pt x="487" y="9388"/>
                  </a:lnTo>
                  <a:lnTo>
                    <a:pt x="637" y="9204"/>
                  </a:lnTo>
                  <a:lnTo>
                    <a:pt x="771" y="8969"/>
                  </a:lnTo>
                  <a:lnTo>
                    <a:pt x="906" y="8701"/>
                  </a:lnTo>
                  <a:lnTo>
                    <a:pt x="1207" y="8097"/>
                  </a:lnTo>
                  <a:lnTo>
                    <a:pt x="1526" y="7477"/>
                  </a:lnTo>
                  <a:lnTo>
                    <a:pt x="1677" y="7175"/>
                  </a:lnTo>
                  <a:lnTo>
                    <a:pt x="1828" y="6907"/>
                  </a:lnTo>
                  <a:lnTo>
                    <a:pt x="1978" y="6672"/>
                  </a:lnTo>
                  <a:lnTo>
                    <a:pt x="2146" y="6488"/>
                  </a:lnTo>
                  <a:lnTo>
                    <a:pt x="2213" y="6421"/>
                  </a:lnTo>
                  <a:lnTo>
                    <a:pt x="2297" y="6354"/>
                  </a:lnTo>
                  <a:lnTo>
                    <a:pt x="2381" y="6320"/>
                  </a:lnTo>
                  <a:lnTo>
                    <a:pt x="2448" y="6287"/>
                  </a:lnTo>
                  <a:lnTo>
                    <a:pt x="2515" y="6287"/>
                  </a:lnTo>
                  <a:lnTo>
                    <a:pt x="2582" y="6337"/>
                  </a:lnTo>
                  <a:lnTo>
                    <a:pt x="2616" y="6404"/>
                  </a:lnTo>
                  <a:lnTo>
                    <a:pt x="2632" y="6488"/>
                  </a:lnTo>
                  <a:lnTo>
                    <a:pt x="2649" y="6622"/>
                  </a:lnTo>
                  <a:lnTo>
                    <a:pt x="2632" y="6756"/>
                  </a:lnTo>
                  <a:lnTo>
                    <a:pt x="2599" y="7125"/>
                  </a:lnTo>
                  <a:lnTo>
                    <a:pt x="2515" y="7561"/>
                  </a:lnTo>
                  <a:lnTo>
                    <a:pt x="2398" y="8047"/>
                  </a:lnTo>
                  <a:lnTo>
                    <a:pt x="2263" y="8567"/>
                  </a:lnTo>
                  <a:lnTo>
                    <a:pt x="2096" y="9103"/>
                  </a:lnTo>
                  <a:lnTo>
                    <a:pt x="1761" y="10176"/>
                  </a:lnTo>
                  <a:lnTo>
                    <a:pt x="1459" y="11115"/>
                  </a:lnTo>
                  <a:lnTo>
                    <a:pt x="1124" y="12037"/>
                  </a:lnTo>
                  <a:lnTo>
                    <a:pt x="1157" y="12070"/>
                  </a:lnTo>
                  <a:lnTo>
                    <a:pt x="1274" y="12137"/>
                  </a:lnTo>
                  <a:lnTo>
                    <a:pt x="1358" y="12188"/>
                  </a:lnTo>
                  <a:lnTo>
                    <a:pt x="1476" y="12238"/>
                  </a:lnTo>
                  <a:lnTo>
                    <a:pt x="1610" y="12271"/>
                  </a:lnTo>
                  <a:lnTo>
                    <a:pt x="1794" y="12305"/>
                  </a:lnTo>
                  <a:lnTo>
                    <a:pt x="1978" y="12338"/>
                  </a:lnTo>
                  <a:lnTo>
                    <a:pt x="2481" y="12338"/>
                  </a:lnTo>
                  <a:lnTo>
                    <a:pt x="2800" y="12305"/>
                  </a:lnTo>
                  <a:lnTo>
                    <a:pt x="3135" y="12255"/>
                  </a:lnTo>
                  <a:lnTo>
                    <a:pt x="3521" y="12171"/>
                  </a:lnTo>
                  <a:lnTo>
                    <a:pt x="3957" y="12053"/>
                  </a:lnTo>
                  <a:lnTo>
                    <a:pt x="4426" y="11886"/>
                  </a:lnTo>
                  <a:lnTo>
                    <a:pt x="4560" y="11835"/>
                  </a:lnTo>
                  <a:lnTo>
                    <a:pt x="4677" y="11785"/>
                  </a:lnTo>
                  <a:lnTo>
                    <a:pt x="4795" y="11701"/>
                  </a:lnTo>
                  <a:lnTo>
                    <a:pt x="4895" y="11618"/>
                  </a:lnTo>
                  <a:lnTo>
                    <a:pt x="4996" y="11534"/>
                  </a:lnTo>
                  <a:lnTo>
                    <a:pt x="5113" y="11433"/>
                  </a:lnTo>
                  <a:lnTo>
                    <a:pt x="5298" y="11182"/>
                  </a:lnTo>
                  <a:lnTo>
                    <a:pt x="5482" y="10913"/>
                  </a:lnTo>
                  <a:lnTo>
                    <a:pt x="5650" y="10595"/>
                  </a:lnTo>
                  <a:lnTo>
                    <a:pt x="5817" y="10260"/>
                  </a:lnTo>
                  <a:lnTo>
                    <a:pt x="5952" y="9908"/>
                  </a:lnTo>
                  <a:lnTo>
                    <a:pt x="6086" y="9505"/>
                  </a:lnTo>
                  <a:lnTo>
                    <a:pt x="6203" y="9103"/>
                  </a:lnTo>
                  <a:lnTo>
                    <a:pt x="6320" y="8684"/>
                  </a:lnTo>
                  <a:lnTo>
                    <a:pt x="6404" y="8231"/>
                  </a:lnTo>
                  <a:lnTo>
                    <a:pt x="6505" y="7795"/>
                  </a:lnTo>
                  <a:lnTo>
                    <a:pt x="6572" y="7326"/>
                  </a:lnTo>
                  <a:lnTo>
                    <a:pt x="6706" y="6421"/>
                  </a:lnTo>
                  <a:lnTo>
                    <a:pt x="6807" y="5499"/>
                  </a:lnTo>
                  <a:lnTo>
                    <a:pt x="6890" y="4627"/>
                  </a:lnTo>
                  <a:lnTo>
                    <a:pt x="6941" y="3822"/>
                  </a:lnTo>
                  <a:lnTo>
                    <a:pt x="6974" y="3101"/>
                  </a:lnTo>
                  <a:lnTo>
                    <a:pt x="7008" y="2029"/>
                  </a:lnTo>
                  <a:lnTo>
                    <a:pt x="7008" y="1626"/>
                  </a:lnTo>
                  <a:lnTo>
                    <a:pt x="6639" y="1442"/>
                  </a:lnTo>
                  <a:lnTo>
                    <a:pt x="6538" y="1341"/>
                  </a:lnTo>
                  <a:lnTo>
                    <a:pt x="6237" y="1090"/>
                  </a:lnTo>
                  <a:lnTo>
                    <a:pt x="6035" y="939"/>
                  </a:lnTo>
                  <a:lnTo>
                    <a:pt x="5801" y="771"/>
                  </a:lnTo>
                  <a:lnTo>
                    <a:pt x="5532" y="587"/>
                  </a:lnTo>
                  <a:lnTo>
                    <a:pt x="5264" y="419"/>
                  </a:lnTo>
                  <a:lnTo>
                    <a:pt x="4962" y="268"/>
                  </a:lnTo>
                  <a:lnTo>
                    <a:pt x="4661" y="151"/>
                  </a:lnTo>
                  <a:lnTo>
                    <a:pt x="4359" y="50"/>
                  </a:lnTo>
                  <a:lnTo>
                    <a:pt x="4208" y="17"/>
                  </a:lnTo>
                  <a:lnTo>
                    <a:pt x="4057" y="0"/>
                  </a:lnTo>
                  <a:close/>
                </a:path>
              </a:pathLst>
            </a:custGeom>
            <a:solidFill>
              <a:srgbClr val="FFC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4297715" y="3872822"/>
              <a:ext cx="118260" cy="208221"/>
            </a:xfrm>
            <a:custGeom>
              <a:avLst/>
              <a:gdLst/>
              <a:ahLst/>
              <a:cxnLst/>
              <a:rect l="l" t="t" r="r" b="b"/>
              <a:pathLst>
                <a:path w="7008" h="12339" fill="none" extrusionOk="0">
                  <a:moveTo>
                    <a:pt x="7008" y="1626"/>
                  </a:moveTo>
                  <a:lnTo>
                    <a:pt x="7008" y="1626"/>
                  </a:lnTo>
                  <a:lnTo>
                    <a:pt x="7008" y="2029"/>
                  </a:lnTo>
                  <a:lnTo>
                    <a:pt x="6974" y="3101"/>
                  </a:lnTo>
                  <a:lnTo>
                    <a:pt x="6941" y="3822"/>
                  </a:lnTo>
                  <a:lnTo>
                    <a:pt x="6890" y="4627"/>
                  </a:lnTo>
                  <a:lnTo>
                    <a:pt x="6807" y="5499"/>
                  </a:lnTo>
                  <a:lnTo>
                    <a:pt x="6706" y="6421"/>
                  </a:lnTo>
                  <a:lnTo>
                    <a:pt x="6572" y="7326"/>
                  </a:lnTo>
                  <a:lnTo>
                    <a:pt x="6505" y="7795"/>
                  </a:lnTo>
                  <a:lnTo>
                    <a:pt x="6404" y="8231"/>
                  </a:lnTo>
                  <a:lnTo>
                    <a:pt x="6320" y="8684"/>
                  </a:lnTo>
                  <a:lnTo>
                    <a:pt x="6203" y="9103"/>
                  </a:lnTo>
                  <a:lnTo>
                    <a:pt x="6086" y="9505"/>
                  </a:lnTo>
                  <a:lnTo>
                    <a:pt x="5952" y="9908"/>
                  </a:lnTo>
                  <a:lnTo>
                    <a:pt x="5817" y="10260"/>
                  </a:lnTo>
                  <a:lnTo>
                    <a:pt x="5650" y="10595"/>
                  </a:lnTo>
                  <a:lnTo>
                    <a:pt x="5482" y="10913"/>
                  </a:lnTo>
                  <a:lnTo>
                    <a:pt x="5298" y="11182"/>
                  </a:lnTo>
                  <a:lnTo>
                    <a:pt x="5113" y="11433"/>
                  </a:lnTo>
                  <a:lnTo>
                    <a:pt x="4996" y="11534"/>
                  </a:lnTo>
                  <a:lnTo>
                    <a:pt x="4895" y="11618"/>
                  </a:lnTo>
                  <a:lnTo>
                    <a:pt x="4795" y="11701"/>
                  </a:lnTo>
                  <a:lnTo>
                    <a:pt x="4677" y="11785"/>
                  </a:lnTo>
                  <a:lnTo>
                    <a:pt x="4560" y="11835"/>
                  </a:lnTo>
                  <a:lnTo>
                    <a:pt x="4426" y="11886"/>
                  </a:lnTo>
                  <a:lnTo>
                    <a:pt x="4426" y="11886"/>
                  </a:lnTo>
                  <a:lnTo>
                    <a:pt x="3957" y="12053"/>
                  </a:lnTo>
                  <a:lnTo>
                    <a:pt x="3521" y="12171"/>
                  </a:lnTo>
                  <a:lnTo>
                    <a:pt x="3135" y="12255"/>
                  </a:lnTo>
                  <a:lnTo>
                    <a:pt x="2800" y="12305"/>
                  </a:lnTo>
                  <a:lnTo>
                    <a:pt x="2481" y="12338"/>
                  </a:lnTo>
                  <a:lnTo>
                    <a:pt x="2213" y="12338"/>
                  </a:lnTo>
                  <a:lnTo>
                    <a:pt x="1978" y="12338"/>
                  </a:lnTo>
                  <a:lnTo>
                    <a:pt x="1794" y="12305"/>
                  </a:lnTo>
                  <a:lnTo>
                    <a:pt x="1610" y="12271"/>
                  </a:lnTo>
                  <a:lnTo>
                    <a:pt x="1476" y="12238"/>
                  </a:lnTo>
                  <a:lnTo>
                    <a:pt x="1358" y="12188"/>
                  </a:lnTo>
                  <a:lnTo>
                    <a:pt x="1274" y="12137"/>
                  </a:lnTo>
                  <a:lnTo>
                    <a:pt x="1157" y="12070"/>
                  </a:lnTo>
                  <a:lnTo>
                    <a:pt x="1124" y="12037"/>
                  </a:lnTo>
                  <a:lnTo>
                    <a:pt x="1124" y="12037"/>
                  </a:lnTo>
                  <a:lnTo>
                    <a:pt x="1459" y="11115"/>
                  </a:lnTo>
                  <a:lnTo>
                    <a:pt x="1761" y="10176"/>
                  </a:lnTo>
                  <a:lnTo>
                    <a:pt x="2096" y="9103"/>
                  </a:lnTo>
                  <a:lnTo>
                    <a:pt x="2263" y="8567"/>
                  </a:lnTo>
                  <a:lnTo>
                    <a:pt x="2398" y="8047"/>
                  </a:lnTo>
                  <a:lnTo>
                    <a:pt x="2515" y="7561"/>
                  </a:lnTo>
                  <a:lnTo>
                    <a:pt x="2599" y="7125"/>
                  </a:lnTo>
                  <a:lnTo>
                    <a:pt x="2632" y="6756"/>
                  </a:lnTo>
                  <a:lnTo>
                    <a:pt x="2649" y="6622"/>
                  </a:lnTo>
                  <a:lnTo>
                    <a:pt x="2632" y="6488"/>
                  </a:lnTo>
                  <a:lnTo>
                    <a:pt x="2616" y="6404"/>
                  </a:lnTo>
                  <a:lnTo>
                    <a:pt x="2582" y="6337"/>
                  </a:lnTo>
                  <a:lnTo>
                    <a:pt x="2515" y="6287"/>
                  </a:lnTo>
                  <a:lnTo>
                    <a:pt x="2448" y="6287"/>
                  </a:lnTo>
                  <a:lnTo>
                    <a:pt x="2448" y="6287"/>
                  </a:lnTo>
                  <a:lnTo>
                    <a:pt x="2381" y="6320"/>
                  </a:lnTo>
                  <a:lnTo>
                    <a:pt x="2297" y="6354"/>
                  </a:lnTo>
                  <a:lnTo>
                    <a:pt x="2213" y="6421"/>
                  </a:lnTo>
                  <a:lnTo>
                    <a:pt x="2146" y="6488"/>
                  </a:lnTo>
                  <a:lnTo>
                    <a:pt x="1978" y="6672"/>
                  </a:lnTo>
                  <a:lnTo>
                    <a:pt x="1828" y="6907"/>
                  </a:lnTo>
                  <a:lnTo>
                    <a:pt x="1677" y="7175"/>
                  </a:lnTo>
                  <a:lnTo>
                    <a:pt x="1526" y="7477"/>
                  </a:lnTo>
                  <a:lnTo>
                    <a:pt x="1207" y="8097"/>
                  </a:lnTo>
                  <a:lnTo>
                    <a:pt x="906" y="8701"/>
                  </a:lnTo>
                  <a:lnTo>
                    <a:pt x="771" y="8969"/>
                  </a:lnTo>
                  <a:lnTo>
                    <a:pt x="637" y="9204"/>
                  </a:lnTo>
                  <a:lnTo>
                    <a:pt x="487" y="9388"/>
                  </a:lnTo>
                  <a:lnTo>
                    <a:pt x="419" y="9455"/>
                  </a:lnTo>
                  <a:lnTo>
                    <a:pt x="369" y="9505"/>
                  </a:lnTo>
                  <a:lnTo>
                    <a:pt x="302" y="9556"/>
                  </a:lnTo>
                  <a:lnTo>
                    <a:pt x="235" y="9572"/>
                  </a:lnTo>
                  <a:lnTo>
                    <a:pt x="168" y="9572"/>
                  </a:lnTo>
                  <a:lnTo>
                    <a:pt x="118" y="9556"/>
                  </a:lnTo>
                  <a:lnTo>
                    <a:pt x="118" y="9556"/>
                  </a:lnTo>
                  <a:lnTo>
                    <a:pt x="84" y="9539"/>
                  </a:lnTo>
                  <a:lnTo>
                    <a:pt x="67" y="9505"/>
                  </a:lnTo>
                  <a:lnTo>
                    <a:pt x="34" y="9421"/>
                  </a:lnTo>
                  <a:lnTo>
                    <a:pt x="17" y="9287"/>
                  </a:lnTo>
                  <a:lnTo>
                    <a:pt x="0" y="9136"/>
                  </a:lnTo>
                  <a:lnTo>
                    <a:pt x="17" y="8935"/>
                  </a:lnTo>
                  <a:lnTo>
                    <a:pt x="34" y="8717"/>
                  </a:lnTo>
                  <a:lnTo>
                    <a:pt x="134" y="8181"/>
                  </a:lnTo>
                  <a:lnTo>
                    <a:pt x="252" y="7561"/>
                  </a:lnTo>
                  <a:lnTo>
                    <a:pt x="419" y="6873"/>
                  </a:lnTo>
                  <a:lnTo>
                    <a:pt x="621" y="6136"/>
                  </a:lnTo>
                  <a:lnTo>
                    <a:pt x="855" y="5365"/>
                  </a:lnTo>
                  <a:lnTo>
                    <a:pt x="1107" y="4577"/>
                  </a:lnTo>
                  <a:lnTo>
                    <a:pt x="1375" y="3806"/>
                  </a:lnTo>
                  <a:lnTo>
                    <a:pt x="1643" y="3051"/>
                  </a:lnTo>
                  <a:lnTo>
                    <a:pt x="1928" y="2347"/>
                  </a:lnTo>
                  <a:lnTo>
                    <a:pt x="2213" y="1710"/>
                  </a:lnTo>
                  <a:lnTo>
                    <a:pt x="2481" y="1174"/>
                  </a:lnTo>
                  <a:lnTo>
                    <a:pt x="2616" y="939"/>
                  </a:lnTo>
                  <a:lnTo>
                    <a:pt x="2733" y="721"/>
                  </a:lnTo>
                  <a:lnTo>
                    <a:pt x="2850" y="553"/>
                  </a:lnTo>
                  <a:lnTo>
                    <a:pt x="2968" y="402"/>
                  </a:lnTo>
                  <a:lnTo>
                    <a:pt x="2968" y="402"/>
                  </a:lnTo>
                  <a:lnTo>
                    <a:pt x="3085" y="285"/>
                  </a:lnTo>
                  <a:lnTo>
                    <a:pt x="3219" y="201"/>
                  </a:lnTo>
                  <a:lnTo>
                    <a:pt x="3336" y="117"/>
                  </a:lnTo>
                  <a:lnTo>
                    <a:pt x="3470" y="67"/>
                  </a:lnTo>
                  <a:lnTo>
                    <a:pt x="3621" y="34"/>
                  </a:lnTo>
                  <a:lnTo>
                    <a:pt x="3755" y="0"/>
                  </a:lnTo>
                  <a:lnTo>
                    <a:pt x="3906" y="0"/>
                  </a:lnTo>
                  <a:lnTo>
                    <a:pt x="4057" y="0"/>
                  </a:lnTo>
                  <a:lnTo>
                    <a:pt x="4208" y="17"/>
                  </a:lnTo>
                  <a:lnTo>
                    <a:pt x="4359" y="50"/>
                  </a:lnTo>
                  <a:lnTo>
                    <a:pt x="4661" y="151"/>
                  </a:lnTo>
                  <a:lnTo>
                    <a:pt x="4962" y="268"/>
                  </a:lnTo>
                  <a:lnTo>
                    <a:pt x="5264" y="419"/>
                  </a:lnTo>
                  <a:lnTo>
                    <a:pt x="5532" y="587"/>
                  </a:lnTo>
                  <a:lnTo>
                    <a:pt x="5801" y="771"/>
                  </a:lnTo>
                  <a:lnTo>
                    <a:pt x="6035" y="939"/>
                  </a:lnTo>
                  <a:lnTo>
                    <a:pt x="6237" y="1090"/>
                  </a:lnTo>
                  <a:lnTo>
                    <a:pt x="6538" y="1341"/>
                  </a:lnTo>
                  <a:lnTo>
                    <a:pt x="6639" y="14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61644" y="3178074"/>
              <a:ext cx="277830" cy="728747"/>
            </a:xfrm>
            <a:custGeom>
              <a:avLst/>
              <a:gdLst/>
              <a:ahLst/>
              <a:cxnLst/>
              <a:rect l="l" t="t" r="r" b="b"/>
              <a:pathLst>
                <a:path w="16464" h="43185" extrusionOk="0">
                  <a:moveTo>
                    <a:pt x="2700" y="1"/>
                  </a:moveTo>
                  <a:lnTo>
                    <a:pt x="2432" y="17"/>
                  </a:lnTo>
                  <a:lnTo>
                    <a:pt x="2197" y="68"/>
                  </a:lnTo>
                  <a:lnTo>
                    <a:pt x="1962" y="135"/>
                  </a:lnTo>
                  <a:lnTo>
                    <a:pt x="1744" y="252"/>
                  </a:lnTo>
                  <a:lnTo>
                    <a:pt x="1543" y="386"/>
                  </a:lnTo>
                  <a:lnTo>
                    <a:pt x="1359" y="537"/>
                  </a:lnTo>
                  <a:lnTo>
                    <a:pt x="1191" y="738"/>
                  </a:lnTo>
                  <a:lnTo>
                    <a:pt x="1040" y="940"/>
                  </a:lnTo>
                  <a:lnTo>
                    <a:pt x="889" y="1174"/>
                  </a:lnTo>
                  <a:lnTo>
                    <a:pt x="755" y="1426"/>
                  </a:lnTo>
                  <a:lnTo>
                    <a:pt x="638" y="1711"/>
                  </a:lnTo>
                  <a:lnTo>
                    <a:pt x="537" y="1996"/>
                  </a:lnTo>
                  <a:lnTo>
                    <a:pt x="437" y="2314"/>
                  </a:lnTo>
                  <a:lnTo>
                    <a:pt x="353" y="2633"/>
                  </a:lnTo>
                  <a:lnTo>
                    <a:pt x="286" y="2985"/>
                  </a:lnTo>
                  <a:lnTo>
                    <a:pt x="219" y="3337"/>
                  </a:lnTo>
                  <a:lnTo>
                    <a:pt x="152" y="3706"/>
                  </a:lnTo>
                  <a:lnTo>
                    <a:pt x="85" y="4477"/>
                  </a:lnTo>
                  <a:lnTo>
                    <a:pt x="34" y="5281"/>
                  </a:lnTo>
                  <a:lnTo>
                    <a:pt x="1" y="6103"/>
                  </a:lnTo>
                  <a:lnTo>
                    <a:pt x="18" y="6958"/>
                  </a:lnTo>
                  <a:lnTo>
                    <a:pt x="51" y="7796"/>
                  </a:lnTo>
                  <a:lnTo>
                    <a:pt x="85" y="8634"/>
                  </a:lnTo>
                  <a:lnTo>
                    <a:pt x="152" y="9456"/>
                  </a:lnTo>
                  <a:lnTo>
                    <a:pt x="219" y="10244"/>
                  </a:lnTo>
                  <a:lnTo>
                    <a:pt x="303" y="10981"/>
                  </a:lnTo>
                  <a:lnTo>
                    <a:pt x="470" y="12339"/>
                  </a:lnTo>
                  <a:lnTo>
                    <a:pt x="638" y="13395"/>
                  </a:lnTo>
                  <a:lnTo>
                    <a:pt x="789" y="14351"/>
                  </a:lnTo>
                  <a:lnTo>
                    <a:pt x="1040" y="14334"/>
                  </a:lnTo>
                  <a:lnTo>
                    <a:pt x="1325" y="14334"/>
                  </a:lnTo>
                  <a:lnTo>
                    <a:pt x="1711" y="14367"/>
                  </a:lnTo>
                  <a:lnTo>
                    <a:pt x="2180" y="14435"/>
                  </a:lnTo>
                  <a:lnTo>
                    <a:pt x="2432" y="14485"/>
                  </a:lnTo>
                  <a:lnTo>
                    <a:pt x="2700" y="14552"/>
                  </a:lnTo>
                  <a:lnTo>
                    <a:pt x="2985" y="14636"/>
                  </a:lnTo>
                  <a:lnTo>
                    <a:pt x="3287" y="14736"/>
                  </a:lnTo>
                  <a:lnTo>
                    <a:pt x="3588" y="14854"/>
                  </a:lnTo>
                  <a:lnTo>
                    <a:pt x="3907" y="14988"/>
                  </a:lnTo>
                  <a:lnTo>
                    <a:pt x="4225" y="15155"/>
                  </a:lnTo>
                  <a:lnTo>
                    <a:pt x="4561" y="15340"/>
                  </a:lnTo>
                  <a:lnTo>
                    <a:pt x="4896" y="15558"/>
                  </a:lnTo>
                  <a:lnTo>
                    <a:pt x="5214" y="15792"/>
                  </a:lnTo>
                  <a:lnTo>
                    <a:pt x="5550" y="16077"/>
                  </a:lnTo>
                  <a:lnTo>
                    <a:pt x="5885" y="16379"/>
                  </a:lnTo>
                  <a:lnTo>
                    <a:pt x="6220" y="16714"/>
                  </a:lnTo>
                  <a:lnTo>
                    <a:pt x="6539" y="17083"/>
                  </a:lnTo>
                  <a:lnTo>
                    <a:pt x="6857" y="17486"/>
                  </a:lnTo>
                  <a:lnTo>
                    <a:pt x="7159" y="17921"/>
                  </a:lnTo>
                  <a:lnTo>
                    <a:pt x="7461" y="18408"/>
                  </a:lnTo>
                  <a:lnTo>
                    <a:pt x="7746" y="18927"/>
                  </a:lnTo>
                  <a:lnTo>
                    <a:pt x="8014" y="19497"/>
                  </a:lnTo>
                  <a:lnTo>
                    <a:pt x="8282" y="20101"/>
                  </a:lnTo>
                  <a:lnTo>
                    <a:pt x="8517" y="20771"/>
                  </a:lnTo>
                  <a:lnTo>
                    <a:pt x="8752" y="21475"/>
                  </a:lnTo>
                  <a:lnTo>
                    <a:pt x="8953" y="22213"/>
                  </a:lnTo>
                  <a:lnTo>
                    <a:pt x="9154" y="22984"/>
                  </a:lnTo>
                  <a:lnTo>
                    <a:pt x="9322" y="23772"/>
                  </a:lnTo>
                  <a:lnTo>
                    <a:pt x="9473" y="24577"/>
                  </a:lnTo>
                  <a:lnTo>
                    <a:pt x="9623" y="25415"/>
                  </a:lnTo>
                  <a:lnTo>
                    <a:pt x="9758" y="26253"/>
                  </a:lnTo>
                  <a:lnTo>
                    <a:pt x="9858" y="27108"/>
                  </a:lnTo>
                  <a:lnTo>
                    <a:pt x="9975" y="27980"/>
                  </a:lnTo>
                  <a:lnTo>
                    <a:pt x="10059" y="28835"/>
                  </a:lnTo>
                  <a:lnTo>
                    <a:pt x="10143" y="29707"/>
                  </a:lnTo>
                  <a:lnTo>
                    <a:pt x="10260" y="31416"/>
                  </a:lnTo>
                  <a:lnTo>
                    <a:pt x="10344" y="33093"/>
                  </a:lnTo>
                  <a:lnTo>
                    <a:pt x="10411" y="34719"/>
                  </a:lnTo>
                  <a:lnTo>
                    <a:pt x="10428" y="36244"/>
                  </a:lnTo>
                  <a:lnTo>
                    <a:pt x="10445" y="37636"/>
                  </a:lnTo>
                  <a:lnTo>
                    <a:pt x="10428" y="38910"/>
                  </a:lnTo>
                  <a:lnTo>
                    <a:pt x="10411" y="40000"/>
                  </a:lnTo>
                  <a:lnTo>
                    <a:pt x="10361" y="41559"/>
                  </a:lnTo>
                  <a:lnTo>
                    <a:pt x="10344" y="42129"/>
                  </a:lnTo>
                  <a:lnTo>
                    <a:pt x="10881" y="42179"/>
                  </a:lnTo>
                  <a:lnTo>
                    <a:pt x="11484" y="42263"/>
                  </a:lnTo>
                  <a:lnTo>
                    <a:pt x="12255" y="42363"/>
                  </a:lnTo>
                  <a:lnTo>
                    <a:pt x="13110" y="42514"/>
                  </a:lnTo>
                  <a:lnTo>
                    <a:pt x="14016" y="42682"/>
                  </a:lnTo>
                  <a:lnTo>
                    <a:pt x="14468" y="42799"/>
                  </a:lnTo>
                  <a:lnTo>
                    <a:pt x="14921" y="42917"/>
                  </a:lnTo>
                  <a:lnTo>
                    <a:pt x="15357" y="43051"/>
                  </a:lnTo>
                  <a:lnTo>
                    <a:pt x="15776" y="43185"/>
                  </a:lnTo>
                  <a:lnTo>
                    <a:pt x="15826" y="42866"/>
                  </a:lnTo>
                  <a:lnTo>
                    <a:pt x="15927" y="41978"/>
                  </a:lnTo>
                  <a:lnTo>
                    <a:pt x="16078" y="40570"/>
                  </a:lnTo>
                  <a:lnTo>
                    <a:pt x="16161" y="39698"/>
                  </a:lnTo>
                  <a:lnTo>
                    <a:pt x="16228" y="38709"/>
                  </a:lnTo>
                  <a:lnTo>
                    <a:pt x="16312" y="37619"/>
                  </a:lnTo>
                  <a:lnTo>
                    <a:pt x="16363" y="36446"/>
                  </a:lnTo>
                  <a:lnTo>
                    <a:pt x="16413" y="35188"/>
                  </a:lnTo>
                  <a:lnTo>
                    <a:pt x="16446" y="33847"/>
                  </a:lnTo>
                  <a:lnTo>
                    <a:pt x="16463" y="32456"/>
                  </a:lnTo>
                  <a:lnTo>
                    <a:pt x="16446" y="30981"/>
                  </a:lnTo>
                  <a:lnTo>
                    <a:pt x="16396" y="29472"/>
                  </a:lnTo>
                  <a:lnTo>
                    <a:pt x="16329" y="27913"/>
                  </a:lnTo>
                  <a:lnTo>
                    <a:pt x="16228" y="26320"/>
                  </a:lnTo>
                  <a:lnTo>
                    <a:pt x="16078" y="24694"/>
                  </a:lnTo>
                  <a:lnTo>
                    <a:pt x="15977" y="23873"/>
                  </a:lnTo>
                  <a:lnTo>
                    <a:pt x="15876" y="23051"/>
                  </a:lnTo>
                  <a:lnTo>
                    <a:pt x="15776" y="22230"/>
                  </a:lnTo>
                  <a:lnTo>
                    <a:pt x="15642" y="21392"/>
                  </a:lnTo>
                  <a:lnTo>
                    <a:pt x="15508" y="20570"/>
                  </a:lnTo>
                  <a:lnTo>
                    <a:pt x="15357" y="19732"/>
                  </a:lnTo>
                  <a:lnTo>
                    <a:pt x="15189" y="18911"/>
                  </a:lnTo>
                  <a:lnTo>
                    <a:pt x="15021" y="18072"/>
                  </a:lnTo>
                  <a:lnTo>
                    <a:pt x="14820" y="17251"/>
                  </a:lnTo>
                  <a:lnTo>
                    <a:pt x="14619" y="16429"/>
                  </a:lnTo>
                  <a:lnTo>
                    <a:pt x="14401" y="15608"/>
                  </a:lnTo>
                  <a:lnTo>
                    <a:pt x="14150" y="14787"/>
                  </a:lnTo>
                  <a:lnTo>
                    <a:pt x="13898" y="13982"/>
                  </a:lnTo>
                  <a:lnTo>
                    <a:pt x="13630" y="13194"/>
                  </a:lnTo>
                  <a:lnTo>
                    <a:pt x="13345" y="12389"/>
                  </a:lnTo>
                  <a:lnTo>
                    <a:pt x="13043" y="11618"/>
                  </a:lnTo>
                  <a:lnTo>
                    <a:pt x="12708" y="10847"/>
                  </a:lnTo>
                  <a:lnTo>
                    <a:pt x="12373" y="10076"/>
                  </a:lnTo>
                  <a:lnTo>
                    <a:pt x="12004" y="9338"/>
                  </a:lnTo>
                  <a:lnTo>
                    <a:pt x="11618" y="8601"/>
                  </a:lnTo>
                  <a:lnTo>
                    <a:pt x="11216" y="7880"/>
                  </a:lnTo>
                  <a:lnTo>
                    <a:pt x="10797" y="7176"/>
                  </a:lnTo>
                  <a:lnTo>
                    <a:pt x="10361" y="6472"/>
                  </a:lnTo>
                  <a:lnTo>
                    <a:pt x="9892" y="5801"/>
                  </a:lnTo>
                  <a:lnTo>
                    <a:pt x="9405" y="5147"/>
                  </a:lnTo>
                  <a:lnTo>
                    <a:pt x="8886" y="4510"/>
                  </a:lnTo>
                  <a:lnTo>
                    <a:pt x="8366" y="3907"/>
                  </a:lnTo>
                  <a:lnTo>
                    <a:pt x="7813" y="3303"/>
                  </a:lnTo>
                  <a:lnTo>
                    <a:pt x="7293" y="2784"/>
                  </a:lnTo>
                  <a:lnTo>
                    <a:pt x="6790" y="2314"/>
                  </a:lnTo>
                  <a:lnTo>
                    <a:pt x="6321" y="1895"/>
                  </a:lnTo>
                  <a:lnTo>
                    <a:pt x="5868" y="1526"/>
                  </a:lnTo>
                  <a:lnTo>
                    <a:pt x="5449" y="1191"/>
                  </a:lnTo>
                  <a:lnTo>
                    <a:pt x="5030" y="906"/>
                  </a:lnTo>
                  <a:lnTo>
                    <a:pt x="4645" y="655"/>
                  </a:lnTo>
                  <a:lnTo>
                    <a:pt x="4276" y="453"/>
                  </a:lnTo>
                  <a:lnTo>
                    <a:pt x="3924" y="286"/>
                  </a:lnTo>
                  <a:lnTo>
                    <a:pt x="3588" y="168"/>
                  </a:lnTo>
                  <a:lnTo>
                    <a:pt x="3270" y="68"/>
                  </a:lnTo>
                  <a:lnTo>
                    <a:pt x="2985" y="17"/>
                  </a:lnTo>
                  <a:lnTo>
                    <a:pt x="2700"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3745551" y="4640533"/>
              <a:ext cx="189827" cy="182486"/>
            </a:xfrm>
            <a:custGeom>
              <a:avLst/>
              <a:gdLst/>
              <a:ahLst/>
              <a:cxnLst/>
              <a:rect l="l" t="t" r="r" b="b"/>
              <a:pathLst>
                <a:path w="11249" h="10814" extrusionOk="0">
                  <a:moveTo>
                    <a:pt x="8717" y="1"/>
                  </a:moveTo>
                  <a:lnTo>
                    <a:pt x="8550" y="34"/>
                  </a:lnTo>
                  <a:lnTo>
                    <a:pt x="8198" y="101"/>
                  </a:lnTo>
                  <a:lnTo>
                    <a:pt x="7829" y="235"/>
                  </a:lnTo>
                  <a:lnTo>
                    <a:pt x="7443" y="403"/>
                  </a:lnTo>
                  <a:lnTo>
                    <a:pt x="7058" y="621"/>
                  </a:lnTo>
                  <a:lnTo>
                    <a:pt x="6639" y="889"/>
                  </a:lnTo>
                  <a:lnTo>
                    <a:pt x="6220" y="1208"/>
                  </a:lnTo>
                  <a:lnTo>
                    <a:pt x="5784" y="1576"/>
                  </a:lnTo>
                  <a:lnTo>
                    <a:pt x="5331" y="2012"/>
                  </a:lnTo>
                  <a:lnTo>
                    <a:pt x="4862" y="2498"/>
                  </a:lnTo>
                  <a:lnTo>
                    <a:pt x="4342" y="3119"/>
                  </a:lnTo>
                  <a:lnTo>
                    <a:pt x="3655" y="3990"/>
                  </a:lnTo>
                  <a:lnTo>
                    <a:pt x="2850" y="5013"/>
                  </a:lnTo>
                  <a:lnTo>
                    <a:pt x="2029" y="6086"/>
                  </a:lnTo>
                  <a:lnTo>
                    <a:pt x="604" y="7980"/>
                  </a:lnTo>
                  <a:lnTo>
                    <a:pt x="0" y="8785"/>
                  </a:lnTo>
                  <a:lnTo>
                    <a:pt x="0" y="9221"/>
                  </a:lnTo>
                  <a:lnTo>
                    <a:pt x="34" y="9606"/>
                  </a:lnTo>
                  <a:lnTo>
                    <a:pt x="67" y="9958"/>
                  </a:lnTo>
                  <a:lnTo>
                    <a:pt x="101" y="10243"/>
                  </a:lnTo>
                  <a:lnTo>
                    <a:pt x="168" y="10663"/>
                  </a:lnTo>
                  <a:lnTo>
                    <a:pt x="201" y="10813"/>
                  </a:lnTo>
                  <a:lnTo>
                    <a:pt x="3705" y="10730"/>
                  </a:lnTo>
                  <a:lnTo>
                    <a:pt x="3973" y="9975"/>
                  </a:lnTo>
                  <a:lnTo>
                    <a:pt x="4141" y="9875"/>
                  </a:lnTo>
                  <a:lnTo>
                    <a:pt x="4325" y="9774"/>
                  </a:lnTo>
                  <a:lnTo>
                    <a:pt x="4811" y="9539"/>
                  </a:lnTo>
                  <a:lnTo>
                    <a:pt x="5398" y="9254"/>
                  </a:lnTo>
                  <a:lnTo>
                    <a:pt x="5733" y="9087"/>
                  </a:lnTo>
                  <a:lnTo>
                    <a:pt x="6085" y="8902"/>
                  </a:lnTo>
                  <a:lnTo>
                    <a:pt x="6437" y="8701"/>
                  </a:lnTo>
                  <a:lnTo>
                    <a:pt x="6823" y="8466"/>
                  </a:lnTo>
                  <a:lnTo>
                    <a:pt x="7209" y="8198"/>
                  </a:lnTo>
                  <a:lnTo>
                    <a:pt x="7594" y="7913"/>
                  </a:lnTo>
                  <a:lnTo>
                    <a:pt x="7997" y="7578"/>
                  </a:lnTo>
                  <a:lnTo>
                    <a:pt x="8382" y="7209"/>
                  </a:lnTo>
                  <a:lnTo>
                    <a:pt x="8784" y="6807"/>
                  </a:lnTo>
                  <a:lnTo>
                    <a:pt x="9170" y="6371"/>
                  </a:lnTo>
                  <a:lnTo>
                    <a:pt x="9572" y="5834"/>
                  </a:lnTo>
                  <a:lnTo>
                    <a:pt x="9941" y="5332"/>
                  </a:lnTo>
                  <a:lnTo>
                    <a:pt x="10260" y="4845"/>
                  </a:lnTo>
                  <a:lnTo>
                    <a:pt x="10545" y="4393"/>
                  </a:lnTo>
                  <a:lnTo>
                    <a:pt x="10763" y="3957"/>
                  </a:lnTo>
                  <a:lnTo>
                    <a:pt x="10947" y="3555"/>
                  </a:lnTo>
                  <a:lnTo>
                    <a:pt x="11081" y="3169"/>
                  </a:lnTo>
                  <a:lnTo>
                    <a:pt x="11182" y="2800"/>
                  </a:lnTo>
                  <a:lnTo>
                    <a:pt x="11249" y="2448"/>
                  </a:lnTo>
                  <a:lnTo>
                    <a:pt x="11249" y="2130"/>
                  </a:lnTo>
                  <a:lnTo>
                    <a:pt x="11249" y="1979"/>
                  </a:lnTo>
                  <a:lnTo>
                    <a:pt x="11232" y="1828"/>
                  </a:lnTo>
                  <a:lnTo>
                    <a:pt x="11198" y="1677"/>
                  </a:lnTo>
                  <a:lnTo>
                    <a:pt x="11165" y="1543"/>
                  </a:lnTo>
                  <a:lnTo>
                    <a:pt x="11131" y="1409"/>
                  </a:lnTo>
                  <a:lnTo>
                    <a:pt x="11064" y="1275"/>
                  </a:lnTo>
                  <a:lnTo>
                    <a:pt x="11014" y="1141"/>
                  </a:lnTo>
                  <a:lnTo>
                    <a:pt x="10930" y="1023"/>
                  </a:lnTo>
                  <a:lnTo>
                    <a:pt x="10763" y="805"/>
                  </a:lnTo>
                  <a:lnTo>
                    <a:pt x="10561" y="587"/>
                  </a:lnTo>
                  <a:lnTo>
                    <a:pt x="10327" y="403"/>
                  </a:lnTo>
                  <a:lnTo>
                    <a:pt x="10075" y="252"/>
                  </a:lnTo>
                  <a:lnTo>
                    <a:pt x="9807" y="135"/>
                  </a:lnTo>
                  <a:lnTo>
                    <a:pt x="9522" y="51"/>
                  </a:lnTo>
                  <a:lnTo>
                    <a:pt x="9371" y="17"/>
                  </a:lnTo>
                  <a:lnTo>
                    <a:pt x="92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3979474" y="4650438"/>
              <a:ext cx="192949" cy="185018"/>
            </a:xfrm>
            <a:custGeom>
              <a:avLst/>
              <a:gdLst/>
              <a:ahLst/>
              <a:cxnLst/>
              <a:rect l="l" t="t" r="r" b="b"/>
              <a:pathLst>
                <a:path w="11434" h="10964" extrusionOk="0">
                  <a:moveTo>
                    <a:pt x="9238" y="0"/>
                  </a:moveTo>
                  <a:lnTo>
                    <a:pt x="9053" y="17"/>
                  </a:lnTo>
                  <a:lnTo>
                    <a:pt x="8886" y="34"/>
                  </a:lnTo>
                  <a:lnTo>
                    <a:pt x="8701" y="67"/>
                  </a:lnTo>
                  <a:lnTo>
                    <a:pt x="8333" y="151"/>
                  </a:lnTo>
                  <a:lnTo>
                    <a:pt x="7930" y="302"/>
                  </a:lnTo>
                  <a:lnTo>
                    <a:pt x="7528" y="487"/>
                  </a:lnTo>
                  <a:lnTo>
                    <a:pt x="7109" y="721"/>
                  </a:lnTo>
                  <a:lnTo>
                    <a:pt x="6673" y="1006"/>
                  </a:lnTo>
                  <a:lnTo>
                    <a:pt x="6237" y="1325"/>
                  </a:lnTo>
                  <a:lnTo>
                    <a:pt x="5784" y="1710"/>
                  </a:lnTo>
                  <a:lnTo>
                    <a:pt x="5332" y="2146"/>
                  </a:lnTo>
                  <a:lnTo>
                    <a:pt x="4862" y="2649"/>
                  </a:lnTo>
                  <a:lnTo>
                    <a:pt x="4360" y="3253"/>
                  </a:lnTo>
                  <a:lnTo>
                    <a:pt x="3655" y="4124"/>
                  </a:lnTo>
                  <a:lnTo>
                    <a:pt x="2851" y="5164"/>
                  </a:lnTo>
                  <a:lnTo>
                    <a:pt x="2029" y="6237"/>
                  </a:lnTo>
                  <a:lnTo>
                    <a:pt x="604" y="8114"/>
                  </a:lnTo>
                  <a:lnTo>
                    <a:pt x="1" y="8936"/>
                  </a:lnTo>
                  <a:lnTo>
                    <a:pt x="1" y="9338"/>
                  </a:lnTo>
                  <a:lnTo>
                    <a:pt x="18" y="9723"/>
                  </a:lnTo>
                  <a:lnTo>
                    <a:pt x="68" y="10361"/>
                  </a:lnTo>
                  <a:lnTo>
                    <a:pt x="118" y="10796"/>
                  </a:lnTo>
                  <a:lnTo>
                    <a:pt x="135" y="10964"/>
                  </a:lnTo>
                  <a:lnTo>
                    <a:pt x="3722" y="10863"/>
                  </a:lnTo>
                  <a:lnTo>
                    <a:pt x="3974" y="10126"/>
                  </a:lnTo>
                  <a:lnTo>
                    <a:pt x="4142" y="10025"/>
                  </a:lnTo>
                  <a:lnTo>
                    <a:pt x="4326" y="9925"/>
                  </a:lnTo>
                  <a:lnTo>
                    <a:pt x="4812" y="9690"/>
                  </a:lnTo>
                  <a:lnTo>
                    <a:pt x="5399" y="9405"/>
                  </a:lnTo>
                  <a:lnTo>
                    <a:pt x="5734" y="9237"/>
                  </a:lnTo>
                  <a:lnTo>
                    <a:pt x="6086" y="9053"/>
                  </a:lnTo>
                  <a:lnTo>
                    <a:pt x="6455" y="8852"/>
                  </a:lnTo>
                  <a:lnTo>
                    <a:pt x="6824" y="8617"/>
                  </a:lnTo>
                  <a:lnTo>
                    <a:pt x="7209" y="8349"/>
                  </a:lnTo>
                  <a:lnTo>
                    <a:pt x="7595" y="8047"/>
                  </a:lnTo>
                  <a:lnTo>
                    <a:pt x="7997" y="7729"/>
                  </a:lnTo>
                  <a:lnTo>
                    <a:pt x="8400" y="7360"/>
                  </a:lnTo>
                  <a:lnTo>
                    <a:pt x="8785" y="6957"/>
                  </a:lnTo>
                  <a:lnTo>
                    <a:pt x="9171" y="6505"/>
                  </a:lnTo>
                  <a:lnTo>
                    <a:pt x="9590" y="5985"/>
                  </a:lnTo>
                  <a:lnTo>
                    <a:pt x="9959" y="5465"/>
                  </a:lnTo>
                  <a:lnTo>
                    <a:pt x="10294" y="4979"/>
                  </a:lnTo>
                  <a:lnTo>
                    <a:pt x="10579" y="4510"/>
                  </a:lnTo>
                  <a:lnTo>
                    <a:pt x="10830" y="4057"/>
                  </a:lnTo>
                  <a:lnTo>
                    <a:pt x="11032" y="3638"/>
                  </a:lnTo>
                  <a:lnTo>
                    <a:pt x="11199" y="3236"/>
                  </a:lnTo>
                  <a:lnTo>
                    <a:pt x="11317" y="2850"/>
                  </a:lnTo>
                  <a:lnTo>
                    <a:pt x="11384" y="2481"/>
                  </a:lnTo>
                  <a:lnTo>
                    <a:pt x="11434" y="2146"/>
                  </a:lnTo>
                  <a:lnTo>
                    <a:pt x="11434" y="1979"/>
                  </a:lnTo>
                  <a:lnTo>
                    <a:pt x="11417" y="1828"/>
                  </a:lnTo>
                  <a:lnTo>
                    <a:pt x="11400" y="1677"/>
                  </a:lnTo>
                  <a:lnTo>
                    <a:pt x="11384" y="1526"/>
                  </a:lnTo>
                  <a:lnTo>
                    <a:pt x="11350" y="1392"/>
                  </a:lnTo>
                  <a:lnTo>
                    <a:pt x="11300" y="1258"/>
                  </a:lnTo>
                  <a:lnTo>
                    <a:pt x="11233" y="1124"/>
                  </a:lnTo>
                  <a:lnTo>
                    <a:pt x="11166" y="989"/>
                  </a:lnTo>
                  <a:lnTo>
                    <a:pt x="11099" y="872"/>
                  </a:lnTo>
                  <a:lnTo>
                    <a:pt x="11015" y="771"/>
                  </a:lnTo>
                  <a:lnTo>
                    <a:pt x="10914" y="654"/>
                  </a:lnTo>
                  <a:lnTo>
                    <a:pt x="10797" y="554"/>
                  </a:lnTo>
                  <a:lnTo>
                    <a:pt x="10696" y="453"/>
                  </a:lnTo>
                  <a:lnTo>
                    <a:pt x="10562" y="369"/>
                  </a:lnTo>
                  <a:lnTo>
                    <a:pt x="10445" y="285"/>
                  </a:lnTo>
                  <a:lnTo>
                    <a:pt x="10311" y="218"/>
                  </a:lnTo>
                  <a:lnTo>
                    <a:pt x="10177" y="168"/>
                  </a:lnTo>
                  <a:lnTo>
                    <a:pt x="10026" y="118"/>
                  </a:lnTo>
                  <a:lnTo>
                    <a:pt x="9875" y="67"/>
                  </a:lnTo>
                  <a:lnTo>
                    <a:pt x="9724" y="34"/>
                  </a:lnTo>
                  <a:lnTo>
                    <a:pt x="9573" y="17"/>
                  </a:lnTo>
                  <a:lnTo>
                    <a:pt x="94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3557998" y="3078501"/>
              <a:ext cx="731582" cy="933002"/>
            </a:xfrm>
            <a:custGeom>
              <a:avLst/>
              <a:gdLst/>
              <a:ahLst/>
              <a:cxnLst/>
              <a:rect l="l" t="t" r="r" b="b"/>
              <a:pathLst>
                <a:path w="43353" h="55289" extrusionOk="0">
                  <a:moveTo>
                    <a:pt x="6706" y="1"/>
                  </a:moveTo>
                  <a:lnTo>
                    <a:pt x="6606" y="252"/>
                  </a:lnTo>
                  <a:lnTo>
                    <a:pt x="6337" y="990"/>
                  </a:lnTo>
                  <a:lnTo>
                    <a:pt x="5902" y="2197"/>
                  </a:lnTo>
                  <a:lnTo>
                    <a:pt x="5348" y="3823"/>
                  </a:lnTo>
                  <a:lnTo>
                    <a:pt x="5047" y="4779"/>
                  </a:lnTo>
                  <a:lnTo>
                    <a:pt x="4711" y="5835"/>
                  </a:lnTo>
                  <a:lnTo>
                    <a:pt x="4376" y="6991"/>
                  </a:lnTo>
                  <a:lnTo>
                    <a:pt x="4024" y="8215"/>
                  </a:lnTo>
                  <a:lnTo>
                    <a:pt x="3655" y="9540"/>
                  </a:lnTo>
                  <a:lnTo>
                    <a:pt x="3286" y="10931"/>
                  </a:lnTo>
                  <a:lnTo>
                    <a:pt x="2934" y="12406"/>
                  </a:lnTo>
                  <a:lnTo>
                    <a:pt x="2565" y="13932"/>
                  </a:lnTo>
                  <a:lnTo>
                    <a:pt x="2213" y="15541"/>
                  </a:lnTo>
                  <a:lnTo>
                    <a:pt x="1878" y="17201"/>
                  </a:lnTo>
                  <a:lnTo>
                    <a:pt x="1560" y="18927"/>
                  </a:lnTo>
                  <a:lnTo>
                    <a:pt x="1258" y="20704"/>
                  </a:lnTo>
                  <a:lnTo>
                    <a:pt x="973" y="22532"/>
                  </a:lnTo>
                  <a:lnTo>
                    <a:pt x="721" y="24409"/>
                  </a:lnTo>
                  <a:lnTo>
                    <a:pt x="504" y="26337"/>
                  </a:lnTo>
                  <a:lnTo>
                    <a:pt x="403" y="27309"/>
                  </a:lnTo>
                  <a:lnTo>
                    <a:pt x="319" y="28282"/>
                  </a:lnTo>
                  <a:lnTo>
                    <a:pt x="235" y="29271"/>
                  </a:lnTo>
                  <a:lnTo>
                    <a:pt x="168" y="30277"/>
                  </a:lnTo>
                  <a:lnTo>
                    <a:pt x="118" y="31282"/>
                  </a:lnTo>
                  <a:lnTo>
                    <a:pt x="68" y="32288"/>
                  </a:lnTo>
                  <a:lnTo>
                    <a:pt x="34" y="33311"/>
                  </a:lnTo>
                  <a:lnTo>
                    <a:pt x="17" y="34333"/>
                  </a:lnTo>
                  <a:lnTo>
                    <a:pt x="1" y="35373"/>
                  </a:lnTo>
                  <a:lnTo>
                    <a:pt x="1" y="36412"/>
                  </a:lnTo>
                  <a:lnTo>
                    <a:pt x="17" y="37452"/>
                  </a:lnTo>
                  <a:lnTo>
                    <a:pt x="51" y="38491"/>
                  </a:lnTo>
                  <a:lnTo>
                    <a:pt x="84" y="39530"/>
                  </a:lnTo>
                  <a:lnTo>
                    <a:pt x="151" y="40586"/>
                  </a:lnTo>
                  <a:lnTo>
                    <a:pt x="219" y="41643"/>
                  </a:lnTo>
                  <a:lnTo>
                    <a:pt x="319" y="42699"/>
                  </a:lnTo>
                  <a:lnTo>
                    <a:pt x="420" y="43755"/>
                  </a:lnTo>
                  <a:lnTo>
                    <a:pt x="554" y="44811"/>
                  </a:lnTo>
                  <a:lnTo>
                    <a:pt x="721" y="46085"/>
                  </a:lnTo>
                  <a:lnTo>
                    <a:pt x="805" y="46672"/>
                  </a:lnTo>
                  <a:lnTo>
                    <a:pt x="906" y="47242"/>
                  </a:lnTo>
                  <a:lnTo>
                    <a:pt x="1006" y="47761"/>
                  </a:lnTo>
                  <a:lnTo>
                    <a:pt x="1107" y="48248"/>
                  </a:lnTo>
                  <a:lnTo>
                    <a:pt x="1224" y="48717"/>
                  </a:lnTo>
                  <a:lnTo>
                    <a:pt x="1358" y="49153"/>
                  </a:lnTo>
                  <a:lnTo>
                    <a:pt x="1509" y="49555"/>
                  </a:lnTo>
                  <a:lnTo>
                    <a:pt x="1677" y="49941"/>
                  </a:lnTo>
                  <a:lnTo>
                    <a:pt x="1845" y="50293"/>
                  </a:lnTo>
                  <a:lnTo>
                    <a:pt x="2046" y="50628"/>
                  </a:lnTo>
                  <a:lnTo>
                    <a:pt x="2264" y="50930"/>
                  </a:lnTo>
                  <a:lnTo>
                    <a:pt x="2498" y="51232"/>
                  </a:lnTo>
                  <a:lnTo>
                    <a:pt x="2750" y="51500"/>
                  </a:lnTo>
                  <a:lnTo>
                    <a:pt x="3035" y="51751"/>
                  </a:lnTo>
                  <a:lnTo>
                    <a:pt x="3236" y="51902"/>
                  </a:lnTo>
                  <a:lnTo>
                    <a:pt x="3454" y="52053"/>
                  </a:lnTo>
                  <a:lnTo>
                    <a:pt x="3689" y="52187"/>
                  </a:lnTo>
                  <a:lnTo>
                    <a:pt x="3923" y="52321"/>
                  </a:lnTo>
                  <a:lnTo>
                    <a:pt x="4175" y="52455"/>
                  </a:lnTo>
                  <a:lnTo>
                    <a:pt x="4443" y="52573"/>
                  </a:lnTo>
                  <a:lnTo>
                    <a:pt x="4728" y="52690"/>
                  </a:lnTo>
                  <a:lnTo>
                    <a:pt x="5030" y="52807"/>
                  </a:lnTo>
                  <a:lnTo>
                    <a:pt x="5667" y="53009"/>
                  </a:lnTo>
                  <a:lnTo>
                    <a:pt x="6371" y="53210"/>
                  </a:lnTo>
                  <a:lnTo>
                    <a:pt x="7142" y="53377"/>
                  </a:lnTo>
                  <a:lnTo>
                    <a:pt x="7980" y="53545"/>
                  </a:lnTo>
                  <a:lnTo>
                    <a:pt x="8919" y="53696"/>
                  </a:lnTo>
                  <a:lnTo>
                    <a:pt x="9908" y="53847"/>
                  </a:lnTo>
                  <a:lnTo>
                    <a:pt x="10998" y="53998"/>
                  </a:lnTo>
                  <a:lnTo>
                    <a:pt x="12188" y="54149"/>
                  </a:lnTo>
                  <a:lnTo>
                    <a:pt x="14820" y="54450"/>
                  </a:lnTo>
                  <a:lnTo>
                    <a:pt x="17854" y="54786"/>
                  </a:lnTo>
                  <a:lnTo>
                    <a:pt x="19497" y="54936"/>
                  </a:lnTo>
                  <a:lnTo>
                    <a:pt x="21157" y="55071"/>
                  </a:lnTo>
                  <a:lnTo>
                    <a:pt x="22800" y="55188"/>
                  </a:lnTo>
                  <a:lnTo>
                    <a:pt x="24426" y="55255"/>
                  </a:lnTo>
                  <a:lnTo>
                    <a:pt x="26035" y="55288"/>
                  </a:lnTo>
                  <a:lnTo>
                    <a:pt x="27611" y="55272"/>
                  </a:lnTo>
                  <a:lnTo>
                    <a:pt x="28382" y="55255"/>
                  </a:lnTo>
                  <a:lnTo>
                    <a:pt x="29136" y="55221"/>
                  </a:lnTo>
                  <a:lnTo>
                    <a:pt x="29908" y="55188"/>
                  </a:lnTo>
                  <a:lnTo>
                    <a:pt x="30645" y="55138"/>
                  </a:lnTo>
                  <a:lnTo>
                    <a:pt x="31366" y="55087"/>
                  </a:lnTo>
                  <a:lnTo>
                    <a:pt x="32087" y="55003"/>
                  </a:lnTo>
                  <a:lnTo>
                    <a:pt x="32791" y="54920"/>
                  </a:lnTo>
                  <a:lnTo>
                    <a:pt x="33478" y="54836"/>
                  </a:lnTo>
                  <a:lnTo>
                    <a:pt x="34149" y="54718"/>
                  </a:lnTo>
                  <a:lnTo>
                    <a:pt x="34819" y="54601"/>
                  </a:lnTo>
                  <a:lnTo>
                    <a:pt x="35456" y="54467"/>
                  </a:lnTo>
                  <a:lnTo>
                    <a:pt x="36077" y="54333"/>
                  </a:lnTo>
                  <a:lnTo>
                    <a:pt x="36680" y="54165"/>
                  </a:lnTo>
                  <a:lnTo>
                    <a:pt x="37250" y="53998"/>
                  </a:lnTo>
                  <a:lnTo>
                    <a:pt x="37820" y="53813"/>
                  </a:lnTo>
                  <a:lnTo>
                    <a:pt x="38357" y="53629"/>
                  </a:lnTo>
                  <a:lnTo>
                    <a:pt x="38876" y="53411"/>
                  </a:lnTo>
                  <a:lnTo>
                    <a:pt x="39362" y="53193"/>
                  </a:lnTo>
                  <a:lnTo>
                    <a:pt x="39832" y="52942"/>
                  </a:lnTo>
                  <a:lnTo>
                    <a:pt x="40268" y="52690"/>
                  </a:lnTo>
                  <a:lnTo>
                    <a:pt x="40620" y="52472"/>
                  </a:lnTo>
                  <a:lnTo>
                    <a:pt x="40955" y="52237"/>
                  </a:lnTo>
                  <a:lnTo>
                    <a:pt x="41273" y="51986"/>
                  </a:lnTo>
                  <a:lnTo>
                    <a:pt x="41575" y="51735"/>
                  </a:lnTo>
                  <a:lnTo>
                    <a:pt x="41843" y="51466"/>
                  </a:lnTo>
                  <a:lnTo>
                    <a:pt x="42095" y="51181"/>
                  </a:lnTo>
                  <a:lnTo>
                    <a:pt x="42330" y="50896"/>
                  </a:lnTo>
                  <a:lnTo>
                    <a:pt x="42531" y="50595"/>
                  </a:lnTo>
                  <a:lnTo>
                    <a:pt x="42715" y="50276"/>
                  </a:lnTo>
                  <a:lnTo>
                    <a:pt x="42883" y="49958"/>
                  </a:lnTo>
                  <a:lnTo>
                    <a:pt x="43017" y="49605"/>
                  </a:lnTo>
                  <a:lnTo>
                    <a:pt x="43134" y="49270"/>
                  </a:lnTo>
                  <a:lnTo>
                    <a:pt x="43218" y="48901"/>
                  </a:lnTo>
                  <a:lnTo>
                    <a:pt x="43285" y="48533"/>
                  </a:lnTo>
                  <a:lnTo>
                    <a:pt x="43335" y="48130"/>
                  </a:lnTo>
                  <a:lnTo>
                    <a:pt x="43352" y="47745"/>
                  </a:lnTo>
                  <a:lnTo>
                    <a:pt x="43319" y="45917"/>
                  </a:lnTo>
                  <a:lnTo>
                    <a:pt x="43268" y="44057"/>
                  </a:lnTo>
                  <a:lnTo>
                    <a:pt x="43185" y="42179"/>
                  </a:lnTo>
                  <a:lnTo>
                    <a:pt x="43084" y="40268"/>
                  </a:lnTo>
                  <a:lnTo>
                    <a:pt x="42933" y="38340"/>
                  </a:lnTo>
                  <a:lnTo>
                    <a:pt x="42782" y="36395"/>
                  </a:lnTo>
                  <a:lnTo>
                    <a:pt x="42581" y="34468"/>
                  </a:lnTo>
                  <a:lnTo>
                    <a:pt x="42380" y="32523"/>
                  </a:lnTo>
                  <a:lnTo>
                    <a:pt x="42162" y="30578"/>
                  </a:lnTo>
                  <a:lnTo>
                    <a:pt x="41910" y="28667"/>
                  </a:lnTo>
                  <a:lnTo>
                    <a:pt x="41659" y="26756"/>
                  </a:lnTo>
                  <a:lnTo>
                    <a:pt x="41391" y="24895"/>
                  </a:lnTo>
                  <a:lnTo>
                    <a:pt x="41123" y="23051"/>
                  </a:lnTo>
                  <a:lnTo>
                    <a:pt x="40838" y="21241"/>
                  </a:lnTo>
                  <a:lnTo>
                    <a:pt x="40553" y="19481"/>
                  </a:lnTo>
                  <a:lnTo>
                    <a:pt x="40268" y="17771"/>
                  </a:lnTo>
                  <a:lnTo>
                    <a:pt x="39698" y="14518"/>
                  </a:lnTo>
                  <a:lnTo>
                    <a:pt x="39144" y="11534"/>
                  </a:lnTo>
                  <a:lnTo>
                    <a:pt x="38625" y="8886"/>
                  </a:lnTo>
                  <a:lnTo>
                    <a:pt x="38155" y="6606"/>
                  </a:lnTo>
                  <a:lnTo>
                    <a:pt x="37753" y="4745"/>
                  </a:lnTo>
                  <a:lnTo>
                    <a:pt x="37451" y="3370"/>
                  </a:lnTo>
                  <a:lnTo>
                    <a:pt x="37183" y="2197"/>
                  </a:lnTo>
                  <a:lnTo>
                    <a:pt x="36965" y="2297"/>
                  </a:lnTo>
                  <a:lnTo>
                    <a:pt x="36345" y="2566"/>
                  </a:lnTo>
                  <a:lnTo>
                    <a:pt x="35339" y="2968"/>
                  </a:lnTo>
                  <a:lnTo>
                    <a:pt x="34719" y="3219"/>
                  </a:lnTo>
                  <a:lnTo>
                    <a:pt x="33998" y="3471"/>
                  </a:lnTo>
                  <a:lnTo>
                    <a:pt x="33227" y="3722"/>
                  </a:lnTo>
                  <a:lnTo>
                    <a:pt x="32389" y="3991"/>
                  </a:lnTo>
                  <a:lnTo>
                    <a:pt x="31467" y="4259"/>
                  </a:lnTo>
                  <a:lnTo>
                    <a:pt x="30511" y="4527"/>
                  </a:lnTo>
                  <a:lnTo>
                    <a:pt x="29488" y="4779"/>
                  </a:lnTo>
                  <a:lnTo>
                    <a:pt x="28416" y="4996"/>
                  </a:lnTo>
                  <a:lnTo>
                    <a:pt x="27309" y="5214"/>
                  </a:lnTo>
                  <a:lnTo>
                    <a:pt x="26152" y="5399"/>
                  </a:lnTo>
                  <a:lnTo>
                    <a:pt x="25566" y="5466"/>
                  </a:lnTo>
                  <a:lnTo>
                    <a:pt x="24979" y="5550"/>
                  </a:lnTo>
                  <a:lnTo>
                    <a:pt x="24375" y="5600"/>
                  </a:lnTo>
                  <a:lnTo>
                    <a:pt x="23772" y="5650"/>
                  </a:lnTo>
                  <a:lnTo>
                    <a:pt x="23152" y="5684"/>
                  </a:lnTo>
                  <a:lnTo>
                    <a:pt x="22531" y="5717"/>
                  </a:lnTo>
                  <a:lnTo>
                    <a:pt x="21911" y="5734"/>
                  </a:lnTo>
                  <a:lnTo>
                    <a:pt x="21291" y="5734"/>
                  </a:lnTo>
                  <a:lnTo>
                    <a:pt x="20654" y="5717"/>
                  </a:lnTo>
                  <a:lnTo>
                    <a:pt x="20017" y="5684"/>
                  </a:lnTo>
                  <a:lnTo>
                    <a:pt x="19380" y="5650"/>
                  </a:lnTo>
                  <a:lnTo>
                    <a:pt x="18743" y="5583"/>
                  </a:lnTo>
                  <a:lnTo>
                    <a:pt x="18122" y="5516"/>
                  </a:lnTo>
                  <a:lnTo>
                    <a:pt x="17485" y="5416"/>
                  </a:lnTo>
                  <a:lnTo>
                    <a:pt x="16848" y="5298"/>
                  </a:lnTo>
                  <a:lnTo>
                    <a:pt x="16211" y="5181"/>
                  </a:lnTo>
                  <a:lnTo>
                    <a:pt x="15574" y="5030"/>
                  </a:lnTo>
                  <a:lnTo>
                    <a:pt x="14937" y="4862"/>
                  </a:lnTo>
                  <a:lnTo>
                    <a:pt x="14317" y="4661"/>
                  </a:lnTo>
                  <a:lnTo>
                    <a:pt x="13697" y="4460"/>
                  </a:lnTo>
                  <a:lnTo>
                    <a:pt x="13076" y="4225"/>
                  </a:lnTo>
                  <a:lnTo>
                    <a:pt x="12456" y="3957"/>
                  </a:lnTo>
                  <a:lnTo>
                    <a:pt x="11853" y="3689"/>
                  </a:lnTo>
                  <a:lnTo>
                    <a:pt x="11249" y="3387"/>
                  </a:lnTo>
                  <a:lnTo>
                    <a:pt x="10646" y="3052"/>
                  </a:lnTo>
                  <a:lnTo>
                    <a:pt x="10059" y="2700"/>
                  </a:lnTo>
                  <a:lnTo>
                    <a:pt x="9472" y="2314"/>
                  </a:lnTo>
                  <a:lnTo>
                    <a:pt x="8902" y="1912"/>
                  </a:lnTo>
                  <a:lnTo>
                    <a:pt x="8332" y="1476"/>
                  </a:lnTo>
                  <a:lnTo>
                    <a:pt x="7779" y="1007"/>
                  </a:lnTo>
                  <a:lnTo>
                    <a:pt x="7243" y="520"/>
                  </a:lnTo>
                  <a:lnTo>
                    <a:pt x="6706"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3608637" y="3951741"/>
              <a:ext cx="628881" cy="857182"/>
            </a:xfrm>
            <a:custGeom>
              <a:avLst/>
              <a:gdLst/>
              <a:ahLst/>
              <a:cxnLst/>
              <a:rect l="l" t="t" r="r" b="b"/>
              <a:pathLst>
                <a:path w="37267" h="50796" extrusionOk="0">
                  <a:moveTo>
                    <a:pt x="34" y="0"/>
                  </a:moveTo>
                  <a:lnTo>
                    <a:pt x="0" y="520"/>
                  </a:lnTo>
                  <a:lnTo>
                    <a:pt x="0" y="1056"/>
                  </a:lnTo>
                  <a:lnTo>
                    <a:pt x="0" y="1526"/>
                  </a:lnTo>
                  <a:lnTo>
                    <a:pt x="34" y="1978"/>
                  </a:lnTo>
                  <a:lnTo>
                    <a:pt x="67" y="2431"/>
                  </a:lnTo>
                  <a:lnTo>
                    <a:pt x="134" y="2884"/>
                  </a:lnTo>
                  <a:lnTo>
                    <a:pt x="218" y="3320"/>
                  </a:lnTo>
                  <a:lnTo>
                    <a:pt x="319" y="3772"/>
                  </a:lnTo>
                  <a:lnTo>
                    <a:pt x="419" y="4208"/>
                  </a:lnTo>
                  <a:lnTo>
                    <a:pt x="554" y="4644"/>
                  </a:lnTo>
                  <a:lnTo>
                    <a:pt x="704" y="5063"/>
                  </a:lnTo>
                  <a:lnTo>
                    <a:pt x="855" y="5482"/>
                  </a:lnTo>
                  <a:lnTo>
                    <a:pt x="1040" y="5901"/>
                  </a:lnTo>
                  <a:lnTo>
                    <a:pt x="1241" y="6320"/>
                  </a:lnTo>
                  <a:lnTo>
                    <a:pt x="1442" y="6723"/>
                  </a:lnTo>
                  <a:lnTo>
                    <a:pt x="1660" y="7125"/>
                  </a:lnTo>
                  <a:lnTo>
                    <a:pt x="1895" y="7511"/>
                  </a:lnTo>
                  <a:lnTo>
                    <a:pt x="2146" y="7896"/>
                  </a:lnTo>
                  <a:lnTo>
                    <a:pt x="2414" y="8282"/>
                  </a:lnTo>
                  <a:lnTo>
                    <a:pt x="2699" y="8650"/>
                  </a:lnTo>
                  <a:lnTo>
                    <a:pt x="2984" y="9019"/>
                  </a:lnTo>
                  <a:lnTo>
                    <a:pt x="3286" y="9371"/>
                  </a:lnTo>
                  <a:lnTo>
                    <a:pt x="3605" y="9723"/>
                  </a:lnTo>
                  <a:lnTo>
                    <a:pt x="3940" y="10059"/>
                  </a:lnTo>
                  <a:lnTo>
                    <a:pt x="4292" y="10394"/>
                  </a:lnTo>
                  <a:lnTo>
                    <a:pt x="4644" y="10729"/>
                  </a:lnTo>
                  <a:lnTo>
                    <a:pt x="5013" y="11048"/>
                  </a:lnTo>
                  <a:lnTo>
                    <a:pt x="5382" y="11349"/>
                  </a:lnTo>
                  <a:lnTo>
                    <a:pt x="5784" y="11651"/>
                  </a:lnTo>
                  <a:lnTo>
                    <a:pt x="6186" y="11953"/>
                  </a:lnTo>
                  <a:lnTo>
                    <a:pt x="6589" y="12221"/>
                  </a:lnTo>
                  <a:lnTo>
                    <a:pt x="7008" y="12506"/>
                  </a:lnTo>
                  <a:lnTo>
                    <a:pt x="7444" y="12758"/>
                  </a:lnTo>
                  <a:lnTo>
                    <a:pt x="7896" y="13009"/>
                  </a:lnTo>
                  <a:lnTo>
                    <a:pt x="7896" y="49689"/>
                  </a:lnTo>
                  <a:lnTo>
                    <a:pt x="12288" y="49689"/>
                  </a:lnTo>
                  <a:lnTo>
                    <a:pt x="15222" y="15440"/>
                  </a:lnTo>
                  <a:lnTo>
                    <a:pt x="16060" y="15557"/>
                  </a:lnTo>
                  <a:lnTo>
                    <a:pt x="16898" y="15641"/>
                  </a:lnTo>
                  <a:lnTo>
                    <a:pt x="17770" y="15675"/>
                  </a:lnTo>
                  <a:lnTo>
                    <a:pt x="18625" y="15691"/>
                  </a:lnTo>
                  <a:lnTo>
                    <a:pt x="19480" y="15675"/>
                  </a:lnTo>
                  <a:lnTo>
                    <a:pt x="20318" y="15641"/>
                  </a:lnTo>
                  <a:lnTo>
                    <a:pt x="21140" y="15557"/>
                  </a:lnTo>
                  <a:lnTo>
                    <a:pt x="21944" y="15457"/>
                  </a:lnTo>
                  <a:lnTo>
                    <a:pt x="21793" y="50795"/>
                  </a:lnTo>
                  <a:lnTo>
                    <a:pt x="26186" y="50795"/>
                  </a:lnTo>
                  <a:lnTo>
                    <a:pt x="30477" y="12355"/>
                  </a:lnTo>
                  <a:lnTo>
                    <a:pt x="30863" y="12104"/>
                  </a:lnTo>
                  <a:lnTo>
                    <a:pt x="31248" y="11836"/>
                  </a:lnTo>
                  <a:lnTo>
                    <a:pt x="31617" y="11567"/>
                  </a:lnTo>
                  <a:lnTo>
                    <a:pt x="31969" y="11282"/>
                  </a:lnTo>
                  <a:lnTo>
                    <a:pt x="32304" y="10997"/>
                  </a:lnTo>
                  <a:lnTo>
                    <a:pt x="32657" y="10712"/>
                  </a:lnTo>
                  <a:lnTo>
                    <a:pt x="32975" y="10411"/>
                  </a:lnTo>
                  <a:lnTo>
                    <a:pt x="33294" y="10092"/>
                  </a:lnTo>
                  <a:lnTo>
                    <a:pt x="33595" y="9790"/>
                  </a:lnTo>
                  <a:lnTo>
                    <a:pt x="33897" y="9472"/>
                  </a:lnTo>
                  <a:lnTo>
                    <a:pt x="34182" y="9137"/>
                  </a:lnTo>
                  <a:lnTo>
                    <a:pt x="34450" y="8801"/>
                  </a:lnTo>
                  <a:lnTo>
                    <a:pt x="34719" y="8466"/>
                  </a:lnTo>
                  <a:lnTo>
                    <a:pt x="34970" y="8114"/>
                  </a:lnTo>
                  <a:lnTo>
                    <a:pt x="35205" y="7762"/>
                  </a:lnTo>
                  <a:lnTo>
                    <a:pt x="35439" y="7410"/>
                  </a:lnTo>
                  <a:lnTo>
                    <a:pt x="35641" y="7041"/>
                  </a:lnTo>
                  <a:lnTo>
                    <a:pt x="35858" y="6672"/>
                  </a:lnTo>
                  <a:lnTo>
                    <a:pt x="36043" y="6304"/>
                  </a:lnTo>
                  <a:lnTo>
                    <a:pt x="36227" y="5918"/>
                  </a:lnTo>
                  <a:lnTo>
                    <a:pt x="36378" y="5549"/>
                  </a:lnTo>
                  <a:lnTo>
                    <a:pt x="36529" y="5147"/>
                  </a:lnTo>
                  <a:lnTo>
                    <a:pt x="36680" y="4761"/>
                  </a:lnTo>
                  <a:lnTo>
                    <a:pt x="36797" y="4359"/>
                  </a:lnTo>
                  <a:lnTo>
                    <a:pt x="36915" y="3973"/>
                  </a:lnTo>
                  <a:lnTo>
                    <a:pt x="36998" y="3554"/>
                  </a:lnTo>
                  <a:lnTo>
                    <a:pt x="37082" y="3152"/>
                  </a:lnTo>
                  <a:lnTo>
                    <a:pt x="37149" y="2733"/>
                  </a:lnTo>
                  <a:lnTo>
                    <a:pt x="37200" y="2330"/>
                  </a:lnTo>
                  <a:lnTo>
                    <a:pt x="37250" y="1911"/>
                  </a:lnTo>
                  <a:lnTo>
                    <a:pt x="37267" y="1476"/>
                  </a:lnTo>
                  <a:lnTo>
                    <a:pt x="37267" y="1056"/>
                  </a:lnTo>
                  <a:lnTo>
                    <a:pt x="37267" y="939"/>
                  </a:lnTo>
                  <a:lnTo>
                    <a:pt x="36831" y="1191"/>
                  </a:lnTo>
                  <a:lnTo>
                    <a:pt x="36361" y="1442"/>
                  </a:lnTo>
                  <a:lnTo>
                    <a:pt x="35875" y="1660"/>
                  </a:lnTo>
                  <a:lnTo>
                    <a:pt x="35356" y="1878"/>
                  </a:lnTo>
                  <a:lnTo>
                    <a:pt x="34819" y="2062"/>
                  </a:lnTo>
                  <a:lnTo>
                    <a:pt x="34249" y="2247"/>
                  </a:lnTo>
                  <a:lnTo>
                    <a:pt x="33679" y="2414"/>
                  </a:lnTo>
                  <a:lnTo>
                    <a:pt x="33076" y="2582"/>
                  </a:lnTo>
                  <a:lnTo>
                    <a:pt x="32455" y="2716"/>
                  </a:lnTo>
                  <a:lnTo>
                    <a:pt x="31818" y="2850"/>
                  </a:lnTo>
                  <a:lnTo>
                    <a:pt x="31148" y="2967"/>
                  </a:lnTo>
                  <a:lnTo>
                    <a:pt x="30477" y="3085"/>
                  </a:lnTo>
                  <a:lnTo>
                    <a:pt x="29790" y="3169"/>
                  </a:lnTo>
                  <a:lnTo>
                    <a:pt x="29086" y="3252"/>
                  </a:lnTo>
                  <a:lnTo>
                    <a:pt x="28365" y="3336"/>
                  </a:lnTo>
                  <a:lnTo>
                    <a:pt x="27644" y="3387"/>
                  </a:lnTo>
                  <a:lnTo>
                    <a:pt x="26907" y="3437"/>
                  </a:lnTo>
                  <a:lnTo>
                    <a:pt x="26135" y="3470"/>
                  </a:lnTo>
                  <a:lnTo>
                    <a:pt x="25381" y="3504"/>
                  </a:lnTo>
                  <a:lnTo>
                    <a:pt x="24610" y="3521"/>
                  </a:lnTo>
                  <a:lnTo>
                    <a:pt x="23034" y="3537"/>
                  </a:lnTo>
                  <a:lnTo>
                    <a:pt x="21425" y="3504"/>
                  </a:lnTo>
                  <a:lnTo>
                    <a:pt x="19799" y="3437"/>
                  </a:lnTo>
                  <a:lnTo>
                    <a:pt x="18156" y="3320"/>
                  </a:lnTo>
                  <a:lnTo>
                    <a:pt x="16496" y="3185"/>
                  </a:lnTo>
                  <a:lnTo>
                    <a:pt x="14853" y="3035"/>
                  </a:lnTo>
                  <a:lnTo>
                    <a:pt x="11819" y="2699"/>
                  </a:lnTo>
                  <a:lnTo>
                    <a:pt x="9187" y="2398"/>
                  </a:lnTo>
                  <a:lnTo>
                    <a:pt x="7997" y="2247"/>
                  </a:lnTo>
                  <a:lnTo>
                    <a:pt x="6907" y="2096"/>
                  </a:lnTo>
                  <a:lnTo>
                    <a:pt x="5918" y="1945"/>
                  </a:lnTo>
                  <a:lnTo>
                    <a:pt x="4979" y="1794"/>
                  </a:lnTo>
                  <a:lnTo>
                    <a:pt x="4141" y="1626"/>
                  </a:lnTo>
                  <a:lnTo>
                    <a:pt x="3370" y="1459"/>
                  </a:lnTo>
                  <a:lnTo>
                    <a:pt x="2666" y="1258"/>
                  </a:lnTo>
                  <a:lnTo>
                    <a:pt x="2029" y="1056"/>
                  </a:lnTo>
                  <a:lnTo>
                    <a:pt x="1727" y="939"/>
                  </a:lnTo>
                  <a:lnTo>
                    <a:pt x="1442" y="822"/>
                  </a:lnTo>
                  <a:lnTo>
                    <a:pt x="1174" y="704"/>
                  </a:lnTo>
                  <a:lnTo>
                    <a:pt x="922" y="570"/>
                  </a:lnTo>
                  <a:lnTo>
                    <a:pt x="688" y="436"/>
                  </a:lnTo>
                  <a:lnTo>
                    <a:pt x="453" y="302"/>
                  </a:lnTo>
                  <a:lnTo>
                    <a:pt x="235" y="151"/>
                  </a:lnTo>
                  <a:lnTo>
                    <a:pt x="34" y="0"/>
                  </a:ln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4017390" y="4142399"/>
              <a:ext cx="17" cy="17"/>
            </a:xfrm>
            <a:custGeom>
              <a:avLst/>
              <a:gdLst/>
              <a:ahLst/>
              <a:cxnLst/>
              <a:rect l="l" t="t" r="r" b="b"/>
              <a:pathLst>
                <a:path w="1" h="1" extrusionOk="0">
                  <a:moveTo>
                    <a:pt x="0" y="0"/>
                  </a:moveTo>
                  <a:lnTo>
                    <a:pt x="0" y="0"/>
                  </a:lnTo>
                  <a:close/>
                </a:path>
              </a:pathLst>
            </a:custGeom>
            <a:solidFill>
              <a:srgbClr val="355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4017390" y="4142399"/>
              <a:ext cx="17" cy="17"/>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650788" y="2311077"/>
              <a:ext cx="696769" cy="889701"/>
            </a:xfrm>
            <a:custGeom>
              <a:avLst/>
              <a:gdLst/>
              <a:ahLst/>
              <a:cxnLst/>
              <a:rect l="l" t="t" r="r" b="b"/>
              <a:pathLst>
                <a:path w="41290" h="52723" extrusionOk="0">
                  <a:moveTo>
                    <a:pt x="11048" y="0"/>
                  </a:moveTo>
                  <a:lnTo>
                    <a:pt x="10662" y="17"/>
                  </a:lnTo>
                  <a:lnTo>
                    <a:pt x="10310" y="34"/>
                  </a:lnTo>
                  <a:lnTo>
                    <a:pt x="9975" y="67"/>
                  </a:lnTo>
                  <a:lnTo>
                    <a:pt x="9639" y="101"/>
                  </a:lnTo>
                  <a:lnTo>
                    <a:pt x="9338" y="151"/>
                  </a:lnTo>
                  <a:lnTo>
                    <a:pt x="9053" y="201"/>
                  </a:lnTo>
                  <a:lnTo>
                    <a:pt x="8768" y="285"/>
                  </a:lnTo>
                  <a:lnTo>
                    <a:pt x="8516" y="369"/>
                  </a:lnTo>
                  <a:lnTo>
                    <a:pt x="8298" y="469"/>
                  </a:lnTo>
                  <a:lnTo>
                    <a:pt x="8080" y="570"/>
                  </a:lnTo>
                  <a:lnTo>
                    <a:pt x="7896" y="704"/>
                  </a:lnTo>
                  <a:lnTo>
                    <a:pt x="7728" y="838"/>
                  </a:lnTo>
                  <a:lnTo>
                    <a:pt x="7594" y="989"/>
                  </a:lnTo>
                  <a:lnTo>
                    <a:pt x="7477" y="1157"/>
                  </a:lnTo>
                  <a:lnTo>
                    <a:pt x="7393" y="1341"/>
                  </a:lnTo>
                  <a:lnTo>
                    <a:pt x="6991" y="2917"/>
                  </a:lnTo>
                  <a:lnTo>
                    <a:pt x="6521" y="4761"/>
                  </a:lnTo>
                  <a:lnTo>
                    <a:pt x="5935" y="7175"/>
                  </a:lnTo>
                  <a:lnTo>
                    <a:pt x="5264" y="10058"/>
                  </a:lnTo>
                  <a:lnTo>
                    <a:pt x="4510" y="13344"/>
                  </a:lnTo>
                  <a:lnTo>
                    <a:pt x="3739" y="16932"/>
                  </a:lnTo>
                  <a:lnTo>
                    <a:pt x="3336" y="18809"/>
                  </a:lnTo>
                  <a:lnTo>
                    <a:pt x="2951" y="20720"/>
                  </a:lnTo>
                  <a:lnTo>
                    <a:pt x="2565" y="22665"/>
                  </a:lnTo>
                  <a:lnTo>
                    <a:pt x="2196" y="24626"/>
                  </a:lnTo>
                  <a:lnTo>
                    <a:pt x="1844" y="26588"/>
                  </a:lnTo>
                  <a:lnTo>
                    <a:pt x="1509" y="28549"/>
                  </a:lnTo>
                  <a:lnTo>
                    <a:pt x="1207" y="30494"/>
                  </a:lnTo>
                  <a:lnTo>
                    <a:pt x="922" y="32405"/>
                  </a:lnTo>
                  <a:lnTo>
                    <a:pt x="671" y="34282"/>
                  </a:lnTo>
                  <a:lnTo>
                    <a:pt x="453" y="36093"/>
                  </a:lnTo>
                  <a:lnTo>
                    <a:pt x="268" y="37853"/>
                  </a:lnTo>
                  <a:lnTo>
                    <a:pt x="134" y="39530"/>
                  </a:lnTo>
                  <a:lnTo>
                    <a:pt x="84" y="40351"/>
                  </a:lnTo>
                  <a:lnTo>
                    <a:pt x="50" y="41122"/>
                  </a:lnTo>
                  <a:lnTo>
                    <a:pt x="17" y="41893"/>
                  </a:lnTo>
                  <a:lnTo>
                    <a:pt x="0" y="42631"/>
                  </a:lnTo>
                  <a:lnTo>
                    <a:pt x="17" y="43335"/>
                  </a:lnTo>
                  <a:lnTo>
                    <a:pt x="17" y="44022"/>
                  </a:lnTo>
                  <a:lnTo>
                    <a:pt x="50" y="44659"/>
                  </a:lnTo>
                  <a:lnTo>
                    <a:pt x="101" y="45280"/>
                  </a:lnTo>
                  <a:lnTo>
                    <a:pt x="168" y="45866"/>
                  </a:lnTo>
                  <a:lnTo>
                    <a:pt x="235" y="46420"/>
                  </a:lnTo>
                  <a:lnTo>
                    <a:pt x="335" y="46923"/>
                  </a:lnTo>
                  <a:lnTo>
                    <a:pt x="453" y="47409"/>
                  </a:lnTo>
                  <a:lnTo>
                    <a:pt x="520" y="47643"/>
                  </a:lnTo>
                  <a:lnTo>
                    <a:pt x="620" y="47878"/>
                  </a:lnTo>
                  <a:lnTo>
                    <a:pt x="755" y="48113"/>
                  </a:lnTo>
                  <a:lnTo>
                    <a:pt x="905" y="48347"/>
                  </a:lnTo>
                  <a:lnTo>
                    <a:pt x="1090" y="48565"/>
                  </a:lnTo>
                  <a:lnTo>
                    <a:pt x="1291" y="48800"/>
                  </a:lnTo>
                  <a:lnTo>
                    <a:pt x="1526" y="49001"/>
                  </a:lnTo>
                  <a:lnTo>
                    <a:pt x="1760" y="49219"/>
                  </a:lnTo>
                  <a:lnTo>
                    <a:pt x="2029" y="49437"/>
                  </a:lnTo>
                  <a:lnTo>
                    <a:pt x="2330" y="49638"/>
                  </a:lnTo>
                  <a:lnTo>
                    <a:pt x="2632" y="49839"/>
                  </a:lnTo>
                  <a:lnTo>
                    <a:pt x="2967" y="50024"/>
                  </a:lnTo>
                  <a:lnTo>
                    <a:pt x="3319" y="50208"/>
                  </a:lnTo>
                  <a:lnTo>
                    <a:pt x="3688" y="50393"/>
                  </a:lnTo>
                  <a:lnTo>
                    <a:pt x="4074" y="50577"/>
                  </a:lnTo>
                  <a:lnTo>
                    <a:pt x="4476" y="50745"/>
                  </a:lnTo>
                  <a:lnTo>
                    <a:pt x="4912" y="50912"/>
                  </a:lnTo>
                  <a:lnTo>
                    <a:pt x="5348" y="51080"/>
                  </a:lnTo>
                  <a:lnTo>
                    <a:pt x="5801" y="51231"/>
                  </a:lnTo>
                  <a:lnTo>
                    <a:pt x="6270" y="51365"/>
                  </a:lnTo>
                  <a:lnTo>
                    <a:pt x="6756" y="51516"/>
                  </a:lnTo>
                  <a:lnTo>
                    <a:pt x="7242" y="51650"/>
                  </a:lnTo>
                  <a:lnTo>
                    <a:pt x="8282" y="51885"/>
                  </a:lnTo>
                  <a:lnTo>
                    <a:pt x="9354" y="52103"/>
                  </a:lnTo>
                  <a:lnTo>
                    <a:pt x="10478" y="52304"/>
                  </a:lnTo>
                  <a:lnTo>
                    <a:pt x="11634" y="52455"/>
                  </a:lnTo>
                  <a:lnTo>
                    <a:pt x="12825" y="52572"/>
                  </a:lnTo>
                  <a:lnTo>
                    <a:pt x="14032" y="52656"/>
                  </a:lnTo>
                  <a:lnTo>
                    <a:pt x="15272" y="52706"/>
                  </a:lnTo>
                  <a:lnTo>
                    <a:pt x="16529" y="52723"/>
                  </a:lnTo>
                  <a:lnTo>
                    <a:pt x="17787" y="52706"/>
                  </a:lnTo>
                  <a:lnTo>
                    <a:pt x="18424" y="52673"/>
                  </a:lnTo>
                  <a:lnTo>
                    <a:pt x="19061" y="52639"/>
                  </a:lnTo>
                  <a:lnTo>
                    <a:pt x="19698" y="52589"/>
                  </a:lnTo>
                  <a:lnTo>
                    <a:pt x="20335" y="52522"/>
                  </a:lnTo>
                  <a:lnTo>
                    <a:pt x="20972" y="52455"/>
                  </a:lnTo>
                  <a:lnTo>
                    <a:pt x="21609" y="52388"/>
                  </a:lnTo>
                  <a:lnTo>
                    <a:pt x="22229" y="52287"/>
                  </a:lnTo>
                  <a:lnTo>
                    <a:pt x="22866" y="52186"/>
                  </a:lnTo>
                  <a:lnTo>
                    <a:pt x="23486" y="52069"/>
                  </a:lnTo>
                  <a:lnTo>
                    <a:pt x="24107" y="51952"/>
                  </a:lnTo>
                  <a:lnTo>
                    <a:pt x="24727" y="51818"/>
                  </a:lnTo>
                  <a:lnTo>
                    <a:pt x="25331" y="51667"/>
                  </a:lnTo>
                  <a:lnTo>
                    <a:pt x="25934" y="51499"/>
                  </a:lnTo>
                  <a:lnTo>
                    <a:pt x="26538" y="51331"/>
                  </a:lnTo>
                  <a:lnTo>
                    <a:pt x="27124" y="51147"/>
                  </a:lnTo>
                  <a:lnTo>
                    <a:pt x="27711" y="50946"/>
                  </a:lnTo>
                  <a:lnTo>
                    <a:pt x="28281" y="50745"/>
                  </a:lnTo>
                  <a:lnTo>
                    <a:pt x="28851" y="50527"/>
                  </a:lnTo>
                  <a:lnTo>
                    <a:pt x="29404" y="50292"/>
                  </a:lnTo>
                  <a:lnTo>
                    <a:pt x="29957" y="50041"/>
                  </a:lnTo>
                  <a:lnTo>
                    <a:pt x="30494" y="49772"/>
                  </a:lnTo>
                  <a:lnTo>
                    <a:pt x="31013" y="49504"/>
                  </a:lnTo>
                  <a:lnTo>
                    <a:pt x="31516" y="49202"/>
                  </a:lnTo>
                  <a:lnTo>
                    <a:pt x="32019" y="48901"/>
                  </a:lnTo>
                  <a:lnTo>
                    <a:pt x="32505" y="48616"/>
                  </a:lnTo>
                  <a:lnTo>
                    <a:pt x="33042" y="48331"/>
                  </a:lnTo>
                  <a:lnTo>
                    <a:pt x="33595" y="48062"/>
                  </a:lnTo>
                  <a:lnTo>
                    <a:pt x="34165" y="47794"/>
                  </a:lnTo>
                  <a:lnTo>
                    <a:pt x="34752" y="47509"/>
                  </a:lnTo>
                  <a:lnTo>
                    <a:pt x="35339" y="47224"/>
                  </a:lnTo>
                  <a:lnTo>
                    <a:pt x="35909" y="46906"/>
                  </a:lnTo>
                  <a:lnTo>
                    <a:pt x="36462" y="46570"/>
                  </a:lnTo>
                  <a:lnTo>
                    <a:pt x="36730" y="46403"/>
                  </a:lnTo>
                  <a:lnTo>
                    <a:pt x="36981" y="46218"/>
                  </a:lnTo>
                  <a:lnTo>
                    <a:pt x="37250" y="46017"/>
                  </a:lnTo>
                  <a:lnTo>
                    <a:pt x="37484" y="45799"/>
                  </a:lnTo>
                  <a:lnTo>
                    <a:pt x="37719" y="45581"/>
                  </a:lnTo>
                  <a:lnTo>
                    <a:pt x="37937" y="45347"/>
                  </a:lnTo>
                  <a:lnTo>
                    <a:pt x="38138" y="45112"/>
                  </a:lnTo>
                  <a:lnTo>
                    <a:pt x="38339" y="44844"/>
                  </a:lnTo>
                  <a:lnTo>
                    <a:pt x="38524" y="44576"/>
                  </a:lnTo>
                  <a:lnTo>
                    <a:pt x="38675" y="44291"/>
                  </a:lnTo>
                  <a:lnTo>
                    <a:pt x="38826" y="43989"/>
                  </a:lnTo>
                  <a:lnTo>
                    <a:pt x="38943" y="43654"/>
                  </a:lnTo>
                  <a:lnTo>
                    <a:pt x="39060" y="43318"/>
                  </a:lnTo>
                  <a:lnTo>
                    <a:pt x="39144" y="42966"/>
                  </a:lnTo>
                  <a:lnTo>
                    <a:pt x="39211" y="42581"/>
                  </a:lnTo>
                  <a:lnTo>
                    <a:pt x="39245" y="42195"/>
                  </a:lnTo>
                  <a:lnTo>
                    <a:pt x="39278" y="41675"/>
                  </a:lnTo>
                  <a:lnTo>
                    <a:pt x="39295" y="41139"/>
                  </a:lnTo>
                  <a:lnTo>
                    <a:pt x="39312" y="40619"/>
                  </a:lnTo>
                  <a:lnTo>
                    <a:pt x="39312" y="40083"/>
                  </a:lnTo>
                  <a:lnTo>
                    <a:pt x="39295" y="39546"/>
                  </a:lnTo>
                  <a:lnTo>
                    <a:pt x="39261" y="38993"/>
                  </a:lnTo>
                  <a:lnTo>
                    <a:pt x="39228" y="38440"/>
                  </a:lnTo>
                  <a:lnTo>
                    <a:pt x="39161" y="37870"/>
                  </a:lnTo>
                  <a:lnTo>
                    <a:pt x="39412" y="37753"/>
                  </a:lnTo>
                  <a:lnTo>
                    <a:pt x="39664" y="37635"/>
                  </a:lnTo>
                  <a:lnTo>
                    <a:pt x="39882" y="37484"/>
                  </a:lnTo>
                  <a:lnTo>
                    <a:pt x="40100" y="37317"/>
                  </a:lnTo>
                  <a:lnTo>
                    <a:pt x="40301" y="37116"/>
                  </a:lnTo>
                  <a:lnTo>
                    <a:pt x="40485" y="36914"/>
                  </a:lnTo>
                  <a:lnTo>
                    <a:pt x="40653" y="36680"/>
                  </a:lnTo>
                  <a:lnTo>
                    <a:pt x="40804" y="36411"/>
                  </a:lnTo>
                  <a:lnTo>
                    <a:pt x="40938" y="36126"/>
                  </a:lnTo>
                  <a:lnTo>
                    <a:pt x="41055" y="35808"/>
                  </a:lnTo>
                  <a:lnTo>
                    <a:pt x="41156" y="35473"/>
                  </a:lnTo>
                  <a:lnTo>
                    <a:pt x="41223" y="35104"/>
                  </a:lnTo>
                  <a:lnTo>
                    <a:pt x="41273" y="34702"/>
                  </a:lnTo>
                  <a:lnTo>
                    <a:pt x="41290" y="34282"/>
                  </a:lnTo>
                  <a:lnTo>
                    <a:pt x="41290" y="33830"/>
                  </a:lnTo>
                  <a:lnTo>
                    <a:pt x="41256" y="33327"/>
                  </a:lnTo>
                  <a:lnTo>
                    <a:pt x="41223" y="33042"/>
                  </a:lnTo>
                  <a:lnTo>
                    <a:pt x="41172" y="32740"/>
                  </a:lnTo>
                  <a:lnTo>
                    <a:pt x="41072" y="32137"/>
                  </a:lnTo>
                  <a:lnTo>
                    <a:pt x="40904" y="31533"/>
                  </a:lnTo>
                  <a:lnTo>
                    <a:pt x="40720" y="30930"/>
                  </a:lnTo>
                  <a:lnTo>
                    <a:pt x="40502" y="30309"/>
                  </a:lnTo>
                  <a:lnTo>
                    <a:pt x="40250" y="29689"/>
                  </a:lnTo>
                  <a:lnTo>
                    <a:pt x="39965" y="29052"/>
                  </a:lnTo>
                  <a:lnTo>
                    <a:pt x="39647" y="28432"/>
                  </a:lnTo>
                  <a:lnTo>
                    <a:pt x="39312" y="27812"/>
                  </a:lnTo>
                  <a:lnTo>
                    <a:pt x="38960" y="27191"/>
                  </a:lnTo>
                  <a:lnTo>
                    <a:pt x="38574" y="26588"/>
                  </a:lnTo>
                  <a:lnTo>
                    <a:pt x="38188" y="25984"/>
                  </a:lnTo>
                  <a:lnTo>
                    <a:pt x="37769" y="25381"/>
                  </a:lnTo>
                  <a:lnTo>
                    <a:pt x="37350" y="24794"/>
                  </a:lnTo>
                  <a:lnTo>
                    <a:pt x="36914" y="24224"/>
                  </a:lnTo>
                  <a:lnTo>
                    <a:pt x="36479" y="23671"/>
                  </a:lnTo>
                  <a:lnTo>
                    <a:pt x="36261" y="22581"/>
                  </a:lnTo>
                  <a:lnTo>
                    <a:pt x="36076" y="21659"/>
                  </a:lnTo>
                  <a:lnTo>
                    <a:pt x="35892" y="20620"/>
                  </a:lnTo>
                  <a:lnTo>
                    <a:pt x="35456" y="18223"/>
                  </a:lnTo>
                  <a:lnTo>
                    <a:pt x="35221" y="16932"/>
                  </a:lnTo>
                  <a:lnTo>
                    <a:pt x="34953" y="15591"/>
                  </a:lnTo>
                  <a:lnTo>
                    <a:pt x="34685" y="14233"/>
                  </a:lnTo>
                  <a:lnTo>
                    <a:pt x="34383" y="12892"/>
                  </a:lnTo>
                  <a:lnTo>
                    <a:pt x="34081" y="11584"/>
                  </a:lnTo>
                  <a:lnTo>
                    <a:pt x="33746" y="10327"/>
                  </a:lnTo>
                  <a:lnTo>
                    <a:pt x="33562" y="9723"/>
                  </a:lnTo>
                  <a:lnTo>
                    <a:pt x="33377" y="9153"/>
                  </a:lnTo>
                  <a:lnTo>
                    <a:pt x="33193" y="8600"/>
                  </a:lnTo>
                  <a:lnTo>
                    <a:pt x="32992" y="8080"/>
                  </a:lnTo>
                  <a:lnTo>
                    <a:pt x="32790" y="7577"/>
                  </a:lnTo>
                  <a:lnTo>
                    <a:pt x="32589" y="7125"/>
                  </a:lnTo>
                  <a:lnTo>
                    <a:pt x="32371" y="6706"/>
                  </a:lnTo>
                  <a:lnTo>
                    <a:pt x="32153" y="6320"/>
                  </a:lnTo>
                  <a:lnTo>
                    <a:pt x="31919" y="5985"/>
                  </a:lnTo>
                  <a:lnTo>
                    <a:pt x="31684" y="5700"/>
                  </a:lnTo>
                  <a:lnTo>
                    <a:pt x="31567" y="5566"/>
                  </a:lnTo>
                  <a:lnTo>
                    <a:pt x="31449" y="5448"/>
                  </a:lnTo>
                  <a:lnTo>
                    <a:pt x="31332" y="5348"/>
                  </a:lnTo>
                  <a:lnTo>
                    <a:pt x="31198" y="5264"/>
                  </a:lnTo>
                  <a:lnTo>
                    <a:pt x="30896" y="5080"/>
                  </a:lnTo>
                  <a:lnTo>
                    <a:pt x="30511" y="4878"/>
                  </a:lnTo>
                  <a:lnTo>
                    <a:pt x="30041" y="4660"/>
                  </a:lnTo>
                  <a:lnTo>
                    <a:pt x="29471" y="4426"/>
                  </a:lnTo>
                  <a:lnTo>
                    <a:pt x="28851" y="4174"/>
                  </a:lnTo>
                  <a:lnTo>
                    <a:pt x="28147" y="3906"/>
                  </a:lnTo>
                  <a:lnTo>
                    <a:pt x="27392" y="3621"/>
                  </a:lnTo>
                  <a:lnTo>
                    <a:pt x="26588" y="3336"/>
                  </a:lnTo>
                  <a:lnTo>
                    <a:pt x="25716" y="3051"/>
                  </a:lnTo>
                  <a:lnTo>
                    <a:pt x="24828" y="2766"/>
                  </a:lnTo>
                  <a:lnTo>
                    <a:pt x="23889" y="2481"/>
                  </a:lnTo>
                  <a:lnTo>
                    <a:pt x="22917" y="2196"/>
                  </a:lnTo>
                  <a:lnTo>
                    <a:pt x="21944" y="1911"/>
                  </a:lnTo>
                  <a:lnTo>
                    <a:pt x="20938" y="1643"/>
                  </a:lnTo>
                  <a:lnTo>
                    <a:pt x="19916" y="1375"/>
                  </a:lnTo>
                  <a:lnTo>
                    <a:pt x="18910" y="1140"/>
                  </a:lnTo>
                  <a:lnTo>
                    <a:pt x="17904" y="905"/>
                  </a:lnTo>
                  <a:lnTo>
                    <a:pt x="16898" y="704"/>
                  </a:lnTo>
                  <a:lnTo>
                    <a:pt x="15909" y="520"/>
                  </a:lnTo>
                  <a:lnTo>
                    <a:pt x="14937" y="352"/>
                  </a:lnTo>
                  <a:lnTo>
                    <a:pt x="13998" y="218"/>
                  </a:lnTo>
                  <a:lnTo>
                    <a:pt x="13110" y="117"/>
                  </a:lnTo>
                  <a:lnTo>
                    <a:pt x="12238" y="50"/>
                  </a:lnTo>
                  <a:lnTo>
                    <a:pt x="11433" y="17"/>
                  </a:lnTo>
                  <a:lnTo>
                    <a:pt x="11048" y="0"/>
                  </a:lnTo>
                  <a:close/>
                </a:path>
              </a:pathLst>
            </a:custGeom>
            <a:solidFill>
              <a:srgbClr val="FFC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3317849" y="2684175"/>
              <a:ext cx="366356" cy="734687"/>
            </a:xfrm>
            <a:custGeom>
              <a:avLst/>
              <a:gdLst/>
              <a:ahLst/>
              <a:cxnLst/>
              <a:rect l="l" t="t" r="r" b="b"/>
              <a:pathLst>
                <a:path w="21710" h="43537" extrusionOk="0">
                  <a:moveTo>
                    <a:pt x="12992" y="1"/>
                  </a:moveTo>
                  <a:lnTo>
                    <a:pt x="12841" y="68"/>
                  </a:lnTo>
                  <a:lnTo>
                    <a:pt x="12422" y="286"/>
                  </a:lnTo>
                  <a:lnTo>
                    <a:pt x="11785" y="638"/>
                  </a:lnTo>
                  <a:lnTo>
                    <a:pt x="10947" y="1124"/>
                  </a:lnTo>
                  <a:lnTo>
                    <a:pt x="10477" y="1426"/>
                  </a:lnTo>
                  <a:lnTo>
                    <a:pt x="9958" y="1761"/>
                  </a:lnTo>
                  <a:lnTo>
                    <a:pt x="9421" y="2130"/>
                  </a:lnTo>
                  <a:lnTo>
                    <a:pt x="8868" y="2532"/>
                  </a:lnTo>
                  <a:lnTo>
                    <a:pt x="8281" y="2985"/>
                  </a:lnTo>
                  <a:lnTo>
                    <a:pt x="7695" y="3454"/>
                  </a:lnTo>
                  <a:lnTo>
                    <a:pt x="7091" y="3974"/>
                  </a:lnTo>
                  <a:lnTo>
                    <a:pt x="6471" y="4544"/>
                  </a:lnTo>
                  <a:lnTo>
                    <a:pt x="5867" y="5131"/>
                  </a:lnTo>
                  <a:lnTo>
                    <a:pt x="5264" y="5768"/>
                  </a:lnTo>
                  <a:lnTo>
                    <a:pt x="4677" y="6438"/>
                  </a:lnTo>
                  <a:lnTo>
                    <a:pt x="4090" y="7142"/>
                  </a:lnTo>
                  <a:lnTo>
                    <a:pt x="3805" y="7511"/>
                  </a:lnTo>
                  <a:lnTo>
                    <a:pt x="3537" y="7880"/>
                  </a:lnTo>
                  <a:lnTo>
                    <a:pt x="3252" y="8282"/>
                  </a:lnTo>
                  <a:lnTo>
                    <a:pt x="3001" y="8668"/>
                  </a:lnTo>
                  <a:lnTo>
                    <a:pt x="2733" y="9087"/>
                  </a:lnTo>
                  <a:lnTo>
                    <a:pt x="2481" y="9489"/>
                  </a:lnTo>
                  <a:lnTo>
                    <a:pt x="2246" y="9925"/>
                  </a:lnTo>
                  <a:lnTo>
                    <a:pt x="2012" y="10361"/>
                  </a:lnTo>
                  <a:lnTo>
                    <a:pt x="1794" y="10814"/>
                  </a:lnTo>
                  <a:lnTo>
                    <a:pt x="1576" y="11266"/>
                  </a:lnTo>
                  <a:lnTo>
                    <a:pt x="1375" y="11736"/>
                  </a:lnTo>
                  <a:lnTo>
                    <a:pt x="1190" y="12205"/>
                  </a:lnTo>
                  <a:lnTo>
                    <a:pt x="1006" y="12691"/>
                  </a:lnTo>
                  <a:lnTo>
                    <a:pt x="838" y="13177"/>
                  </a:lnTo>
                  <a:lnTo>
                    <a:pt x="687" y="13697"/>
                  </a:lnTo>
                  <a:lnTo>
                    <a:pt x="553" y="14200"/>
                  </a:lnTo>
                  <a:lnTo>
                    <a:pt x="419" y="14736"/>
                  </a:lnTo>
                  <a:lnTo>
                    <a:pt x="319" y="15273"/>
                  </a:lnTo>
                  <a:lnTo>
                    <a:pt x="218" y="15809"/>
                  </a:lnTo>
                  <a:lnTo>
                    <a:pt x="151" y="16362"/>
                  </a:lnTo>
                  <a:lnTo>
                    <a:pt x="84" y="16932"/>
                  </a:lnTo>
                  <a:lnTo>
                    <a:pt x="34" y="17519"/>
                  </a:lnTo>
                  <a:lnTo>
                    <a:pt x="17" y="18106"/>
                  </a:lnTo>
                  <a:lnTo>
                    <a:pt x="0" y="18693"/>
                  </a:lnTo>
                  <a:lnTo>
                    <a:pt x="17" y="19095"/>
                  </a:lnTo>
                  <a:lnTo>
                    <a:pt x="34" y="19497"/>
                  </a:lnTo>
                  <a:lnTo>
                    <a:pt x="67" y="19883"/>
                  </a:lnTo>
                  <a:lnTo>
                    <a:pt x="117" y="20285"/>
                  </a:lnTo>
                  <a:lnTo>
                    <a:pt x="168" y="20654"/>
                  </a:lnTo>
                  <a:lnTo>
                    <a:pt x="235" y="21040"/>
                  </a:lnTo>
                  <a:lnTo>
                    <a:pt x="319" y="21408"/>
                  </a:lnTo>
                  <a:lnTo>
                    <a:pt x="402" y="21777"/>
                  </a:lnTo>
                  <a:lnTo>
                    <a:pt x="503" y="22146"/>
                  </a:lnTo>
                  <a:lnTo>
                    <a:pt x="620" y="22498"/>
                  </a:lnTo>
                  <a:lnTo>
                    <a:pt x="738" y="22867"/>
                  </a:lnTo>
                  <a:lnTo>
                    <a:pt x="872" y="23219"/>
                  </a:lnTo>
                  <a:lnTo>
                    <a:pt x="1006" y="23554"/>
                  </a:lnTo>
                  <a:lnTo>
                    <a:pt x="1157" y="23906"/>
                  </a:lnTo>
                  <a:lnTo>
                    <a:pt x="1475" y="24577"/>
                  </a:lnTo>
                  <a:lnTo>
                    <a:pt x="1827" y="25231"/>
                  </a:lnTo>
                  <a:lnTo>
                    <a:pt x="2230" y="25884"/>
                  </a:lnTo>
                  <a:lnTo>
                    <a:pt x="2649" y="26521"/>
                  </a:lnTo>
                  <a:lnTo>
                    <a:pt x="3085" y="27142"/>
                  </a:lnTo>
                  <a:lnTo>
                    <a:pt x="3554" y="27762"/>
                  </a:lnTo>
                  <a:lnTo>
                    <a:pt x="4040" y="28365"/>
                  </a:lnTo>
                  <a:lnTo>
                    <a:pt x="4560" y="28952"/>
                  </a:lnTo>
                  <a:lnTo>
                    <a:pt x="5096" y="29556"/>
                  </a:lnTo>
                  <a:lnTo>
                    <a:pt x="5633" y="30126"/>
                  </a:lnTo>
                  <a:lnTo>
                    <a:pt x="6203" y="30712"/>
                  </a:lnTo>
                  <a:lnTo>
                    <a:pt x="7343" y="31869"/>
                  </a:lnTo>
                  <a:lnTo>
                    <a:pt x="8533" y="33009"/>
                  </a:lnTo>
                  <a:lnTo>
                    <a:pt x="9723" y="34149"/>
                  </a:lnTo>
                  <a:lnTo>
                    <a:pt x="10897" y="35306"/>
                  </a:lnTo>
                  <a:lnTo>
                    <a:pt x="11483" y="35876"/>
                  </a:lnTo>
                  <a:lnTo>
                    <a:pt x="12053" y="36462"/>
                  </a:lnTo>
                  <a:lnTo>
                    <a:pt x="12623" y="37066"/>
                  </a:lnTo>
                  <a:lnTo>
                    <a:pt x="13176" y="37669"/>
                  </a:lnTo>
                  <a:lnTo>
                    <a:pt x="13713" y="38273"/>
                  </a:lnTo>
                  <a:lnTo>
                    <a:pt x="14233" y="38893"/>
                  </a:lnTo>
                  <a:lnTo>
                    <a:pt x="14803" y="39581"/>
                  </a:lnTo>
                  <a:lnTo>
                    <a:pt x="15356" y="40218"/>
                  </a:lnTo>
                  <a:lnTo>
                    <a:pt x="15875" y="40771"/>
                  </a:lnTo>
                  <a:lnTo>
                    <a:pt x="16362" y="41291"/>
                  </a:lnTo>
                  <a:lnTo>
                    <a:pt x="16831" y="41743"/>
                  </a:lnTo>
                  <a:lnTo>
                    <a:pt x="17267" y="42145"/>
                  </a:lnTo>
                  <a:lnTo>
                    <a:pt x="17686" y="42481"/>
                  </a:lnTo>
                  <a:lnTo>
                    <a:pt x="18072" y="42783"/>
                  </a:lnTo>
                  <a:lnTo>
                    <a:pt x="18440" y="43017"/>
                  </a:lnTo>
                  <a:lnTo>
                    <a:pt x="18776" y="43202"/>
                  </a:lnTo>
                  <a:lnTo>
                    <a:pt x="19094" y="43352"/>
                  </a:lnTo>
                  <a:lnTo>
                    <a:pt x="19396" y="43453"/>
                  </a:lnTo>
                  <a:lnTo>
                    <a:pt x="19681" y="43520"/>
                  </a:lnTo>
                  <a:lnTo>
                    <a:pt x="19798" y="43520"/>
                  </a:lnTo>
                  <a:lnTo>
                    <a:pt x="19932" y="43537"/>
                  </a:lnTo>
                  <a:lnTo>
                    <a:pt x="20050" y="43520"/>
                  </a:lnTo>
                  <a:lnTo>
                    <a:pt x="20167" y="43503"/>
                  </a:lnTo>
                  <a:lnTo>
                    <a:pt x="20284" y="43470"/>
                  </a:lnTo>
                  <a:lnTo>
                    <a:pt x="20385" y="43436"/>
                  </a:lnTo>
                  <a:lnTo>
                    <a:pt x="20486" y="43403"/>
                  </a:lnTo>
                  <a:lnTo>
                    <a:pt x="20586" y="43336"/>
                  </a:lnTo>
                  <a:lnTo>
                    <a:pt x="20754" y="43202"/>
                  </a:lnTo>
                  <a:lnTo>
                    <a:pt x="20921" y="43034"/>
                  </a:lnTo>
                  <a:lnTo>
                    <a:pt x="21072" y="42833"/>
                  </a:lnTo>
                  <a:lnTo>
                    <a:pt x="21190" y="42598"/>
                  </a:lnTo>
                  <a:lnTo>
                    <a:pt x="21307" y="42330"/>
                  </a:lnTo>
                  <a:lnTo>
                    <a:pt x="21408" y="42045"/>
                  </a:lnTo>
                  <a:lnTo>
                    <a:pt x="21491" y="41726"/>
                  </a:lnTo>
                  <a:lnTo>
                    <a:pt x="21558" y="41391"/>
                  </a:lnTo>
                  <a:lnTo>
                    <a:pt x="21609" y="41022"/>
                  </a:lnTo>
                  <a:lnTo>
                    <a:pt x="21642" y="40637"/>
                  </a:lnTo>
                  <a:lnTo>
                    <a:pt x="21676" y="40234"/>
                  </a:lnTo>
                  <a:lnTo>
                    <a:pt x="21693" y="39815"/>
                  </a:lnTo>
                  <a:lnTo>
                    <a:pt x="21709" y="39379"/>
                  </a:lnTo>
                  <a:lnTo>
                    <a:pt x="21693" y="38457"/>
                  </a:lnTo>
                  <a:lnTo>
                    <a:pt x="21642" y="37502"/>
                  </a:lnTo>
                  <a:lnTo>
                    <a:pt x="21542" y="36496"/>
                  </a:lnTo>
                  <a:lnTo>
                    <a:pt x="21441" y="35490"/>
                  </a:lnTo>
                  <a:lnTo>
                    <a:pt x="21307" y="34468"/>
                  </a:lnTo>
                  <a:lnTo>
                    <a:pt x="21156" y="33462"/>
                  </a:lnTo>
                  <a:lnTo>
                    <a:pt x="20988" y="32473"/>
                  </a:lnTo>
                  <a:lnTo>
                    <a:pt x="20821" y="31500"/>
                  </a:lnTo>
                  <a:lnTo>
                    <a:pt x="20636" y="30595"/>
                  </a:lnTo>
                  <a:lnTo>
                    <a:pt x="20301" y="28952"/>
                  </a:lnTo>
                  <a:lnTo>
                    <a:pt x="20016" y="27661"/>
                  </a:lnTo>
                  <a:lnTo>
                    <a:pt x="19731" y="26488"/>
                  </a:lnTo>
                  <a:lnTo>
                    <a:pt x="19329" y="26421"/>
                  </a:lnTo>
                  <a:lnTo>
                    <a:pt x="18843" y="26337"/>
                  </a:lnTo>
                  <a:lnTo>
                    <a:pt x="18222" y="26203"/>
                  </a:lnTo>
                  <a:lnTo>
                    <a:pt x="17485" y="26002"/>
                  </a:lnTo>
                  <a:lnTo>
                    <a:pt x="17082" y="25884"/>
                  </a:lnTo>
                  <a:lnTo>
                    <a:pt x="16647" y="25734"/>
                  </a:lnTo>
                  <a:lnTo>
                    <a:pt x="16194" y="25583"/>
                  </a:lnTo>
                  <a:lnTo>
                    <a:pt x="15741" y="25415"/>
                  </a:lnTo>
                  <a:lnTo>
                    <a:pt x="15272" y="25214"/>
                  </a:lnTo>
                  <a:lnTo>
                    <a:pt x="14786" y="25013"/>
                  </a:lnTo>
                  <a:lnTo>
                    <a:pt x="14300" y="24778"/>
                  </a:lnTo>
                  <a:lnTo>
                    <a:pt x="13830" y="24510"/>
                  </a:lnTo>
                  <a:lnTo>
                    <a:pt x="13344" y="24242"/>
                  </a:lnTo>
                  <a:lnTo>
                    <a:pt x="12858" y="23940"/>
                  </a:lnTo>
                  <a:lnTo>
                    <a:pt x="12389" y="23604"/>
                  </a:lnTo>
                  <a:lnTo>
                    <a:pt x="11936" y="23252"/>
                  </a:lnTo>
                  <a:lnTo>
                    <a:pt x="11500" y="22884"/>
                  </a:lnTo>
                  <a:lnTo>
                    <a:pt x="11081" y="22465"/>
                  </a:lnTo>
                  <a:lnTo>
                    <a:pt x="10679" y="22045"/>
                  </a:lnTo>
                  <a:lnTo>
                    <a:pt x="10293" y="21576"/>
                  </a:lnTo>
                  <a:lnTo>
                    <a:pt x="10109" y="21341"/>
                  </a:lnTo>
                  <a:lnTo>
                    <a:pt x="9941" y="21090"/>
                  </a:lnTo>
                  <a:lnTo>
                    <a:pt x="9773" y="20822"/>
                  </a:lnTo>
                  <a:lnTo>
                    <a:pt x="9623" y="20570"/>
                  </a:lnTo>
                  <a:lnTo>
                    <a:pt x="9472" y="20285"/>
                  </a:lnTo>
                  <a:lnTo>
                    <a:pt x="9338" y="20017"/>
                  </a:lnTo>
                  <a:lnTo>
                    <a:pt x="9220" y="19715"/>
                  </a:lnTo>
                  <a:lnTo>
                    <a:pt x="9103" y="19430"/>
                  </a:lnTo>
                  <a:lnTo>
                    <a:pt x="8985" y="19129"/>
                  </a:lnTo>
                  <a:lnTo>
                    <a:pt x="8885" y="18810"/>
                  </a:lnTo>
                  <a:lnTo>
                    <a:pt x="8801" y="18491"/>
                  </a:lnTo>
                  <a:lnTo>
                    <a:pt x="8734" y="18156"/>
                  </a:lnTo>
                  <a:lnTo>
                    <a:pt x="8633" y="17704"/>
                  </a:lnTo>
                  <a:lnTo>
                    <a:pt x="8566" y="17284"/>
                  </a:lnTo>
                  <a:lnTo>
                    <a:pt x="8516" y="16849"/>
                  </a:lnTo>
                  <a:lnTo>
                    <a:pt x="8483" y="16446"/>
                  </a:lnTo>
                  <a:lnTo>
                    <a:pt x="8449" y="16027"/>
                  </a:lnTo>
                  <a:lnTo>
                    <a:pt x="8449" y="15642"/>
                  </a:lnTo>
                  <a:lnTo>
                    <a:pt x="8449" y="15256"/>
                  </a:lnTo>
                  <a:lnTo>
                    <a:pt x="8466" y="14870"/>
                  </a:lnTo>
                  <a:lnTo>
                    <a:pt x="8499" y="14502"/>
                  </a:lnTo>
                  <a:lnTo>
                    <a:pt x="8533" y="14150"/>
                  </a:lnTo>
                  <a:lnTo>
                    <a:pt x="8583" y="13798"/>
                  </a:lnTo>
                  <a:lnTo>
                    <a:pt x="8650" y="13462"/>
                  </a:lnTo>
                  <a:lnTo>
                    <a:pt x="8734" y="13127"/>
                  </a:lnTo>
                  <a:lnTo>
                    <a:pt x="8818" y="12808"/>
                  </a:lnTo>
                  <a:lnTo>
                    <a:pt x="8902" y="12490"/>
                  </a:lnTo>
                  <a:lnTo>
                    <a:pt x="9019" y="12188"/>
                  </a:lnTo>
                  <a:lnTo>
                    <a:pt x="9136" y="11886"/>
                  </a:lnTo>
                  <a:lnTo>
                    <a:pt x="9254" y="11601"/>
                  </a:lnTo>
                  <a:lnTo>
                    <a:pt x="9388" y="11316"/>
                  </a:lnTo>
                  <a:lnTo>
                    <a:pt x="9522" y="11048"/>
                  </a:lnTo>
                  <a:lnTo>
                    <a:pt x="9807" y="10529"/>
                  </a:lnTo>
                  <a:lnTo>
                    <a:pt x="10142" y="10042"/>
                  </a:lnTo>
                  <a:lnTo>
                    <a:pt x="10477" y="9573"/>
                  </a:lnTo>
                  <a:lnTo>
                    <a:pt x="10830" y="9154"/>
                  </a:lnTo>
                  <a:lnTo>
                    <a:pt x="11215" y="8752"/>
                  </a:lnTo>
                  <a:lnTo>
                    <a:pt x="11584" y="8383"/>
                  </a:lnTo>
                  <a:lnTo>
                    <a:pt x="11969" y="8048"/>
                  </a:lnTo>
                  <a:lnTo>
                    <a:pt x="12372" y="7729"/>
                  </a:lnTo>
                  <a:lnTo>
                    <a:pt x="12757" y="7444"/>
                  </a:lnTo>
                  <a:lnTo>
                    <a:pt x="13143" y="7176"/>
                  </a:lnTo>
                  <a:lnTo>
                    <a:pt x="13512" y="6941"/>
                  </a:lnTo>
                  <a:lnTo>
                    <a:pt x="13864" y="6723"/>
                  </a:lnTo>
                  <a:lnTo>
                    <a:pt x="14216" y="6539"/>
                  </a:lnTo>
                  <a:lnTo>
                    <a:pt x="14534" y="6371"/>
                  </a:lnTo>
                  <a:lnTo>
                    <a:pt x="15104" y="6103"/>
                  </a:lnTo>
                  <a:lnTo>
                    <a:pt x="15557" y="5918"/>
                  </a:lnTo>
                  <a:lnTo>
                    <a:pt x="15842" y="5818"/>
                  </a:lnTo>
                  <a:lnTo>
                    <a:pt x="15943" y="5784"/>
                  </a:lnTo>
                  <a:lnTo>
                    <a:pt x="15926" y="5583"/>
                  </a:lnTo>
                  <a:lnTo>
                    <a:pt x="15859" y="5064"/>
                  </a:lnTo>
                  <a:lnTo>
                    <a:pt x="15792" y="4695"/>
                  </a:lnTo>
                  <a:lnTo>
                    <a:pt x="15708" y="4276"/>
                  </a:lnTo>
                  <a:lnTo>
                    <a:pt x="15590" y="3823"/>
                  </a:lnTo>
                  <a:lnTo>
                    <a:pt x="15456" y="3354"/>
                  </a:lnTo>
                  <a:lnTo>
                    <a:pt x="15289" y="2867"/>
                  </a:lnTo>
                  <a:lnTo>
                    <a:pt x="15088" y="2365"/>
                  </a:lnTo>
                  <a:lnTo>
                    <a:pt x="14970" y="2130"/>
                  </a:lnTo>
                  <a:lnTo>
                    <a:pt x="14836" y="1878"/>
                  </a:lnTo>
                  <a:lnTo>
                    <a:pt x="14702" y="1644"/>
                  </a:lnTo>
                  <a:lnTo>
                    <a:pt x="14568" y="1426"/>
                  </a:lnTo>
                  <a:lnTo>
                    <a:pt x="14400" y="1208"/>
                  </a:lnTo>
                  <a:lnTo>
                    <a:pt x="14233" y="990"/>
                  </a:lnTo>
                  <a:lnTo>
                    <a:pt x="14065" y="789"/>
                  </a:lnTo>
                  <a:lnTo>
                    <a:pt x="13864" y="604"/>
                  </a:lnTo>
                  <a:lnTo>
                    <a:pt x="13663" y="437"/>
                  </a:lnTo>
                  <a:lnTo>
                    <a:pt x="13461" y="269"/>
                  </a:lnTo>
                  <a:lnTo>
                    <a:pt x="13227" y="135"/>
                  </a:lnTo>
                  <a:lnTo>
                    <a:pt x="12992"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3626456" y="2259308"/>
              <a:ext cx="759021" cy="822386"/>
            </a:xfrm>
            <a:custGeom>
              <a:avLst/>
              <a:gdLst/>
              <a:ahLst/>
              <a:cxnLst/>
              <a:rect l="l" t="t" r="r" b="b"/>
              <a:pathLst>
                <a:path w="44979" h="48734" extrusionOk="0">
                  <a:moveTo>
                    <a:pt x="20352" y="0"/>
                  </a:moveTo>
                  <a:lnTo>
                    <a:pt x="19564" y="34"/>
                  </a:lnTo>
                  <a:lnTo>
                    <a:pt x="18776" y="67"/>
                  </a:lnTo>
                  <a:lnTo>
                    <a:pt x="17988" y="118"/>
                  </a:lnTo>
                  <a:lnTo>
                    <a:pt x="17217" y="185"/>
                  </a:lnTo>
                  <a:lnTo>
                    <a:pt x="16446" y="268"/>
                  </a:lnTo>
                  <a:lnTo>
                    <a:pt x="15692" y="369"/>
                  </a:lnTo>
                  <a:lnTo>
                    <a:pt x="14954" y="470"/>
                  </a:lnTo>
                  <a:lnTo>
                    <a:pt x="14216" y="604"/>
                  </a:lnTo>
                  <a:lnTo>
                    <a:pt x="13495" y="755"/>
                  </a:lnTo>
                  <a:lnTo>
                    <a:pt x="12775" y="906"/>
                  </a:lnTo>
                  <a:lnTo>
                    <a:pt x="12087" y="1090"/>
                  </a:lnTo>
                  <a:lnTo>
                    <a:pt x="11400" y="1274"/>
                  </a:lnTo>
                  <a:lnTo>
                    <a:pt x="10746" y="1492"/>
                  </a:lnTo>
                  <a:lnTo>
                    <a:pt x="10092" y="1710"/>
                  </a:lnTo>
                  <a:lnTo>
                    <a:pt x="9472" y="1945"/>
                  </a:lnTo>
                  <a:lnTo>
                    <a:pt x="8869" y="2213"/>
                  </a:lnTo>
                  <a:lnTo>
                    <a:pt x="8282" y="2481"/>
                  </a:lnTo>
                  <a:lnTo>
                    <a:pt x="7712" y="2766"/>
                  </a:lnTo>
                  <a:lnTo>
                    <a:pt x="7175" y="3068"/>
                  </a:lnTo>
                  <a:lnTo>
                    <a:pt x="6706" y="3370"/>
                  </a:lnTo>
                  <a:lnTo>
                    <a:pt x="6237" y="3688"/>
                  </a:lnTo>
                  <a:lnTo>
                    <a:pt x="5784" y="4024"/>
                  </a:lnTo>
                  <a:lnTo>
                    <a:pt x="5348" y="4392"/>
                  </a:lnTo>
                  <a:lnTo>
                    <a:pt x="4929" y="4795"/>
                  </a:lnTo>
                  <a:lnTo>
                    <a:pt x="4527" y="5231"/>
                  </a:lnTo>
                  <a:lnTo>
                    <a:pt x="4124" y="5683"/>
                  </a:lnTo>
                  <a:lnTo>
                    <a:pt x="3739" y="6186"/>
                  </a:lnTo>
                  <a:lnTo>
                    <a:pt x="3370" y="6723"/>
                  </a:lnTo>
                  <a:lnTo>
                    <a:pt x="3018" y="7309"/>
                  </a:lnTo>
                  <a:lnTo>
                    <a:pt x="2683" y="7913"/>
                  </a:lnTo>
                  <a:lnTo>
                    <a:pt x="2364" y="8583"/>
                  </a:lnTo>
                  <a:lnTo>
                    <a:pt x="2062" y="9288"/>
                  </a:lnTo>
                  <a:lnTo>
                    <a:pt x="1777" y="10042"/>
                  </a:lnTo>
                  <a:lnTo>
                    <a:pt x="1509" y="10830"/>
                  </a:lnTo>
                  <a:lnTo>
                    <a:pt x="1258" y="11685"/>
                  </a:lnTo>
                  <a:lnTo>
                    <a:pt x="1040" y="12590"/>
                  </a:lnTo>
                  <a:lnTo>
                    <a:pt x="839" y="13546"/>
                  </a:lnTo>
                  <a:lnTo>
                    <a:pt x="654" y="14551"/>
                  </a:lnTo>
                  <a:lnTo>
                    <a:pt x="487" y="15624"/>
                  </a:lnTo>
                  <a:lnTo>
                    <a:pt x="353" y="16764"/>
                  </a:lnTo>
                  <a:lnTo>
                    <a:pt x="235" y="17954"/>
                  </a:lnTo>
                  <a:lnTo>
                    <a:pt x="135" y="19212"/>
                  </a:lnTo>
                  <a:lnTo>
                    <a:pt x="68" y="20519"/>
                  </a:lnTo>
                  <a:lnTo>
                    <a:pt x="17" y="21911"/>
                  </a:lnTo>
                  <a:lnTo>
                    <a:pt x="0" y="23369"/>
                  </a:lnTo>
                  <a:lnTo>
                    <a:pt x="17" y="24895"/>
                  </a:lnTo>
                  <a:lnTo>
                    <a:pt x="51" y="26504"/>
                  </a:lnTo>
                  <a:lnTo>
                    <a:pt x="118" y="28181"/>
                  </a:lnTo>
                  <a:lnTo>
                    <a:pt x="218" y="29924"/>
                  </a:lnTo>
                  <a:lnTo>
                    <a:pt x="336" y="31768"/>
                  </a:lnTo>
                  <a:lnTo>
                    <a:pt x="487" y="33679"/>
                  </a:lnTo>
                  <a:lnTo>
                    <a:pt x="570" y="34853"/>
                  </a:lnTo>
                  <a:lnTo>
                    <a:pt x="654" y="35959"/>
                  </a:lnTo>
                  <a:lnTo>
                    <a:pt x="772" y="37987"/>
                  </a:lnTo>
                  <a:lnTo>
                    <a:pt x="855" y="39748"/>
                  </a:lnTo>
                  <a:lnTo>
                    <a:pt x="939" y="41290"/>
                  </a:lnTo>
                  <a:lnTo>
                    <a:pt x="973" y="41977"/>
                  </a:lnTo>
                  <a:lnTo>
                    <a:pt x="1040" y="42614"/>
                  </a:lnTo>
                  <a:lnTo>
                    <a:pt x="1124" y="43218"/>
                  </a:lnTo>
                  <a:lnTo>
                    <a:pt x="1207" y="43754"/>
                  </a:lnTo>
                  <a:lnTo>
                    <a:pt x="1325" y="44257"/>
                  </a:lnTo>
                  <a:lnTo>
                    <a:pt x="1459" y="44710"/>
                  </a:lnTo>
                  <a:lnTo>
                    <a:pt x="1526" y="44928"/>
                  </a:lnTo>
                  <a:lnTo>
                    <a:pt x="1627" y="45146"/>
                  </a:lnTo>
                  <a:lnTo>
                    <a:pt x="1710" y="45330"/>
                  </a:lnTo>
                  <a:lnTo>
                    <a:pt x="1811" y="45515"/>
                  </a:lnTo>
                  <a:lnTo>
                    <a:pt x="1928" y="45699"/>
                  </a:lnTo>
                  <a:lnTo>
                    <a:pt x="2046" y="45867"/>
                  </a:lnTo>
                  <a:lnTo>
                    <a:pt x="2180" y="46034"/>
                  </a:lnTo>
                  <a:lnTo>
                    <a:pt x="2314" y="46185"/>
                  </a:lnTo>
                  <a:lnTo>
                    <a:pt x="2465" y="46336"/>
                  </a:lnTo>
                  <a:lnTo>
                    <a:pt x="2616" y="46470"/>
                  </a:lnTo>
                  <a:lnTo>
                    <a:pt x="2783" y="46604"/>
                  </a:lnTo>
                  <a:lnTo>
                    <a:pt x="2968" y="46722"/>
                  </a:lnTo>
                  <a:lnTo>
                    <a:pt x="3169" y="46856"/>
                  </a:lnTo>
                  <a:lnTo>
                    <a:pt x="3370" y="46956"/>
                  </a:lnTo>
                  <a:lnTo>
                    <a:pt x="3605" y="47074"/>
                  </a:lnTo>
                  <a:lnTo>
                    <a:pt x="3839" y="47174"/>
                  </a:lnTo>
                  <a:lnTo>
                    <a:pt x="4342" y="47359"/>
                  </a:lnTo>
                  <a:lnTo>
                    <a:pt x="4912" y="47526"/>
                  </a:lnTo>
                  <a:lnTo>
                    <a:pt x="5549" y="47677"/>
                  </a:lnTo>
                  <a:lnTo>
                    <a:pt x="6237" y="47811"/>
                  </a:lnTo>
                  <a:lnTo>
                    <a:pt x="7008" y="47929"/>
                  </a:lnTo>
                  <a:lnTo>
                    <a:pt x="7846" y="48046"/>
                  </a:lnTo>
                  <a:lnTo>
                    <a:pt x="8768" y="48163"/>
                  </a:lnTo>
                  <a:lnTo>
                    <a:pt x="9757" y="48264"/>
                  </a:lnTo>
                  <a:lnTo>
                    <a:pt x="12003" y="48448"/>
                  </a:lnTo>
                  <a:lnTo>
                    <a:pt x="13747" y="48582"/>
                  </a:lnTo>
                  <a:lnTo>
                    <a:pt x="15373" y="48666"/>
                  </a:lnTo>
                  <a:lnTo>
                    <a:pt x="16915" y="48716"/>
                  </a:lnTo>
                  <a:lnTo>
                    <a:pt x="18357" y="48733"/>
                  </a:lnTo>
                  <a:lnTo>
                    <a:pt x="19698" y="48700"/>
                  </a:lnTo>
                  <a:lnTo>
                    <a:pt x="20335" y="48683"/>
                  </a:lnTo>
                  <a:lnTo>
                    <a:pt x="20955" y="48633"/>
                  </a:lnTo>
                  <a:lnTo>
                    <a:pt x="21559" y="48599"/>
                  </a:lnTo>
                  <a:lnTo>
                    <a:pt x="22129" y="48549"/>
                  </a:lnTo>
                  <a:lnTo>
                    <a:pt x="22682" y="48482"/>
                  </a:lnTo>
                  <a:lnTo>
                    <a:pt x="23219" y="48415"/>
                  </a:lnTo>
                  <a:lnTo>
                    <a:pt x="23721" y="48331"/>
                  </a:lnTo>
                  <a:lnTo>
                    <a:pt x="24224" y="48230"/>
                  </a:lnTo>
                  <a:lnTo>
                    <a:pt x="24694" y="48146"/>
                  </a:lnTo>
                  <a:lnTo>
                    <a:pt x="25146" y="48029"/>
                  </a:lnTo>
                  <a:lnTo>
                    <a:pt x="25582" y="47912"/>
                  </a:lnTo>
                  <a:lnTo>
                    <a:pt x="26001" y="47794"/>
                  </a:lnTo>
                  <a:lnTo>
                    <a:pt x="26387" y="47660"/>
                  </a:lnTo>
                  <a:lnTo>
                    <a:pt x="26773" y="47526"/>
                  </a:lnTo>
                  <a:lnTo>
                    <a:pt x="27141" y="47375"/>
                  </a:lnTo>
                  <a:lnTo>
                    <a:pt x="27477" y="47224"/>
                  </a:lnTo>
                  <a:lnTo>
                    <a:pt x="27812" y="47057"/>
                  </a:lnTo>
                  <a:lnTo>
                    <a:pt x="28130" y="46889"/>
                  </a:lnTo>
                  <a:lnTo>
                    <a:pt x="28432" y="46705"/>
                  </a:lnTo>
                  <a:lnTo>
                    <a:pt x="28700" y="46504"/>
                  </a:lnTo>
                  <a:lnTo>
                    <a:pt x="28969" y="46319"/>
                  </a:lnTo>
                  <a:lnTo>
                    <a:pt x="29220" y="46101"/>
                  </a:lnTo>
                  <a:lnTo>
                    <a:pt x="29472" y="45900"/>
                  </a:lnTo>
                  <a:lnTo>
                    <a:pt x="29689" y="45682"/>
                  </a:lnTo>
                  <a:lnTo>
                    <a:pt x="29907" y="45447"/>
                  </a:lnTo>
                  <a:lnTo>
                    <a:pt x="30092" y="45213"/>
                  </a:lnTo>
                  <a:lnTo>
                    <a:pt x="30276" y="44961"/>
                  </a:lnTo>
                  <a:lnTo>
                    <a:pt x="30461" y="44710"/>
                  </a:lnTo>
                  <a:lnTo>
                    <a:pt x="30611" y="44458"/>
                  </a:lnTo>
                  <a:lnTo>
                    <a:pt x="30762" y="44190"/>
                  </a:lnTo>
                  <a:lnTo>
                    <a:pt x="30896" y="43922"/>
                  </a:lnTo>
                  <a:lnTo>
                    <a:pt x="31031" y="43637"/>
                  </a:lnTo>
                  <a:lnTo>
                    <a:pt x="31148" y="43352"/>
                  </a:lnTo>
                  <a:lnTo>
                    <a:pt x="31248" y="43050"/>
                  </a:lnTo>
                  <a:lnTo>
                    <a:pt x="31349" y="42748"/>
                  </a:lnTo>
                  <a:lnTo>
                    <a:pt x="31433" y="42447"/>
                  </a:lnTo>
                  <a:lnTo>
                    <a:pt x="31500" y="42128"/>
                  </a:lnTo>
                  <a:lnTo>
                    <a:pt x="31584" y="41810"/>
                  </a:lnTo>
                  <a:lnTo>
                    <a:pt x="31684" y="41139"/>
                  </a:lnTo>
                  <a:lnTo>
                    <a:pt x="31768" y="40435"/>
                  </a:lnTo>
                  <a:lnTo>
                    <a:pt x="31818" y="39714"/>
                  </a:lnTo>
                  <a:lnTo>
                    <a:pt x="31852" y="38977"/>
                  </a:lnTo>
                  <a:lnTo>
                    <a:pt x="31869" y="38205"/>
                  </a:lnTo>
                  <a:lnTo>
                    <a:pt x="31852" y="37401"/>
                  </a:lnTo>
                  <a:lnTo>
                    <a:pt x="31835" y="36579"/>
                  </a:lnTo>
                  <a:lnTo>
                    <a:pt x="31802" y="35741"/>
                  </a:lnTo>
                  <a:lnTo>
                    <a:pt x="31701" y="33612"/>
                  </a:lnTo>
                  <a:lnTo>
                    <a:pt x="31617" y="31751"/>
                  </a:lnTo>
                  <a:lnTo>
                    <a:pt x="31584" y="30913"/>
                  </a:lnTo>
                  <a:lnTo>
                    <a:pt x="31567" y="30142"/>
                  </a:lnTo>
                  <a:lnTo>
                    <a:pt x="31584" y="29455"/>
                  </a:lnTo>
                  <a:lnTo>
                    <a:pt x="31617" y="28818"/>
                  </a:lnTo>
                  <a:lnTo>
                    <a:pt x="31668" y="28264"/>
                  </a:lnTo>
                  <a:lnTo>
                    <a:pt x="31701" y="28013"/>
                  </a:lnTo>
                  <a:lnTo>
                    <a:pt x="31751" y="27778"/>
                  </a:lnTo>
                  <a:lnTo>
                    <a:pt x="31802" y="27560"/>
                  </a:lnTo>
                  <a:lnTo>
                    <a:pt x="31869" y="27359"/>
                  </a:lnTo>
                  <a:lnTo>
                    <a:pt x="31936" y="27175"/>
                  </a:lnTo>
                  <a:lnTo>
                    <a:pt x="32020" y="27007"/>
                  </a:lnTo>
                  <a:lnTo>
                    <a:pt x="32103" y="26856"/>
                  </a:lnTo>
                  <a:lnTo>
                    <a:pt x="32204" y="26722"/>
                  </a:lnTo>
                  <a:lnTo>
                    <a:pt x="32321" y="26605"/>
                  </a:lnTo>
                  <a:lnTo>
                    <a:pt x="32439" y="26521"/>
                  </a:lnTo>
                  <a:lnTo>
                    <a:pt x="32573" y="26437"/>
                  </a:lnTo>
                  <a:lnTo>
                    <a:pt x="32707" y="26387"/>
                  </a:lnTo>
                  <a:lnTo>
                    <a:pt x="32875" y="26336"/>
                  </a:lnTo>
                  <a:lnTo>
                    <a:pt x="33042" y="26320"/>
                  </a:lnTo>
                  <a:lnTo>
                    <a:pt x="33210" y="26320"/>
                  </a:lnTo>
                  <a:lnTo>
                    <a:pt x="33378" y="26353"/>
                  </a:lnTo>
                  <a:lnTo>
                    <a:pt x="33528" y="26420"/>
                  </a:lnTo>
                  <a:lnTo>
                    <a:pt x="33679" y="26521"/>
                  </a:lnTo>
                  <a:lnTo>
                    <a:pt x="33830" y="26638"/>
                  </a:lnTo>
                  <a:lnTo>
                    <a:pt x="33964" y="26789"/>
                  </a:lnTo>
                  <a:lnTo>
                    <a:pt x="34098" y="26957"/>
                  </a:lnTo>
                  <a:lnTo>
                    <a:pt x="34232" y="27141"/>
                  </a:lnTo>
                  <a:lnTo>
                    <a:pt x="34350" y="27359"/>
                  </a:lnTo>
                  <a:lnTo>
                    <a:pt x="34467" y="27577"/>
                  </a:lnTo>
                  <a:lnTo>
                    <a:pt x="34585" y="27812"/>
                  </a:lnTo>
                  <a:lnTo>
                    <a:pt x="34685" y="28046"/>
                  </a:lnTo>
                  <a:lnTo>
                    <a:pt x="34886" y="28566"/>
                  </a:lnTo>
                  <a:lnTo>
                    <a:pt x="35054" y="29103"/>
                  </a:lnTo>
                  <a:lnTo>
                    <a:pt x="35205" y="29639"/>
                  </a:lnTo>
                  <a:lnTo>
                    <a:pt x="35339" y="30159"/>
                  </a:lnTo>
                  <a:lnTo>
                    <a:pt x="35439" y="30645"/>
                  </a:lnTo>
                  <a:lnTo>
                    <a:pt x="35523" y="31081"/>
                  </a:lnTo>
                  <a:lnTo>
                    <a:pt x="35641" y="31735"/>
                  </a:lnTo>
                  <a:lnTo>
                    <a:pt x="35674" y="31986"/>
                  </a:lnTo>
                  <a:lnTo>
                    <a:pt x="37367" y="32053"/>
                  </a:lnTo>
                  <a:lnTo>
                    <a:pt x="37166" y="29790"/>
                  </a:lnTo>
                  <a:lnTo>
                    <a:pt x="36999" y="27644"/>
                  </a:lnTo>
                  <a:lnTo>
                    <a:pt x="36864" y="25616"/>
                  </a:lnTo>
                  <a:lnTo>
                    <a:pt x="36764" y="23721"/>
                  </a:lnTo>
                  <a:lnTo>
                    <a:pt x="36714" y="21928"/>
                  </a:lnTo>
                  <a:lnTo>
                    <a:pt x="36680" y="20268"/>
                  </a:lnTo>
                  <a:lnTo>
                    <a:pt x="36680" y="18692"/>
                  </a:lnTo>
                  <a:lnTo>
                    <a:pt x="36714" y="17250"/>
                  </a:lnTo>
                  <a:lnTo>
                    <a:pt x="37082" y="17452"/>
                  </a:lnTo>
                  <a:lnTo>
                    <a:pt x="37451" y="17636"/>
                  </a:lnTo>
                  <a:lnTo>
                    <a:pt x="37803" y="17804"/>
                  </a:lnTo>
                  <a:lnTo>
                    <a:pt x="38172" y="17938"/>
                  </a:lnTo>
                  <a:lnTo>
                    <a:pt x="38524" y="18055"/>
                  </a:lnTo>
                  <a:lnTo>
                    <a:pt x="38876" y="18139"/>
                  </a:lnTo>
                  <a:lnTo>
                    <a:pt x="39228" y="18206"/>
                  </a:lnTo>
                  <a:lnTo>
                    <a:pt x="39580" y="18256"/>
                  </a:lnTo>
                  <a:lnTo>
                    <a:pt x="39932" y="18273"/>
                  </a:lnTo>
                  <a:lnTo>
                    <a:pt x="40268" y="18273"/>
                  </a:lnTo>
                  <a:lnTo>
                    <a:pt x="40603" y="18256"/>
                  </a:lnTo>
                  <a:lnTo>
                    <a:pt x="40921" y="18206"/>
                  </a:lnTo>
                  <a:lnTo>
                    <a:pt x="41240" y="18139"/>
                  </a:lnTo>
                  <a:lnTo>
                    <a:pt x="41558" y="18055"/>
                  </a:lnTo>
                  <a:lnTo>
                    <a:pt x="41860" y="17954"/>
                  </a:lnTo>
                  <a:lnTo>
                    <a:pt x="42145" y="17820"/>
                  </a:lnTo>
                  <a:lnTo>
                    <a:pt x="42430" y="17670"/>
                  </a:lnTo>
                  <a:lnTo>
                    <a:pt x="42698" y="17502"/>
                  </a:lnTo>
                  <a:lnTo>
                    <a:pt x="42967" y="17317"/>
                  </a:lnTo>
                  <a:lnTo>
                    <a:pt x="43201" y="17100"/>
                  </a:lnTo>
                  <a:lnTo>
                    <a:pt x="43436" y="16865"/>
                  </a:lnTo>
                  <a:lnTo>
                    <a:pt x="43671" y="16613"/>
                  </a:lnTo>
                  <a:lnTo>
                    <a:pt x="43872" y="16345"/>
                  </a:lnTo>
                  <a:lnTo>
                    <a:pt x="44056" y="16060"/>
                  </a:lnTo>
                  <a:lnTo>
                    <a:pt x="44241" y="15758"/>
                  </a:lnTo>
                  <a:lnTo>
                    <a:pt x="44391" y="15423"/>
                  </a:lnTo>
                  <a:lnTo>
                    <a:pt x="44526" y="15071"/>
                  </a:lnTo>
                  <a:lnTo>
                    <a:pt x="44660" y="14719"/>
                  </a:lnTo>
                  <a:lnTo>
                    <a:pt x="44760" y="14333"/>
                  </a:lnTo>
                  <a:lnTo>
                    <a:pt x="44844" y="13931"/>
                  </a:lnTo>
                  <a:lnTo>
                    <a:pt x="44911" y="13512"/>
                  </a:lnTo>
                  <a:lnTo>
                    <a:pt x="44961" y="13076"/>
                  </a:lnTo>
                  <a:lnTo>
                    <a:pt x="44978" y="12791"/>
                  </a:lnTo>
                  <a:lnTo>
                    <a:pt x="44978" y="12523"/>
                  </a:lnTo>
                  <a:lnTo>
                    <a:pt x="44978" y="12238"/>
                  </a:lnTo>
                  <a:lnTo>
                    <a:pt x="44961" y="11970"/>
                  </a:lnTo>
                  <a:lnTo>
                    <a:pt x="44911" y="11433"/>
                  </a:lnTo>
                  <a:lnTo>
                    <a:pt x="44811" y="10914"/>
                  </a:lnTo>
                  <a:lnTo>
                    <a:pt x="44676" y="10394"/>
                  </a:lnTo>
                  <a:lnTo>
                    <a:pt x="44509" y="9891"/>
                  </a:lnTo>
                  <a:lnTo>
                    <a:pt x="44308" y="9388"/>
                  </a:lnTo>
                  <a:lnTo>
                    <a:pt x="44073" y="8919"/>
                  </a:lnTo>
                  <a:lnTo>
                    <a:pt x="43788" y="8449"/>
                  </a:lnTo>
                  <a:lnTo>
                    <a:pt x="43486" y="7997"/>
                  </a:lnTo>
                  <a:lnTo>
                    <a:pt x="43151" y="7544"/>
                  </a:lnTo>
                  <a:lnTo>
                    <a:pt x="42782" y="7108"/>
                  </a:lnTo>
                  <a:lnTo>
                    <a:pt x="42397" y="6689"/>
                  </a:lnTo>
                  <a:lnTo>
                    <a:pt x="41961" y="6270"/>
                  </a:lnTo>
                  <a:lnTo>
                    <a:pt x="41508" y="5884"/>
                  </a:lnTo>
                  <a:lnTo>
                    <a:pt x="41039" y="5499"/>
                  </a:lnTo>
                  <a:lnTo>
                    <a:pt x="40536" y="5113"/>
                  </a:lnTo>
                  <a:lnTo>
                    <a:pt x="40016" y="4761"/>
                  </a:lnTo>
                  <a:lnTo>
                    <a:pt x="39463" y="4409"/>
                  </a:lnTo>
                  <a:lnTo>
                    <a:pt x="38893" y="4074"/>
                  </a:lnTo>
                  <a:lnTo>
                    <a:pt x="38289" y="3755"/>
                  </a:lnTo>
                  <a:lnTo>
                    <a:pt x="37686" y="3437"/>
                  </a:lnTo>
                  <a:lnTo>
                    <a:pt x="37049" y="3135"/>
                  </a:lnTo>
                  <a:lnTo>
                    <a:pt x="36395" y="2850"/>
                  </a:lnTo>
                  <a:lnTo>
                    <a:pt x="35724" y="2582"/>
                  </a:lnTo>
                  <a:lnTo>
                    <a:pt x="35054" y="2330"/>
                  </a:lnTo>
                  <a:lnTo>
                    <a:pt x="34350" y="2079"/>
                  </a:lnTo>
                  <a:lnTo>
                    <a:pt x="33629" y="1844"/>
                  </a:lnTo>
                  <a:lnTo>
                    <a:pt x="32908" y="1626"/>
                  </a:lnTo>
                  <a:lnTo>
                    <a:pt x="32171" y="1425"/>
                  </a:lnTo>
                  <a:lnTo>
                    <a:pt x="31416" y="1224"/>
                  </a:lnTo>
                  <a:lnTo>
                    <a:pt x="30662" y="1056"/>
                  </a:lnTo>
                  <a:lnTo>
                    <a:pt x="29891" y="889"/>
                  </a:lnTo>
                  <a:lnTo>
                    <a:pt x="29119" y="738"/>
                  </a:lnTo>
                  <a:lnTo>
                    <a:pt x="28332" y="604"/>
                  </a:lnTo>
                  <a:lnTo>
                    <a:pt x="27544" y="470"/>
                  </a:lnTo>
                  <a:lnTo>
                    <a:pt x="26756" y="369"/>
                  </a:lnTo>
                  <a:lnTo>
                    <a:pt x="25951" y="268"/>
                  </a:lnTo>
                  <a:lnTo>
                    <a:pt x="25163" y="185"/>
                  </a:lnTo>
                  <a:lnTo>
                    <a:pt x="24359" y="118"/>
                  </a:lnTo>
                  <a:lnTo>
                    <a:pt x="23554" y="67"/>
                  </a:lnTo>
                  <a:lnTo>
                    <a:pt x="22749" y="34"/>
                  </a:lnTo>
                  <a:lnTo>
                    <a:pt x="219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3542441" y="2619396"/>
              <a:ext cx="162675" cy="158153"/>
            </a:xfrm>
            <a:custGeom>
              <a:avLst/>
              <a:gdLst/>
              <a:ahLst/>
              <a:cxnLst/>
              <a:rect l="l" t="t" r="r" b="b"/>
              <a:pathLst>
                <a:path w="9640" h="9372" extrusionOk="0">
                  <a:moveTo>
                    <a:pt x="5449" y="1"/>
                  </a:moveTo>
                  <a:lnTo>
                    <a:pt x="5013" y="18"/>
                  </a:lnTo>
                  <a:lnTo>
                    <a:pt x="4594" y="68"/>
                  </a:lnTo>
                  <a:lnTo>
                    <a:pt x="4208" y="135"/>
                  </a:lnTo>
                  <a:lnTo>
                    <a:pt x="3856" y="219"/>
                  </a:lnTo>
                  <a:lnTo>
                    <a:pt x="3504" y="319"/>
                  </a:lnTo>
                  <a:lnTo>
                    <a:pt x="3186" y="453"/>
                  </a:lnTo>
                  <a:lnTo>
                    <a:pt x="2901" y="588"/>
                  </a:lnTo>
                  <a:lnTo>
                    <a:pt x="2616" y="738"/>
                  </a:lnTo>
                  <a:lnTo>
                    <a:pt x="2364" y="889"/>
                  </a:lnTo>
                  <a:lnTo>
                    <a:pt x="2130" y="1074"/>
                  </a:lnTo>
                  <a:lnTo>
                    <a:pt x="1912" y="1241"/>
                  </a:lnTo>
                  <a:lnTo>
                    <a:pt x="1711" y="1426"/>
                  </a:lnTo>
                  <a:lnTo>
                    <a:pt x="1526" y="1627"/>
                  </a:lnTo>
                  <a:lnTo>
                    <a:pt x="1358" y="1811"/>
                  </a:lnTo>
                  <a:lnTo>
                    <a:pt x="1191" y="2013"/>
                  </a:lnTo>
                  <a:lnTo>
                    <a:pt x="1057" y="2214"/>
                  </a:lnTo>
                  <a:lnTo>
                    <a:pt x="923" y="2415"/>
                  </a:lnTo>
                  <a:lnTo>
                    <a:pt x="705" y="2784"/>
                  </a:lnTo>
                  <a:lnTo>
                    <a:pt x="537" y="3136"/>
                  </a:lnTo>
                  <a:lnTo>
                    <a:pt x="386" y="3454"/>
                  </a:lnTo>
                  <a:lnTo>
                    <a:pt x="286" y="3722"/>
                  </a:lnTo>
                  <a:lnTo>
                    <a:pt x="185" y="3907"/>
                  </a:lnTo>
                  <a:lnTo>
                    <a:pt x="118" y="4024"/>
                  </a:lnTo>
                  <a:lnTo>
                    <a:pt x="84" y="4041"/>
                  </a:lnTo>
                  <a:lnTo>
                    <a:pt x="17" y="4041"/>
                  </a:lnTo>
                  <a:lnTo>
                    <a:pt x="1" y="4074"/>
                  </a:lnTo>
                  <a:lnTo>
                    <a:pt x="17" y="4225"/>
                  </a:lnTo>
                  <a:lnTo>
                    <a:pt x="68" y="4477"/>
                  </a:lnTo>
                  <a:lnTo>
                    <a:pt x="168" y="4812"/>
                  </a:lnTo>
                  <a:lnTo>
                    <a:pt x="420" y="5667"/>
                  </a:lnTo>
                  <a:lnTo>
                    <a:pt x="755" y="6656"/>
                  </a:lnTo>
                  <a:lnTo>
                    <a:pt x="1409" y="8517"/>
                  </a:lnTo>
                  <a:lnTo>
                    <a:pt x="1727" y="9372"/>
                  </a:lnTo>
                  <a:lnTo>
                    <a:pt x="2465" y="9338"/>
                  </a:lnTo>
                  <a:lnTo>
                    <a:pt x="3270" y="9271"/>
                  </a:lnTo>
                  <a:lnTo>
                    <a:pt x="4275" y="9171"/>
                  </a:lnTo>
                  <a:lnTo>
                    <a:pt x="5365" y="9037"/>
                  </a:lnTo>
                  <a:lnTo>
                    <a:pt x="5918" y="8953"/>
                  </a:lnTo>
                  <a:lnTo>
                    <a:pt x="6471" y="8852"/>
                  </a:lnTo>
                  <a:lnTo>
                    <a:pt x="7008" y="8735"/>
                  </a:lnTo>
                  <a:lnTo>
                    <a:pt x="7528" y="8618"/>
                  </a:lnTo>
                  <a:lnTo>
                    <a:pt x="8014" y="8483"/>
                  </a:lnTo>
                  <a:lnTo>
                    <a:pt x="8433" y="8316"/>
                  </a:lnTo>
                  <a:lnTo>
                    <a:pt x="8483" y="8299"/>
                  </a:lnTo>
                  <a:lnTo>
                    <a:pt x="8617" y="8115"/>
                  </a:lnTo>
                  <a:lnTo>
                    <a:pt x="8718" y="7897"/>
                  </a:lnTo>
                  <a:lnTo>
                    <a:pt x="8785" y="7712"/>
                  </a:lnTo>
                  <a:lnTo>
                    <a:pt x="8802" y="7628"/>
                  </a:lnTo>
                  <a:lnTo>
                    <a:pt x="8818" y="7528"/>
                  </a:lnTo>
                  <a:lnTo>
                    <a:pt x="8818" y="7444"/>
                  </a:lnTo>
                  <a:lnTo>
                    <a:pt x="8802" y="7360"/>
                  </a:lnTo>
                  <a:lnTo>
                    <a:pt x="8768" y="7276"/>
                  </a:lnTo>
                  <a:lnTo>
                    <a:pt x="8718" y="7209"/>
                  </a:lnTo>
                  <a:lnTo>
                    <a:pt x="8634" y="7142"/>
                  </a:lnTo>
                  <a:lnTo>
                    <a:pt x="8550" y="7075"/>
                  </a:lnTo>
                  <a:lnTo>
                    <a:pt x="8450" y="7008"/>
                  </a:lnTo>
                  <a:lnTo>
                    <a:pt x="8316" y="6958"/>
                  </a:lnTo>
                  <a:lnTo>
                    <a:pt x="8165" y="6908"/>
                  </a:lnTo>
                  <a:lnTo>
                    <a:pt x="7980" y="6874"/>
                  </a:lnTo>
                  <a:lnTo>
                    <a:pt x="7762" y="6857"/>
                  </a:lnTo>
                  <a:lnTo>
                    <a:pt x="7528" y="6824"/>
                  </a:lnTo>
                  <a:lnTo>
                    <a:pt x="7125" y="6790"/>
                  </a:lnTo>
                  <a:lnTo>
                    <a:pt x="6740" y="6740"/>
                  </a:lnTo>
                  <a:lnTo>
                    <a:pt x="6388" y="6656"/>
                  </a:lnTo>
                  <a:lnTo>
                    <a:pt x="6069" y="6556"/>
                  </a:lnTo>
                  <a:lnTo>
                    <a:pt x="5784" y="6438"/>
                  </a:lnTo>
                  <a:lnTo>
                    <a:pt x="5533" y="6304"/>
                  </a:lnTo>
                  <a:lnTo>
                    <a:pt x="5315" y="6187"/>
                  </a:lnTo>
                  <a:lnTo>
                    <a:pt x="5147" y="6053"/>
                  </a:lnTo>
                  <a:lnTo>
                    <a:pt x="5013" y="5919"/>
                  </a:lnTo>
                  <a:lnTo>
                    <a:pt x="4929" y="5784"/>
                  </a:lnTo>
                  <a:lnTo>
                    <a:pt x="4912" y="5734"/>
                  </a:lnTo>
                  <a:lnTo>
                    <a:pt x="4896" y="5667"/>
                  </a:lnTo>
                  <a:lnTo>
                    <a:pt x="4896" y="5617"/>
                  </a:lnTo>
                  <a:lnTo>
                    <a:pt x="4912" y="5566"/>
                  </a:lnTo>
                  <a:lnTo>
                    <a:pt x="4946" y="5516"/>
                  </a:lnTo>
                  <a:lnTo>
                    <a:pt x="4996" y="5466"/>
                  </a:lnTo>
                  <a:lnTo>
                    <a:pt x="5047" y="5432"/>
                  </a:lnTo>
                  <a:lnTo>
                    <a:pt x="5114" y="5399"/>
                  </a:lnTo>
                  <a:lnTo>
                    <a:pt x="5298" y="5349"/>
                  </a:lnTo>
                  <a:lnTo>
                    <a:pt x="5549" y="5332"/>
                  </a:lnTo>
                  <a:lnTo>
                    <a:pt x="5818" y="5332"/>
                  </a:lnTo>
                  <a:lnTo>
                    <a:pt x="6069" y="5349"/>
                  </a:lnTo>
                  <a:lnTo>
                    <a:pt x="6321" y="5399"/>
                  </a:lnTo>
                  <a:lnTo>
                    <a:pt x="6555" y="5466"/>
                  </a:lnTo>
                  <a:lnTo>
                    <a:pt x="6790" y="5533"/>
                  </a:lnTo>
                  <a:lnTo>
                    <a:pt x="6991" y="5634"/>
                  </a:lnTo>
                  <a:lnTo>
                    <a:pt x="7209" y="5717"/>
                  </a:lnTo>
                  <a:lnTo>
                    <a:pt x="7393" y="5818"/>
                  </a:lnTo>
                  <a:lnTo>
                    <a:pt x="7729" y="6036"/>
                  </a:lnTo>
                  <a:lnTo>
                    <a:pt x="8014" y="6237"/>
                  </a:lnTo>
                  <a:lnTo>
                    <a:pt x="8399" y="6522"/>
                  </a:lnTo>
                  <a:lnTo>
                    <a:pt x="8600" y="6673"/>
                  </a:lnTo>
                  <a:lnTo>
                    <a:pt x="8735" y="6740"/>
                  </a:lnTo>
                  <a:lnTo>
                    <a:pt x="8869" y="6807"/>
                  </a:lnTo>
                  <a:lnTo>
                    <a:pt x="9020" y="6857"/>
                  </a:lnTo>
                  <a:lnTo>
                    <a:pt x="9170" y="6874"/>
                  </a:lnTo>
                  <a:lnTo>
                    <a:pt x="9238" y="6874"/>
                  </a:lnTo>
                  <a:lnTo>
                    <a:pt x="9321" y="6857"/>
                  </a:lnTo>
                  <a:lnTo>
                    <a:pt x="9388" y="6824"/>
                  </a:lnTo>
                  <a:lnTo>
                    <a:pt x="9472" y="6790"/>
                  </a:lnTo>
                  <a:lnTo>
                    <a:pt x="9556" y="6723"/>
                  </a:lnTo>
                  <a:lnTo>
                    <a:pt x="9623" y="6639"/>
                  </a:lnTo>
                  <a:lnTo>
                    <a:pt x="9623" y="6556"/>
                  </a:lnTo>
                  <a:lnTo>
                    <a:pt x="9640" y="6120"/>
                  </a:lnTo>
                  <a:lnTo>
                    <a:pt x="9623" y="5634"/>
                  </a:lnTo>
                  <a:lnTo>
                    <a:pt x="9590" y="5131"/>
                  </a:lnTo>
                  <a:lnTo>
                    <a:pt x="9523" y="4611"/>
                  </a:lnTo>
                  <a:lnTo>
                    <a:pt x="9439" y="4074"/>
                  </a:lnTo>
                  <a:lnTo>
                    <a:pt x="9321" y="3538"/>
                  </a:lnTo>
                  <a:lnTo>
                    <a:pt x="9170" y="3002"/>
                  </a:lnTo>
                  <a:lnTo>
                    <a:pt x="9087" y="2750"/>
                  </a:lnTo>
                  <a:lnTo>
                    <a:pt x="8986" y="2499"/>
                  </a:lnTo>
                  <a:lnTo>
                    <a:pt x="8885" y="2247"/>
                  </a:lnTo>
                  <a:lnTo>
                    <a:pt x="8768" y="1996"/>
                  </a:lnTo>
                  <a:lnTo>
                    <a:pt x="8634" y="1761"/>
                  </a:lnTo>
                  <a:lnTo>
                    <a:pt x="8500" y="1543"/>
                  </a:lnTo>
                  <a:lnTo>
                    <a:pt x="8349" y="1325"/>
                  </a:lnTo>
                  <a:lnTo>
                    <a:pt x="8198" y="1124"/>
                  </a:lnTo>
                  <a:lnTo>
                    <a:pt x="8031" y="940"/>
                  </a:lnTo>
                  <a:lnTo>
                    <a:pt x="7846" y="772"/>
                  </a:lnTo>
                  <a:lnTo>
                    <a:pt x="7645" y="604"/>
                  </a:lnTo>
                  <a:lnTo>
                    <a:pt x="7444" y="453"/>
                  </a:lnTo>
                  <a:lnTo>
                    <a:pt x="7226" y="336"/>
                  </a:lnTo>
                  <a:lnTo>
                    <a:pt x="6991" y="236"/>
                  </a:lnTo>
                  <a:lnTo>
                    <a:pt x="6740" y="135"/>
                  </a:lnTo>
                  <a:lnTo>
                    <a:pt x="6471" y="68"/>
                  </a:lnTo>
                  <a:lnTo>
                    <a:pt x="6203" y="34"/>
                  </a:lnTo>
                  <a:lnTo>
                    <a:pt x="5918" y="1"/>
                  </a:lnTo>
                  <a:close/>
                </a:path>
              </a:pathLst>
            </a:custGeom>
            <a:solidFill>
              <a:srgbClr val="FFC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3650788" y="3069170"/>
              <a:ext cx="578813" cy="143167"/>
            </a:xfrm>
            <a:custGeom>
              <a:avLst/>
              <a:gdLst/>
              <a:ahLst/>
              <a:cxnLst/>
              <a:rect l="l" t="t" r="r" b="b"/>
              <a:pathLst>
                <a:path w="34300" h="8484" extrusionOk="0">
                  <a:moveTo>
                    <a:pt x="67" y="1"/>
                  </a:moveTo>
                  <a:lnTo>
                    <a:pt x="0" y="3672"/>
                  </a:lnTo>
                  <a:lnTo>
                    <a:pt x="520" y="4074"/>
                  </a:lnTo>
                  <a:lnTo>
                    <a:pt x="1040" y="4443"/>
                  </a:lnTo>
                  <a:lnTo>
                    <a:pt x="1576" y="4812"/>
                  </a:lnTo>
                  <a:lnTo>
                    <a:pt x="2146" y="5147"/>
                  </a:lnTo>
                  <a:lnTo>
                    <a:pt x="2716" y="5449"/>
                  </a:lnTo>
                  <a:lnTo>
                    <a:pt x="3303" y="5751"/>
                  </a:lnTo>
                  <a:lnTo>
                    <a:pt x="3923" y="6036"/>
                  </a:lnTo>
                  <a:lnTo>
                    <a:pt x="4526" y="6287"/>
                  </a:lnTo>
                  <a:lnTo>
                    <a:pt x="5163" y="6539"/>
                  </a:lnTo>
                  <a:lnTo>
                    <a:pt x="5801" y="6756"/>
                  </a:lnTo>
                  <a:lnTo>
                    <a:pt x="6454" y="6974"/>
                  </a:lnTo>
                  <a:lnTo>
                    <a:pt x="7125" y="7176"/>
                  </a:lnTo>
                  <a:lnTo>
                    <a:pt x="7795" y="7343"/>
                  </a:lnTo>
                  <a:lnTo>
                    <a:pt x="8466" y="7511"/>
                  </a:lnTo>
                  <a:lnTo>
                    <a:pt x="9153" y="7662"/>
                  </a:lnTo>
                  <a:lnTo>
                    <a:pt x="9857" y="7796"/>
                  </a:lnTo>
                  <a:lnTo>
                    <a:pt x="10545" y="7913"/>
                  </a:lnTo>
                  <a:lnTo>
                    <a:pt x="11249" y="8031"/>
                  </a:lnTo>
                  <a:lnTo>
                    <a:pt x="11953" y="8114"/>
                  </a:lnTo>
                  <a:lnTo>
                    <a:pt x="12674" y="8198"/>
                  </a:lnTo>
                  <a:lnTo>
                    <a:pt x="13378" y="8282"/>
                  </a:lnTo>
                  <a:lnTo>
                    <a:pt x="14099" y="8332"/>
                  </a:lnTo>
                  <a:lnTo>
                    <a:pt x="14820" y="8383"/>
                  </a:lnTo>
                  <a:lnTo>
                    <a:pt x="15524" y="8433"/>
                  </a:lnTo>
                  <a:lnTo>
                    <a:pt x="16949" y="8466"/>
                  </a:lnTo>
                  <a:lnTo>
                    <a:pt x="18373" y="8483"/>
                  </a:lnTo>
                  <a:lnTo>
                    <a:pt x="19765" y="8466"/>
                  </a:lnTo>
                  <a:lnTo>
                    <a:pt x="21140" y="8416"/>
                  </a:lnTo>
                  <a:lnTo>
                    <a:pt x="22481" y="8332"/>
                  </a:lnTo>
                  <a:lnTo>
                    <a:pt x="23788" y="8232"/>
                  </a:lnTo>
                  <a:lnTo>
                    <a:pt x="25046" y="8131"/>
                  </a:lnTo>
                  <a:lnTo>
                    <a:pt x="26253" y="7997"/>
                  </a:lnTo>
                  <a:lnTo>
                    <a:pt x="27392" y="7846"/>
                  </a:lnTo>
                  <a:lnTo>
                    <a:pt x="28482" y="7712"/>
                  </a:lnTo>
                  <a:lnTo>
                    <a:pt x="29488" y="7561"/>
                  </a:lnTo>
                  <a:lnTo>
                    <a:pt x="30427" y="7410"/>
                  </a:lnTo>
                  <a:lnTo>
                    <a:pt x="32036" y="7125"/>
                  </a:lnTo>
                  <a:lnTo>
                    <a:pt x="33260" y="6874"/>
                  </a:lnTo>
                  <a:lnTo>
                    <a:pt x="34031" y="6706"/>
                  </a:lnTo>
                  <a:lnTo>
                    <a:pt x="34299" y="6656"/>
                  </a:lnTo>
                  <a:lnTo>
                    <a:pt x="33696" y="2783"/>
                  </a:lnTo>
                  <a:lnTo>
                    <a:pt x="31449" y="3018"/>
                  </a:lnTo>
                  <a:lnTo>
                    <a:pt x="29270" y="3219"/>
                  </a:lnTo>
                  <a:lnTo>
                    <a:pt x="27191" y="3370"/>
                  </a:lnTo>
                  <a:lnTo>
                    <a:pt x="25196" y="3487"/>
                  </a:lnTo>
                  <a:lnTo>
                    <a:pt x="23302" y="3555"/>
                  </a:lnTo>
                  <a:lnTo>
                    <a:pt x="21475" y="3588"/>
                  </a:lnTo>
                  <a:lnTo>
                    <a:pt x="19731" y="3588"/>
                  </a:lnTo>
                  <a:lnTo>
                    <a:pt x="18088" y="3555"/>
                  </a:lnTo>
                  <a:lnTo>
                    <a:pt x="16513" y="3487"/>
                  </a:lnTo>
                  <a:lnTo>
                    <a:pt x="15021" y="3404"/>
                  </a:lnTo>
                  <a:lnTo>
                    <a:pt x="13596" y="3286"/>
                  </a:lnTo>
                  <a:lnTo>
                    <a:pt x="12271" y="3152"/>
                  </a:lnTo>
                  <a:lnTo>
                    <a:pt x="10997" y="3001"/>
                  </a:lnTo>
                  <a:lnTo>
                    <a:pt x="9824" y="2834"/>
                  </a:lnTo>
                  <a:lnTo>
                    <a:pt x="8717" y="2649"/>
                  </a:lnTo>
                  <a:lnTo>
                    <a:pt x="7678" y="2465"/>
                  </a:lnTo>
                  <a:lnTo>
                    <a:pt x="6706" y="2264"/>
                  </a:lnTo>
                  <a:lnTo>
                    <a:pt x="5817" y="2063"/>
                  </a:lnTo>
                  <a:lnTo>
                    <a:pt x="4996" y="1845"/>
                  </a:lnTo>
                  <a:lnTo>
                    <a:pt x="4241" y="1627"/>
                  </a:lnTo>
                  <a:lnTo>
                    <a:pt x="3554" y="1426"/>
                  </a:lnTo>
                  <a:lnTo>
                    <a:pt x="2917" y="1224"/>
                  </a:lnTo>
                  <a:lnTo>
                    <a:pt x="2364" y="1023"/>
                  </a:lnTo>
                  <a:lnTo>
                    <a:pt x="1878" y="839"/>
                  </a:lnTo>
                  <a:lnTo>
                    <a:pt x="1442" y="654"/>
                  </a:lnTo>
                  <a:lnTo>
                    <a:pt x="1073" y="504"/>
                  </a:lnTo>
                  <a:lnTo>
                    <a:pt x="520" y="235"/>
                  </a:lnTo>
                  <a:lnTo>
                    <a:pt x="185" y="68"/>
                  </a:lnTo>
                  <a:lnTo>
                    <a:pt x="67" y="1"/>
                  </a:lnTo>
                  <a:close/>
                </a:path>
              </a:pathLst>
            </a:custGeom>
            <a:solidFill>
              <a:srgbClr val="59B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2"/>
          <p:cNvSpPr txBox="1"/>
          <p:nvPr/>
        </p:nvSpPr>
        <p:spPr>
          <a:xfrm>
            <a:off x="3054412" y="1911900"/>
            <a:ext cx="490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FD8714"/>
                </a:solidFill>
              </a:rPr>
              <a:t>…</a:t>
            </a:r>
            <a:endParaRPr sz="2300">
              <a:solidFill>
                <a:srgbClr val="FD8714"/>
              </a:solidFill>
            </a:endParaRPr>
          </a:p>
        </p:txBody>
      </p:sp>
      <p:sp>
        <p:nvSpPr>
          <p:cNvPr id="219" name="Google Shape;21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Reinforcement learning</a:t>
            </a:r>
            <a:endParaRPr/>
          </a:p>
          <a:p>
            <a:pPr marL="0" lvl="0" indent="0" algn="l" rtl="0">
              <a:spcBef>
                <a:spcPts val="0"/>
              </a:spcBef>
              <a:spcAft>
                <a:spcPts val="0"/>
              </a:spcAft>
              <a:buNone/>
            </a:pPr>
            <a:endParaRPr/>
          </a:p>
        </p:txBody>
      </p:sp>
      <p:cxnSp>
        <p:nvCxnSpPr>
          <p:cNvPr id="225" name="Google Shape;225;p23"/>
          <p:cNvCxnSpPr>
            <a:stCxn id="226" idx="6"/>
            <a:endCxn id="227" idx="2"/>
          </p:cNvCxnSpPr>
          <p:nvPr/>
        </p:nvCxnSpPr>
        <p:spPr>
          <a:xfrm>
            <a:off x="5772481" y="2019763"/>
            <a:ext cx="1576500" cy="458100"/>
          </a:xfrm>
          <a:prstGeom prst="curvedConnector3">
            <a:avLst>
              <a:gd name="adj1" fmla="val 50001"/>
            </a:avLst>
          </a:prstGeom>
          <a:noFill/>
          <a:ln w="9525" cap="flat" cmpd="sng">
            <a:solidFill>
              <a:srgbClr val="666666"/>
            </a:solidFill>
            <a:prstDash val="solid"/>
            <a:round/>
            <a:headEnd type="none" w="med" len="med"/>
            <a:tailEnd type="triangle" w="med" len="med"/>
          </a:ln>
        </p:spPr>
      </p:cxnSp>
      <p:grpSp>
        <p:nvGrpSpPr>
          <p:cNvPr id="228" name="Google Shape;228;p23"/>
          <p:cNvGrpSpPr/>
          <p:nvPr/>
        </p:nvGrpSpPr>
        <p:grpSpPr>
          <a:xfrm>
            <a:off x="449829" y="957570"/>
            <a:ext cx="2044200" cy="1152617"/>
            <a:chOff x="578129" y="1526595"/>
            <a:chExt cx="2044200" cy="1152617"/>
          </a:xfrm>
        </p:grpSpPr>
        <p:sp>
          <p:nvSpPr>
            <p:cNvPr id="229" name="Google Shape;229;p23"/>
            <p:cNvSpPr txBox="1"/>
            <p:nvPr/>
          </p:nvSpPr>
          <p:spPr>
            <a:xfrm>
              <a:off x="578129" y="152659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Decision 1</a:t>
              </a:r>
              <a:endParaRPr sz="1800" b="1">
                <a:solidFill>
                  <a:srgbClr val="000000"/>
                </a:solidFill>
                <a:latin typeface="Fira Sans Extra Condensed"/>
                <a:ea typeface="Fira Sans Extra Condensed"/>
                <a:cs typeface="Fira Sans Extra Condensed"/>
                <a:sym typeface="Fira Sans Extra Condensed"/>
              </a:endParaRPr>
            </a:p>
          </p:txBody>
        </p:sp>
        <p:sp>
          <p:nvSpPr>
            <p:cNvPr id="230" name="Google Shape;230;p23"/>
            <p:cNvSpPr/>
            <p:nvPr/>
          </p:nvSpPr>
          <p:spPr>
            <a:xfrm>
              <a:off x="1277200" y="2033313"/>
              <a:ext cx="645900" cy="645900"/>
            </a:xfrm>
            <a:prstGeom prst="ellipse">
              <a:avLst/>
            </a:prstGeom>
            <a:solidFill>
              <a:srgbClr val="59BD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grpSp>
      <p:grpSp>
        <p:nvGrpSpPr>
          <p:cNvPr id="231" name="Google Shape;231;p23"/>
          <p:cNvGrpSpPr/>
          <p:nvPr/>
        </p:nvGrpSpPr>
        <p:grpSpPr>
          <a:xfrm>
            <a:off x="449802" y="2545363"/>
            <a:ext cx="2044200" cy="1064765"/>
            <a:chOff x="6521902" y="968350"/>
            <a:chExt cx="2044200" cy="1064765"/>
          </a:xfrm>
        </p:grpSpPr>
        <p:sp>
          <p:nvSpPr>
            <p:cNvPr id="232" name="Google Shape;232;p23"/>
            <p:cNvSpPr txBox="1"/>
            <p:nvPr/>
          </p:nvSpPr>
          <p:spPr>
            <a:xfrm>
              <a:off x="6521902" y="170131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Decision 2</a:t>
              </a:r>
              <a:endParaRPr sz="1800" b="1">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sz="1800" b="1">
                <a:latin typeface="Fira Sans Extra Condensed"/>
                <a:ea typeface="Fira Sans Extra Condensed"/>
                <a:cs typeface="Fira Sans Extra Condensed"/>
                <a:sym typeface="Fira Sans Extra Condensed"/>
              </a:endParaRPr>
            </a:p>
          </p:txBody>
        </p:sp>
        <p:sp>
          <p:nvSpPr>
            <p:cNvPr id="233" name="Google Shape;233;p23"/>
            <p:cNvSpPr/>
            <p:nvPr/>
          </p:nvSpPr>
          <p:spPr>
            <a:xfrm>
              <a:off x="7220975" y="968350"/>
              <a:ext cx="645900" cy="645900"/>
            </a:xfrm>
            <a:prstGeom prst="ellipse">
              <a:avLst/>
            </a:prstGeom>
            <a:solidFill>
              <a:srgbClr val="81E5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grpSp>
      <p:sp>
        <p:nvSpPr>
          <p:cNvPr id="226" name="Google Shape;226;p23"/>
          <p:cNvSpPr/>
          <p:nvPr/>
        </p:nvSpPr>
        <p:spPr>
          <a:xfrm>
            <a:off x="5126581" y="1696813"/>
            <a:ext cx="645900" cy="645900"/>
          </a:xfrm>
          <a:prstGeom prst="ellipse">
            <a:avLst/>
          </a:prstGeom>
          <a:solidFill>
            <a:srgbClr val="FD871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sp>
        <p:nvSpPr>
          <p:cNvPr id="234" name="Google Shape;234;p23"/>
          <p:cNvSpPr/>
          <p:nvPr/>
        </p:nvSpPr>
        <p:spPr>
          <a:xfrm>
            <a:off x="3254250" y="2450700"/>
            <a:ext cx="167400" cy="167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3"/>
          <p:cNvCxnSpPr>
            <a:stCxn id="230" idx="4"/>
            <a:endCxn id="233" idx="0"/>
          </p:cNvCxnSpPr>
          <p:nvPr/>
        </p:nvCxnSpPr>
        <p:spPr>
          <a:xfrm rot="-5400000" flipH="1">
            <a:off x="1254500" y="2327538"/>
            <a:ext cx="435300" cy="600"/>
          </a:xfrm>
          <a:prstGeom prst="curvedConnector3">
            <a:avLst>
              <a:gd name="adj1" fmla="val 49986"/>
            </a:avLst>
          </a:prstGeom>
          <a:noFill/>
          <a:ln w="9525" cap="flat" cmpd="sng">
            <a:solidFill>
              <a:srgbClr val="666666"/>
            </a:solidFill>
            <a:prstDash val="solid"/>
            <a:round/>
            <a:headEnd type="none" w="med" len="med"/>
            <a:tailEnd type="triangle" w="med" len="med"/>
          </a:ln>
        </p:spPr>
      </p:cxnSp>
      <p:cxnSp>
        <p:nvCxnSpPr>
          <p:cNvPr id="236" name="Google Shape;236;p23"/>
          <p:cNvCxnSpPr>
            <a:stCxn id="233" idx="6"/>
            <a:endCxn id="226" idx="2"/>
          </p:cNvCxnSpPr>
          <p:nvPr/>
        </p:nvCxnSpPr>
        <p:spPr>
          <a:xfrm rot="10800000" flipH="1">
            <a:off x="1794775" y="2019913"/>
            <a:ext cx="3331800" cy="848400"/>
          </a:xfrm>
          <a:prstGeom prst="curvedConnector3">
            <a:avLst>
              <a:gd name="adj1" fmla="val 50000"/>
            </a:avLst>
          </a:prstGeom>
          <a:noFill/>
          <a:ln w="9525" cap="flat" cmpd="sng">
            <a:solidFill>
              <a:srgbClr val="666666"/>
            </a:solidFill>
            <a:prstDash val="solid"/>
            <a:round/>
            <a:headEnd type="none" w="med" len="med"/>
            <a:tailEnd type="triangle" w="med" len="med"/>
          </a:ln>
        </p:spPr>
      </p:cxnSp>
      <p:grpSp>
        <p:nvGrpSpPr>
          <p:cNvPr id="237" name="Google Shape;237;p23"/>
          <p:cNvGrpSpPr/>
          <p:nvPr/>
        </p:nvGrpSpPr>
        <p:grpSpPr>
          <a:xfrm>
            <a:off x="6649982" y="1091435"/>
            <a:ext cx="2044210" cy="1709478"/>
            <a:chOff x="2984382" y="980560"/>
            <a:chExt cx="2044210" cy="1709478"/>
          </a:xfrm>
        </p:grpSpPr>
        <p:sp>
          <p:nvSpPr>
            <p:cNvPr id="238" name="Google Shape;238;p23"/>
            <p:cNvSpPr txBox="1"/>
            <p:nvPr/>
          </p:nvSpPr>
          <p:spPr>
            <a:xfrm>
              <a:off x="2984382" y="980560"/>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Final solution</a:t>
              </a:r>
              <a:endParaRPr sz="1800" b="1">
                <a:solidFill>
                  <a:srgbClr val="000000"/>
                </a:solidFill>
                <a:latin typeface="Fira Sans Extra Condensed"/>
                <a:ea typeface="Fira Sans Extra Condensed"/>
                <a:cs typeface="Fira Sans Extra Condensed"/>
                <a:sym typeface="Fira Sans Extra Condensed"/>
              </a:endParaRPr>
            </a:p>
          </p:txBody>
        </p:sp>
        <p:sp>
          <p:nvSpPr>
            <p:cNvPr id="227" name="Google Shape;227;p23"/>
            <p:cNvSpPr/>
            <p:nvPr/>
          </p:nvSpPr>
          <p:spPr>
            <a:xfrm>
              <a:off x="3683425" y="2044138"/>
              <a:ext cx="645900" cy="645900"/>
            </a:xfrm>
            <a:prstGeom prst="ellipse">
              <a:avLst/>
            </a:prstGeom>
            <a:solidFill>
              <a:srgbClr val="029B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sp>
          <p:nvSpPr>
            <p:cNvPr id="239" name="Google Shape;239;p23"/>
            <p:cNvSpPr txBox="1"/>
            <p:nvPr/>
          </p:nvSpPr>
          <p:spPr>
            <a:xfrm>
              <a:off x="2984392" y="1322153"/>
              <a:ext cx="2044200" cy="51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Victory</a:t>
              </a:r>
              <a:endParaRPr>
                <a:solidFill>
                  <a:schemeClr val="dk1"/>
                </a:solidFill>
                <a:latin typeface="Roboto"/>
                <a:ea typeface="Roboto"/>
                <a:cs typeface="Roboto"/>
                <a:sym typeface="Roboto"/>
              </a:endParaRPr>
            </a:p>
          </p:txBody>
        </p:sp>
      </p:grpSp>
      <p:grpSp>
        <p:nvGrpSpPr>
          <p:cNvPr id="240" name="Google Shape;240;p23"/>
          <p:cNvGrpSpPr/>
          <p:nvPr/>
        </p:nvGrpSpPr>
        <p:grpSpPr>
          <a:xfrm>
            <a:off x="4427417" y="852935"/>
            <a:ext cx="2044215" cy="843893"/>
            <a:chOff x="735042" y="360585"/>
            <a:chExt cx="2044215" cy="843893"/>
          </a:xfrm>
        </p:grpSpPr>
        <p:sp>
          <p:nvSpPr>
            <p:cNvPr id="241" name="Google Shape;241;p23"/>
            <p:cNvSpPr txBox="1"/>
            <p:nvPr/>
          </p:nvSpPr>
          <p:spPr>
            <a:xfrm>
              <a:off x="735057" y="36058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Decision 37</a:t>
              </a:r>
              <a:endParaRPr sz="1800" b="1">
                <a:solidFill>
                  <a:srgbClr val="000000"/>
                </a:solidFill>
                <a:latin typeface="Fira Sans Extra Condensed"/>
                <a:ea typeface="Fira Sans Extra Condensed"/>
                <a:cs typeface="Fira Sans Extra Condensed"/>
                <a:sym typeface="Fira Sans Extra Condensed"/>
              </a:endParaRPr>
            </a:p>
          </p:txBody>
        </p:sp>
        <p:sp>
          <p:nvSpPr>
            <p:cNvPr id="242" name="Google Shape;242;p23"/>
            <p:cNvSpPr txBox="1"/>
            <p:nvPr/>
          </p:nvSpPr>
          <p:spPr>
            <a:xfrm>
              <a:off x="735042" y="692378"/>
              <a:ext cx="2044200" cy="51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1200">
                  <a:solidFill>
                    <a:schemeClr val="dk1"/>
                  </a:solidFill>
                  <a:latin typeface="Roboto"/>
                  <a:ea typeface="Roboto"/>
                  <a:cs typeface="Roboto"/>
                  <a:sym typeface="Roboto"/>
                </a:rPr>
                <a:t>surprised both commentators &amp; Lee Sedol</a:t>
              </a:r>
              <a:endParaRPr>
                <a:solidFill>
                  <a:schemeClr val="dk1"/>
                </a:solidFill>
                <a:latin typeface="Roboto"/>
                <a:ea typeface="Roboto"/>
                <a:cs typeface="Roboto"/>
                <a:sym typeface="Roboto"/>
              </a:endParaRPr>
            </a:p>
          </p:txBody>
        </p:sp>
      </p:grpSp>
      <p:sp>
        <p:nvSpPr>
          <p:cNvPr id="243" name="Google Shape;243;p23"/>
          <p:cNvSpPr txBox="1"/>
          <p:nvPr/>
        </p:nvSpPr>
        <p:spPr>
          <a:xfrm>
            <a:off x="4803550" y="3479925"/>
            <a:ext cx="39612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latin typeface="Roboto"/>
                <a:ea typeface="Roboto"/>
                <a:cs typeface="Roboto"/>
                <a:sym typeface="Roboto"/>
              </a:rPr>
              <a:t>David Silver, DeepMind researcher, reportedly had no insight into</a:t>
            </a:r>
            <a:r>
              <a:rPr lang="en" b="1">
                <a:solidFill>
                  <a:srgbClr val="029BD8"/>
                </a:solidFill>
                <a:latin typeface="Roboto"/>
                <a:ea typeface="Roboto"/>
                <a:cs typeface="Roboto"/>
                <a:sym typeface="Roboto"/>
              </a:rPr>
              <a:t> why AlphaGo made such a creative move</a:t>
            </a:r>
            <a:r>
              <a:rPr lang="en">
                <a:solidFill>
                  <a:schemeClr val="dk1"/>
                </a:solidFill>
                <a:latin typeface="Roboto"/>
                <a:ea typeface="Roboto"/>
                <a:cs typeface="Roboto"/>
                <a:sym typeface="Roboto"/>
              </a:rPr>
              <a:t> until he had investigated the </a:t>
            </a:r>
            <a:r>
              <a:rPr lang="en" b="1">
                <a:solidFill>
                  <a:srgbClr val="FD8714"/>
                </a:solidFill>
                <a:latin typeface="Roboto"/>
                <a:ea typeface="Roboto"/>
                <a:cs typeface="Roboto"/>
                <a:sym typeface="Roboto"/>
              </a:rPr>
              <a:t>actual calculations made by the programme [2]</a:t>
            </a:r>
            <a:endParaRPr b="1">
              <a:solidFill>
                <a:srgbClr val="FD8714"/>
              </a:solidFill>
              <a:latin typeface="Roboto"/>
              <a:ea typeface="Roboto"/>
              <a:cs typeface="Roboto"/>
              <a:sym typeface="Roboto"/>
            </a:endParaRPr>
          </a:p>
        </p:txBody>
      </p:sp>
      <p:grpSp>
        <p:nvGrpSpPr>
          <p:cNvPr id="244" name="Google Shape;244;p23"/>
          <p:cNvGrpSpPr/>
          <p:nvPr/>
        </p:nvGrpSpPr>
        <p:grpSpPr>
          <a:xfrm>
            <a:off x="3432709" y="2545510"/>
            <a:ext cx="2278551" cy="2405424"/>
            <a:chOff x="3317849" y="2254212"/>
            <a:chExt cx="2508312" cy="2647979"/>
          </a:xfrm>
        </p:grpSpPr>
        <p:sp>
          <p:nvSpPr>
            <p:cNvPr id="245" name="Google Shape;245;p23"/>
            <p:cNvSpPr/>
            <p:nvPr/>
          </p:nvSpPr>
          <p:spPr>
            <a:xfrm>
              <a:off x="3360589" y="4590791"/>
              <a:ext cx="1123500" cy="3114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4654986" y="2254212"/>
              <a:ext cx="1171176" cy="702152"/>
            </a:xfrm>
            <a:custGeom>
              <a:avLst/>
              <a:gdLst/>
              <a:ahLst/>
              <a:cxnLst/>
              <a:rect l="l" t="t" r="r" b="b"/>
              <a:pathLst>
                <a:path w="69403" h="41609" extrusionOk="0">
                  <a:moveTo>
                    <a:pt x="39328" y="1"/>
                  </a:moveTo>
                  <a:lnTo>
                    <a:pt x="38557" y="17"/>
                  </a:lnTo>
                  <a:lnTo>
                    <a:pt x="37786" y="34"/>
                  </a:lnTo>
                  <a:lnTo>
                    <a:pt x="37015" y="68"/>
                  </a:lnTo>
                  <a:lnTo>
                    <a:pt x="36261" y="118"/>
                  </a:lnTo>
                  <a:lnTo>
                    <a:pt x="35506" y="168"/>
                  </a:lnTo>
                  <a:lnTo>
                    <a:pt x="34752" y="252"/>
                  </a:lnTo>
                  <a:lnTo>
                    <a:pt x="34014" y="336"/>
                  </a:lnTo>
                  <a:lnTo>
                    <a:pt x="33277" y="436"/>
                  </a:lnTo>
                  <a:lnTo>
                    <a:pt x="32539" y="537"/>
                  </a:lnTo>
                  <a:lnTo>
                    <a:pt x="31818" y="654"/>
                  </a:lnTo>
                  <a:lnTo>
                    <a:pt x="31097" y="788"/>
                  </a:lnTo>
                  <a:lnTo>
                    <a:pt x="30393" y="939"/>
                  </a:lnTo>
                  <a:lnTo>
                    <a:pt x="29689" y="1107"/>
                  </a:lnTo>
                  <a:lnTo>
                    <a:pt x="28985" y="1275"/>
                  </a:lnTo>
                  <a:lnTo>
                    <a:pt x="28298" y="1442"/>
                  </a:lnTo>
                  <a:lnTo>
                    <a:pt x="27627" y="1643"/>
                  </a:lnTo>
                  <a:lnTo>
                    <a:pt x="26957" y="1845"/>
                  </a:lnTo>
                  <a:lnTo>
                    <a:pt x="26286" y="2062"/>
                  </a:lnTo>
                  <a:lnTo>
                    <a:pt x="25632" y="2280"/>
                  </a:lnTo>
                  <a:lnTo>
                    <a:pt x="24995" y="2515"/>
                  </a:lnTo>
                  <a:lnTo>
                    <a:pt x="24358" y="2767"/>
                  </a:lnTo>
                  <a:lnTo>
                    <a:pt x="23738" y="3018"/>
                  </a:lnTo>
                  <a:lnTo>
                    <a:pt x="23118" y="3286"/>
                  </a:lnTo>
                  <a:lnTo>
                    <a:pt x="22514" y="3554"/>
                  </a:lnTo>
                  <a:lnTo>
                    <a:pt x="21927" y="3839"/>
                  </a:lnTo>
                  <a:lnTo>
                    <a:pt x="21341" y="4141"/>
                  </a:lnTo>
                  <a:lnTo>
                    <a:pt x="20754" y="4443"/>
                  </a:lnTo>
                  <a:lnTo>
                    <a:pt x="20201" y="4761"/>
                  </a:lnTo>
                  <a:lnTo>
                    <a:pt x="19648" y="5080"/>
                  </a:lnTo>
                  <a:lnTo>
                    <a:pt x="19111" y="5415"/>
                  </a:lnTo>
                  <a:lnTo>
                    <a:pt x="18575" y="5751"/>
                  </a:lnTo>
                  <a:lnTo>
                    <a:pt x="18072" y="6103"/>
                  </a:lnTo>
                  <a:lnTo>
                    <a:pt x="17552" y="6455"/>
                  </a:lnTo>
                  <a:lnTo>
                    <a:pt x="17066" y="6823"/>
                  </a:lnTo>
                  <a:lnTo>
                    <a:pt x="16597" y="7192"/>
                  </a:lnTo>
                  <a:lnTo>
                    <a:pt x="16127" y="7578"/>
                  </a:lnTo>
                  <a:lnTo>
                    <a:pt x="15675" y="7963"/>
                  </a:lnTo>
                  <a:lnTo>
                    <a:pt x="15222" y="8366"/>
                  </a:lnTo>
                  <a:lnTo>
                    <a:pt x="14803" y="8768"/>
                  </a:lnTo>
                  <a:lnTo>
                    <a:pt x="14384" y="9170"/>
                  </a:lnTo>
                  <a:lnTo>
                    <a:pt x="13998" y="9590"/>
                  </a:lnTo>
                  <a:lnTo>
                    <a:pt x="13613" y="10025"/>
                  </a:lnTo>
                  <a:lnTo>
                    <a:pt x="13244" y="10461"/>
                  </a:lnTo>
                  <a:lnTo>
                    <a:pt x="12892" y="10897"/>
                  </a:lnTo>
                  <a:lnTo>
                    <a:pt x="12540" y="11333"/>
                  </a:lnTo>
                  <a:lnTo>
                    <a:pt x="12221" y="11786"/>
                  </a:lnTo>
                  <a:lnTo>
                    <a:pt x="11919" y="12255"/>
                  </a:lnTo>
                  <a:lnTo>
                    <a:pt x="11618" y="12708"/>
                  </a:lnTo>
                  <a:lnTo>
                    <a:pt x="11349" y="13177"/>
                  </a:lnTo>
                  <a:lnTo>
                    <a:pt x="11081" y="13663"/>
                  </a:lnTo>
                  <a:lnTo>
                    <a:pt x="10830" y="14133"/>
                  </a:lnTo>
                  <a:lnTo>
                    <a:pt x="10612" y="14619"/>
                  </a:lnTo>
                  <a:lnTo>
                    <a:pt x="10394" y="15122"/>
                  </a:lnTo>
                  <a:lnTo>
                    <a:pt x="10209" y="15608"/>
                  </a:lnTo>
                  <a:lnTo>
                    <a:pt x="10025" y="16111"/>
                  </a:lnTo>
                  <a:lnTo>
                    <a:pt x="9874" y="16614"/>
                  </a:lnTo>
                  <a:lnTo>
                    <a:pt x="9723" y="17133"/>
                  </a:lnTo>
                  <a:lnTo>
                    <a:pt x="9606" y="17636"/>
                  </a:lnTo>
                  <a:lnTo>
                    <a:pt x="9489" y="18156"/>
                  </a:lnTo>
                  <a:lnTo>
                    <a:pt x="9405" y="18676"/>
                  </a:lnTo>
                  <a:lnTo>
                    <a:pt x="9338" y="19212"/>
                  </a:lnTo>
                  <a:lnTo>
                    <a:pt x="9287" y="19732"/>
                  </a:lnTo>
                  <a:lnTo>
                    <a:pt x="9271" y="20268"/>
                  </a:lnTo>
                  <a:lnTo>
                    <a:pt x="9254" y="20805"/>
                  </a:lnTo>
                  <a:lnTo>
                    <a:pt x="9271" y="21475"/>
                  </a:lnTo>
                  <a:lnTo>
                    <a:pt x="9321" y="22146"/>
                  </a:lnTo>
                  <a:lnTo>
                    <a:pt x="9388" y="22816"/>
                  </a:lnTo>
                  <a:lnTo>
                    <a:pt x="9505" y="23470"/>
                  </a:lnTo>
                  <a:lnTo>
                    <a:pt x="9640" y="24124"/>
                  </a:lnTo>
                  <a:lnTo>
                    <a:pt x="9790" y="24761"/>
                  </a:lnTo>
                  <a:lnTo>
                    <a:pt x="9992" y="25398"/>
                  </a:lnTo>
                  <a:lnTo>
                    <a:pt x="10209" y="26018"/>
                  </a:lnTo>
                  <a:lnTo>
                    <a:pt x="0" y="37015"/>
                  </a:lnTo>
                  <a:lnTo>
                    <a:pt x="14551" y="32590"/>
                  </a:lnTo>
                  <a:lnTo>
                    <a:pt x="15071" y="33093"/>
                  </a:lnTo>
                  <a:lnTo>
                    <a:pt x="15607" y="33596"/>
                  </a:lnTo>
                  <a:lnTo>
                    <a:pt x="16161" y="34065"/>
                  </a:lnTo>
                  <a:lnTo>
                    <a:pt x="16747" y="34551"/>
                  </a:lnTo>
                  <a:lnTo>
                    <a:pt x="17351" y="35004"/>
                  </a:lnTo>
                  <a:lnTo>
                    <a:pt x="17971" y="35440"/>
                  </a:lnTo>
                  <a:lnTo>
                    <a:pt x="18608" y="35875"/>
                  </a:lnTo>
                  <a:lnTo>
                    <a:pt x="19262" y="36295"/>
                  </a:lnTo>
                  <a:lnTo>
                    <a:pt x="19933" y="36697"/>
                  </a:lnTo>
                  <a:lnTo>
                    <a:pt x="20620" y="37099"/>
                  </a:lnTo>
                  <a:lnTo>
                    <a:pt x="21341" y="37468"/>
                  </a:lnTo>
                  <a:lnTo>
                    <a:pt x="22062" y="37837"/>
                  </a:lnTo>
                  <a:lnTo>
                    <a:pt x="22799" y="38189"/>
                  </a:lnTo>
                  <a:lnTo>
                    <a:pt x="23554" y="38524"/>
                  </a:lnTo>
                  <a:lnTo>
                    <a:pt x="24325" y="38843"/>
                  </a:lnTo>
                  <a:lnTo>
                    <a:pt x="25113" y="39144"/>
                  </a:lnTo>
                  <a:lnTo>
                    <a:pt x="25917" y="39429"/>
                  </a:lnTo>
                  <a:lnTo>
                    <a:pt x="26722" y="39698"/>
                  </a:lnTo>
                  <a:lnTo>
                    <a:pt x="27560" y="39949"/>
                  </a:lnTo>
                  <a:lnTo>
                    <a:pt x="28398" y="40201"/>
                  </a:lnTo>
                  <a:lnTo>
                    <a:pt x="29253" y="40419"/>
                  </a:lnTo>
                  <a:lnTo>
                    <a:pt x="30125" y="40620"/>
                  </a:lnTo>
                  <a:lnTo>
                    <a:pt x="30997" y="40804"/>
                  </a:lnTo>
                  <a:lnTo>
                    <a:pt x="31885" y="40972"/>
                  </a:lnTo>
                  <a:lnTo>
                    <a:pt x="32774" y="41123"/>
                  </a:lnTo>
                  <a:lnTo>
                    <a:pt x="33696" y="41240"/>
                  </a:lnTo>
                  <a:lnTo>
                    <a:pt x="34601" y="41357"/>
                  </a:lnTo>
                  <a:lnTo>
                    <a:pt x="35540" y="41441"/>
                  </a:lnTo>
                  <a:lnTo>
                    <a:pt x="36479" y="41525"/>
                  </a:lnTo>
                  <a:lnTo>
                    <a:pt x="37417" y="41575"/>
                  </a:lnTo>
                  <a:lnTo>
                    <a:pt x="38373" y="41609"/>
                  </a:lnTo>
                  <a:lnTo>
                    <a:pt x="40100" y="41609"/>
                  </a:lnTo>
                  <a:lnTo>
                    <a:pt x="40871" y="41592"/>
                  </a:lnTo>
                  <a:lnTo>
                    <a:pt x="41642" y="41558"/>
                  </a:lnTo>
                  <a:lnTo>
                    <a:pt x="42413" y="41508"/>
                  </a:lnTo>
                  <a:lnTo>
                    <a:pt x="43167" y="41441"/>
                  </a:lnTo>
                  <a:lnTo>
                    <a:pt x="43905" y="41374"/>
                  </a:lnTo>
                  <a:lnTo>
                    <a:pt x="44659" y="41290"/>
                  </a:lnTo>
                  <a:lnTo>
                    <a:pt x="45397" y="41190"/>
                  </a:lnTo>
                  <a:lnTo>
                    <a:pt x="46118" y="41072"/>
                  </a:lnTo>
                  <a:lnTo>
                    <a:pt x="46839" y="40955"/>
                  </a:lnTo>
                  <a:lnTo>
                    <a:pt x="47560" y="40821"/>
                  </a:lnTo>
                  <a:lnTo>
                    <a:pt x="48280" y="40670"/>
                  </a:lnTo>
                  <a:lnTo>
                    <a:pt x="48968" y="40519"/>
                  </a:lnTo>
                  <a:lnTo>
                    <a:pt x="49672" y="40351"/>
                  </a:lnTo>
                  <a:lnTo>
                    <a:pt x="50359" y="40167"/>
                  </a:lnTo>
                  <a:lnTo>
                    <a:pt x="51030" y="39983"/>
                  </a:lnTo>
                  <a:lnTo>
                    <a:pt x="51700" y="39781"/>
                  </a:lnTo>
                  <a:lnTo>
                    <a:pt x="52371" y="39564"/>
                  </a:lnTo>
                  <a:lnTo>
                    <a:pt x="53025" y="39329"/>
                  </a:lnTo>
                  <a:lnTo>
                    <a:pt x="53662" y="39094"/>
                  </a:lnTo>
                  <a:lnTo>
                    <a:pt x="54299" y="38859"/>
                  </a:lnTo>
                  <a:lnTo>
                    <a:pt x="54919" y="38608"/>
                  </a:lnTo>
                  <a:lnTo>
                    <a:pt x="55539" y="38340"/>
                  </a:lnTo>
                  <a:lnTo>
                    <a:pt x="56143" y="38055"/>
                  </a:lnTo>
                  <a:lnTo>
                    <a:pt x="56746" y="37770"/>
                  </a:lnTo>
                  <a:lnTo>
                    <a:pt x="57316" y="37485"/>
                  </a:lnTo>
                  <a:lnTo>
                    <a:pt x="57903" y="37183"/>
                  </a:lnTo>
                  <a:lnTo>
                    <a:pt x="58456" y="36865"/>
                  </a:lnTo>
                  <a:lnTo>
                    <a:pt x="59009" y="36546"/>
                  </a:lnTo>
                  <a:lnTo>
                    <a:pt x="59546" y="36211"/>
                  </a:lnTo>
                  <a:lnTo>
                    <a:pt x="60082" y="35875"/>
                  </a:lnTo>
                  <a:lnTo>
                    <a:pt x="60602" y="35523"/>
                  </a:lnTo>
                  <a:lnTo>
                    <a:pt x="61105" y="35155"/>
                  </a:lnTo>
                  <a:lnTo>
                    <a:pt x="61591" y="34803"/>
                  </a:lnTo>
                  <a:lnTo>
                    <a:pt x="62077" y="34417"/>
                  </a:lnTo>
                  <a:lnTo>
                    <a:pt x="62530" y="34048"/>
                  </a:lnTo>
                  <a:lnTo>
                    <a:pt x="62982" y="33646"/>
                  </a:lnTo>
                  <a:lnTo>
                    <a:pt x="63435" y="33260"/>
                  </a:lnTo>
                  <a:lnTo>
                    <a:pt x="63854" y="32858"/>
                  </a:lnTo>
                  <a:lnTo>
                    <a:pt x="64273" y="32439"/>
                  </a:lnTo>
                  <a:lnTo>
                    <a:pt x="64659" y="32020"/>
                  </a:lnTo>
                  <a:lnTo>
                    <a:pt x="65044" y="31601"/>
                  </a:lnTo>
                  <a:lnTo>
                    <a:pt x="65413" y="31165"/>
                  </a:lnTo>
                  <a:lnTo>
                    <a:pt x="65782" y="30729"/>
                  </a:lnTo>
                  <a:lnTo>
                    <a:pt x="66117" y="30276"/>
                  </a:lnTo>
                  <a:lnTo>
                    <a:pt x="66436" y="29824"/>
                  </a:lnTo>
                  <a:lnTo>
                    <a:pt x="66754" y="29371"/>
                  </a:lnTo>
                  <a:lnTo>
                    <a:pt x="67039" y="28902"/>
                  </a:lnTo>
                  <a:lnTo>
                    <a:pt x="67324" y="28432"/>
                  </a:lnTo>
                  <a:lnTo>
                    <a:pt x="67576" y="27963"/>
                  </a:lnTo>
                  <a:lnTo>
                    <a:pt x="67827" y="27477"/>
                  </a:lnTo>
                  <a:lnTo>
                    <a:pt x="68045" y="26991"/>
                  </a:lnTo>
                  <a:lnTo>
                    <a:pt x="68263" y="26504"/>
                  </a:lnTo>
                  <a:lnTo>
                    <a:pt x="68464" y="26001"/>
                  </a:lnTo>
                  <a:lnTo>
                    <a:pt x="68632" y="25515"/>
                  </a:lnTo>
                  <a:lnTo>
                    <a:pt x="68800" y="24996"/>
                  </a:lnTo>
                  <a:lnTo>
                    <a:pt x="68934" y="24493"/>
                  </a:lnTo>
                  <a:lnTo>
                    <a:pt x="69051" y="23973"/>
                  </a:lnTo>
                  <a:lnTo>
                    <a:pt x="69168" y="23453"/>
                  </a:lnTo>
                  <a:lnTo>
                    <a:pt x="69252" y="22934"/>
                  </a:lnTo>
                  <a:lnTo>
                    <a:pt x="69319" y="22414"/>
                  </a:lnTo>
                  <a:lnTo>
                    <a:pt x="69369" y="21878"/>
                  </a:lnTo>
                  <a:lnTo>
                    <a:pt x="69403" y="21341"/>
                  </a:lnTo>
                  <a:lnTo>
                    <a:pt x="69403" y="20805"/>
                  </a:lnTo>
                  <a:lnTo>
                    <a:pt x="69403" y="20268"/>
                  </a:lnTo>
                  <a:lnTo>
                    <a:pt x="69369" y="19732"/>
                  </a:lnTo>
                  <a:lnTo>
                    <a:pt x="69319" y="19212"/>
                  </a:lnTo>
                  <a:lnTo>
                    <a:pt x="69252" y="18676"/>
                  </a:lnTo>
                  <a:lnTo>
                    <a:pt x="69168" y="18156"/>
                  </a:lnTo>
                  <a:lnTo>
                    <a:pt x="69051" y="17636"/>
                  </a:lnTo>
                  <a:lnTo>
                    <a:pt x="68934" y="17133"/>
                  </a:lnTo>
                  <a:lnTo>
                    <a:pt x="68800" y="16614"/>
                  </a:lnTo>
                  <a:lnTo>
                    <a:pt x="68632" y="16111"/>
                  </a:lnTo>
                  <a:lnTo>
                    <a:pt x="68464" y="15608"/>
                  </a:lnTo>
                  <a:lnTo>
                    <a:pt x="68263" y="15122"/>
                  </a:lnTo>
                  <a:lnTo>
                    <a:pt x="68045" y="14619"/>
                  </a:lnTo>
                  <a:lnTo>
                    <a:pt x="67827" y="14133"/>
                  </a:lnTo>
                  <a:lnTo>
                    <a:pt x="67576" y="13663"/>
                  </a:lnTo>
                  <a:lnTo>
                    <a:pt x="67324" y="13177"/>
                  </a:lnTo>
                  <a:lnTo>
                    <a:pt x="67039" y="12708"/>
                  </a:lnTo>
                  <a:lnTo>
                    <a:pt x="66754" y="12255"/>
                  </a:lnTo>
                  <a:lnTo>
                    <a:pt x="66436" y="11786"/>
                  </a:lnTo>
                  <a:lnTo>
                    <a:pt x="66117" y="11333"/>
                  </a:lnTo>
                  <a:lnTo>
                    <a:pt x="65782" y="10897"/>
                  </a:lnTo>
                  <a:lnTo>
                    <a:pt x="65413" y="10461"/>
                  </a:lnTo>
                  <a:lnTo>
                    <a:pt x="65044" y="10025"/>
                  </a:lnTo>
                  <a:lnTo>
                    <a:pt x="64659" y="9590"/>
                  </a:lnTo>
                  <a:lnTo>
                    <a:pt x="64273" y="9170"/>
                  </a:lnTo>
                  <a:lnTo>
                    <a:pt x="63854" y="8768"/>
                  </a:lnTo>
                  <a:lnTo>
                    <a:pt x="63435" y="8366"/>
                  </a:lnTo>
                  <a:lnTo>
                    <a:pt x="62982" y="7963"/>
                  </a:lnTo>
                  <a:lnTo>
                    <a:pt x="62530" y="7578"/>
                  </a:lnTo>
                  <a:lnTo>
                    <a:pt x="62077" y="7192"/>
                  </a:lnTo>
                  <a:lnTo>
                    <a:pt x="61591" y="6823"/>
                  </a:lnTo>
                  <a:lnTo>
                    <a:pt x="61105" y="6455"/>
                  </a:lnTo>
                  <a:lnTo>
                    <a:pt x="60602" y="6103"/>
                  </a:lnTo>
                  <a:lnTo>
                    <a:pt x="60082" y="5751"/>
                  </a:lnTo>
                  <a:lnTo>
                    <a:pt x="59546" y="5415"/>
                  </a:lnTo>
                  <a:lnTo>
                    <a:pt x="59009" y="5080"/>
                  </a:lnTo>
                  <a:lnTo>
                    <a:pt x="58456" y="4761"/>
                  </a:lnTo>
                  <a:lnTo>
                    <a:pt x="57903" y="4443"/>
                  </a:lnTo>
                  <a:lnTo>
                    <a:pt x="57316" y="4141"/>
                  </a:lnTo>
                  <a:lnTo>
                    <a:pt x="56746" y="3839"/>
                  </a:lnTo>
                  <a:lnTo>
                    <a:pt x="56143" y="3554"/>
                  </a:lnTo>
                  <a:lnTo>
                    <a:pt x="55539" y="3286"/>
                  </a:lnTo>
                  <a:lnTo>
                    <a:pt x="54919" y="3018"/>
                  </a:lnTo>
                  <a:lnTo>
                    <a:pt x="54299" y="2767"/>
                  </a:lnTo>
                  <a:lnTo>
                    <a:pt x="53662" y="2515"/>
                  </a:lnTo>
                  <a:lnTo>
                    <a:pt x="53025" y="2280"/>
                  </a:lnTo>
                  <a:lnTo>
                    <a:pt x="52371" y="2062"/>
                  </a:lnTo>
                  <a:lnTo>
                    <a:pt x="51700" y="1845"/>
                  </a:lnTo>
                  <a:lnTo>
                    <a:pt x="51030" y="1643"/>
                  </a:lnTo>
                  <a:lnTo>
                    <a:pt x="50359" y="1442"/>
                  </a:lnTo>
                  <a:lnTo>
                    <a:pt x="49672" y="1275"/>
                  </a:lnTo>
                  <a:lnTo>
                    <a:pt x="48968" y="1107"/>
                  </a:lnTo>
                  <a:lnTo>
                    <a:pt x="48280" y="939"/>
                  </a:lnTo>
                  <a:lnTo>
                    <a:pt x="47560" y="788"/>
                  </a:lnTo>
                  <a:lnTo>
                    <a:pt x="46839" y="654"/>
                  </a:lnTo>
                  <a:lnTo>
                    <a:pt x="46118" y="537"/>
                  </a:lnTo>
                  <a:lnTo>
                    <a:pt x="45397" y="436"/>
                  </a:lnTo>
                  <a:lnTo>
                    <a:pt x="44659" y="336"/>
                  </a:lnTo>
                  <a:lnTo>
                    <a:pt x="43905" y="252"/>
                  </a:lnTo>
                  <a:lnTo>
                    <a:pt x="43167" y="168"/>
                  </a:lnTo>
                  <a:lnTo>
                    <a:pt x="42413" y="118"/>
                  </a:lnTo>
                  <a:lnTo>
                    <a:pt x="41642" y="68"/>
                  </a:lnTo>
                  <a:lnTo>
                    <a:pt x="40871" y="34"/>
                  </a:lnTo>
                  <a:lnTo>
                    <a:pt x="40100" y="17"/>
                  </a:lnTo>
                  <a:lnTo>
                    <a:pt x="39328" y="1"/>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5007448" y="2486447"/>
              <a:ext cx="180208" cy="277543"/>
            </a:xfrm>
            <a:custGeom>
              <a:avLst/>
              <a:gdLst/>
              <a:ahLst/>
              <a:cxnLst/>
              <a:rect l="l" t="t" r="r" b="b"/>
              <a:pathLst>
                <a:path w="10679" h="16447" extrusionOk="0">
                  <a:moveTo>
                    <a:pt x="5666" y="1"/>
                  </a:moveTo>
                  <a:lnTo>
                    <a:pt x="5432" y="18"/>
                  </a:lnTo>
                  <a:lnTo>
                    <a:pt x="5197" y="34"/>
                  </a:lnTo>
                  <a:lnTo>
                    <a:pt x="4962" y="51"/>
                  </a:lnTo>
                  <a:lnTo>
                    <a:pt x="4711" y="101"/>
                  </a:lnTo>
                  <a:lnTo>
                    <a:pt x="4476" y="152"/>
                  </a:lnTo>
                  <a:lnTo>
                    <a:pt x="4007" y="269"/>
                  </a:lnTo>
                  <a:lnTo>
                    <a:pt x="3521" y="437"/>
                  </a:lnTo>
                  <a:lnTo>
                    <a:pt x="3018" y="655"/>
                  </a:lnTo>
                  <a:lnTo>
                    <a:pt x="2783" y="772"/>
                  </a:lnTo>
                  <a:lnTo>
                    <a:pt x="2548" y="906"/>
                  </a:lnTo>
                  <a:lnTo>
                    <a:pt x="2330" y="1040"/>
                  </a:lnTo>
                  <a:lnTo>
                    <a:pt x="2129" y="1174"/>
                  </a:lnTo>
                  <a:lnTo>
                    <a:pt x="1928" y="1325"/>
                  </a:lnTo>
                  <a:lnTo>
                    <a:pt x="1727" y="1476"/>
                  </a:lnTo>
                  <a:lnTo>
                    <a:pt x="1559" y="1644"/>
                  </a:lnTo>
                  <a:lnTo>
                    <a:pt x="1375" y="1811"/>
                  </a:lnTo>
                  <a:lnTo>
                    <a:pt x="1224" y="1979"/>
                  </a:lnTo>
                  <a:lnTo>
                    <a:pt x="1056" y="2163"/>
                  </a:lnTo>
                  <a:lnTo>
                    <a:pt x="922" y="2348"/>
                  </a:lnTo>
                  <a:lnTo>
                    <a:pt x="788" y="2532"/>
                  </a:lnTo>
                  <a:lnTo>
                    <a:pt x="671" y="2733"/>
                  </a:lnTo>
                  <a:lnTo>
                    <a:pt x="553" y="2934"/>
                  </a:lnTo>
                  <a:lnTo>
                    <a:pt x="453" y="3136"/>
                  </a:lnTo>
                  <a:lnTo>
                    <a:pt x="352" y="3354"/>
                  </a:lnTo>
                  <a:lnTo>
                    <a:pt x="268" y="3571"/>
                  </a:lnTo>
                  <a:lnTo>
                    <a:pt x="201" y="3789"/>
                  </a:lnTo>
                  <a:lnTo>
                    <a:pt x="134" y="4007"/>
                  </a:lnTo>
                  <a:lnTo>
                    <a:pt x="84" y="4242"/>
                  </a:lnTo>
                  <a:lnTo>
                    <a:pt x="50" y="4477"/>
                  </a:lnTo>
                  <a:lnTo>
                    <a:pt x="17" y="4711"/>
                  </a:lnTo>
                  <a:lnTo>
                    <a:pt x="0" y="4963"/>
                  </a:lnTo>
                  <a:lnTo>
                    <a:pt x="0" y="5214"/>
                  </a:lnTo>
                  <a:lnTo>
                    <a:pt x="0" y="5466"/>
                  </a:lnTo>
                  <a:lnTo>
                    <a:pt x="17" y="5717"/>
                  </a:lnTo>
                  <a:lnTo>
                    <a:pt x="50" y="5969"/>
                  </a:lnTo>
                  <a:lnTo>
                    <a:pt x="101" y="6237"/>
                  </a:lnTo>
                  <a:lnTo>
                    <a:pt x="151" y="6505"/>
                  </a:lnTo>
                  <a:lnTo>
                    <a:pt x="201" y="6773"/>
                  </a:lnTo>
                  <a:lnTo>
                    <a:pt x="3051" y="5902"/>
                  </a:lnTo>
                  <a:lnTo>
                    <a:pt x="3001" y="5667"/>
                  </a:lnTo>
                  <a:lnTo>
                    <a:pt x="2967" y="5449"/>
                  </a:lnTo>
                  <a:lnTo>
                    <a:pt x="2934" y="5231"/>
                  </a:lnTo>
                  <a:lnTo>
                    <a:pt x="2934" y="4996"/>
                  </a:lnTo>
                  <a:lnTo>
                    <a:pt x="2967" y="4778"/>
                  </a:lnTo>
                  <a:lnTo>
                    <a:pt x="3001" y="4561"/>
                  </a:lnTo>
                  <a:lnTo>
                    <a:pt x="3051" y="4359"/>
                  </a:lnTo>
                  <a:lnTo>
                    <a:pt x="3135" y="4141"/>
                  </a:lnTo>
                  <a:lnTo>
                    <a:pt x="3219" y="3940"/>
                  </a:lnTo>
                  <a:lnTo>
                    <a:pt x="3336" y="3756"/>
                  </a:lnTo>
                  <a:lnTo>
                    <a:pt x="3470" y="3571"/>
                  </a:lnTo>
                  <a:lnTo>
                    <a:pt x="3604" y="3421"/>
                  </a:lnTo>
                  <a:lnTo>
                    <a:pt x="3772" y="3270"/>
                  </a:lnTo>
                  <a:lnTo>
                    <a:pt x="3956" y="3152"/>
                  </a:lnTo>
                  <a:lnTo>
                    <a:pt x="4158" y="3035"/>
                  </a:lnTo>
                  <a:lnTo>
                    <a:pt x="4376" y="2934"/>
                  </a:lnTo>
                  <a:lnTo>
                    <a:pt x="4593" y="2867"/>
                  </a:lnTo>
                  <a:lnTo>
                    <a:pt x="4795" y="2817"/>
                  </a:lnTo>
                  <a:lnTo>
                    <a:pt x="4996" y="2784"/>
                  </a:lnTo>
                  <a:lnTo>
                    <a:pt x="5197" y="2767"/>
                  </a:lnTo>
                  <a:lnTo>
                    <a:pt x="5398" y="2784"/>
                  </a:lnTo>
                  <a:lnTo>
                    <a:pt x="5583" y="2800"/>
                  </a:lnTo>
                  <a:lnTo>
                    <a:pt x="5784" y="2851"/>
                  </a:lnTo>
                  <a:lnTo>
                    <a:pt x="5968" y="2918"/>
                  </a:lnTo>
                  <a:lnTo>
                    <a:pt x="6152" y="3002"/>
                  </a:lnTo>
                  <a:lnTo>
                    <a:pt x="6320" y="3119"/>
                  </a:lnTo>
                  <a:lnTo>
                    <a:pt x="6488" y="3236"/>
                  </a:lnTo>
                  <a:lnTo>
                    <a:pt x="6622" y="3370"/>
                  </a:lnTo>
                  <a:lnTo>
                    <a:pt x="6756" y="3521"/>
                  </a:lnTo>
                  <a:lnTo>
                    <a:pt x="6873" y="3689"/>
                  </a:lnTo>
                  <a:lnTo>
                    <a:pt x="6974" y="3873"/>
                  </a:lnTo>
                  <a:lnTo>
                    <a:pt x="7058" y="4074"/>
                  </a:lnTo>
                  <a:lnTo>
                    <a:pt x="7142" y="4292"/>
                  </a:lnTo>
                  <a:lnTo>
                    <a:pt x="7192" y="4493"/>
                  </a:lnTo>
                  <a:lnTo>
                    <a:pt x="7225" y="4711"/>
                  </a:lnTo>
                  <a:lnTo>
                    <a:pt x="7242" y="4913"/>
                  </a:lnTo>
                  <a:lnTo>
                    <a:pt x="7225" y="5114"/>
                  </a:lnTo>
                  <a:lnTo>
                    <a:pt x="7192" y="5298"/>
                  </a:lnTo>
                  <a:lnTo>
                    <a:pt x="7142" y="5499"/>
                  </a:lnTo>
                  <a:lnTo>
                    <a:pt x="7075" y="5684"/>
                  </a:lnTo>
                  <a:lnTo>
                    <a:pt x="6085" y="8031"/>
                  </a:lnTo>
                  <a:lnTo>
                    <a:pt x="5767" y="8835"/>
                  </a:lnTo>
                  <a:lnTo>
                    <a:pt x="5700" y="9003"/>
                  </a:lnTo>
                  <a:lnTo>
                    <a:pt x="5650" y="9171"/>
                  </a:lnTo>
                  <a:lnTo>
                    <a:pt x="5616" y="9338"/>
                  </a:lnTo>
                  <a:lnTo>
                    <a:pt x="5599" y="9489"/>
                  </a:lnTo>
                  <a:lnTo>
                    <a:pt x="5583" y="9657"/>
                  </a:lnTo>
                  <a:lnTo>
                    <a:pt x="5599" y="9824"/>
                  </a:lnTo>
                  <a:lnTo>
                    <a:pt x="5616" y="9992"/>
                  </a:lnTo>
                  <a:lnTo>
                    <a:pt x="5650" y="10176"/>
                  </a:lnTo>
                  <a:lnTo>
                    <a:pt x="5750" y="10562"/>
                  </a:lnTo>
                  <a:lnTo>
                    <a:pt x="5901" y="10998"/>
                  </a:lnTo>
                  <a:lnTo>
                    <a:pt x="6370" y="12188"/>
                  </a:lnTo>
                  <a:lnTo>
                    <a:pt x="8969" y="11166"/>
                  </a:lnTo>
                  <a:lnTo>
                    <a:pt x="8634" y="10344"/>
                  </a:lnTo>
                  <a:lnTo>
                    <a:pt x="8499" y="9959"/>
                  </a:lnTo>
                  <a:lnTo>
                    <a:pt x="8466" y="9791"/>
                  </a:lnTo>
                  <a:lnTo>
                    <a:pt x="8432" y="9623"/>
                  </a:lnTo>
                  <a:lnTo>
                    <a:pt x="8416" y="9472"/>
                  </a:lnTo>
                  <a:lnTo>
                    <a:pt x="8399" y="9322"/>
                  </a:lnTo>
                  <a:lnTo>
                    <a:pt x="8416" y="9171"/>
                  </a:lnTo>
                  <a:lnTo>
                    <a:pt x="8432" y="9020"/>
                  </a:lnTo>
                  <a:lnTo>
                    <a:pt x="8499" y="8735"/>
                  </a:lnTo>
                  <a:lnTo>
                    <a:pt x="8617" y="8450"/>
                  </a:lnTo>
                  <a:lnTo>
                    <a:pt x="8935" y="7746"/>
                  </a:lnTo>
                  <a:lnTo>
                    <a:pt x="9489" y="6539"/>
                  </a:lnTo>
                  <a:lnTo>
                    <a:pt x="9606" y="6237"/>
                  </a:lnTo>
                  <a:lnTo>
                    <a:pt x="9723" y="5952"/>
                  </a:lnTo>
                  <a:lnTo>
                    <a:pt x="9807" y="5667"/>
                  </a:lnTo>
                  <a:lnTo>
                    <a:pt x="9891" y="5382"/>
                  </a:lnTo>
                  <a:lnTo>
                    <a:pt x="9958" y="5080"/>
                  </a:lnTo>
                  <a:lnTo>
                    <a:pt x="9991" y="4795"/>
                  </a:lnTo>
                  <a:lnTo>
                    <a:pt x="10025" y="4493"/>
                  </a:lnTo>
                  <a:lnTo>
                    <a:pt x="10025" y="4175"/>
                  </a:lnTo>
                  <a:lnTo>
                    <a:pt x="9991" y="3873"/>
                  </a:lnTo>
                  <a:lnTo>
                    <a:pt x="9941" y="3538"/>
                  </a:lnTo>
                  <a:lnTo>
                    <a:pt x="9841" y="3203"/>
                  </a:lnTo>
                  <a:lnTo>
                    <a:pt x="9723" y="2851"/>
                  </a:lnTo>
                  <a:lnTo>
                    <a:pt x="9623" y="2599"/>
                  </a:lnTo>
                  <a:lnTo>
                    <a:pt x="9505" y="2364"/>
                  </a:lnTo>
                  <a:lnTo>
                    <a:pt x="9388" y="2147"/>
                  </a:lnTo>
                  <a:lnTo>
                    <a:pt x="9254" y="1929"/>
                  </a:lnTo>
                  <a:lnTo>
                    <a:pt x="9120" y="1727"/>
                  </a:lnTo>
                  <a:lnTo>
                    <a:pt x="8986" y="1543"/>
                  </a:lnTo>
                  <a:lnTo>
                    <a:pt x="8818" y="1359"/>
                  </a:lnTo>
                  <a:lnTo>
                    <a:pt x="8667" y="1191"/>
                  </a:lnTo>
                  <a:lnTo>
                    <a:pt x="8499" y="1040"/>
                  </a:lnTo>
                  <a:lnTo>
                    <a:pt x="8332" y="889"/>
                  </a:lnTo>
                  <a:lnTo>
                    <a:pt x="8147" y="755"/>
                  </a:lnTo>
                  <a:lnTo>
                    <a:pt x="7963" y="638"/>
                  </a:lnTo>
                  <a:lnTo>
                    <a:pt x="7779" y="520"/>
                  </a:lnTo>
                  <a:lnTo>
                    <a:pt x="7594" y="420"/>
                  </a:lnTo>
                  <a:lnTo>
                    <a:pt x="7393" y="336"/>
                  </a:lnTo>
                  <a:lnTo>
                    <a:pt x="7192" y="252"/>
                  </a:lnTo>
                  <a:lnTo>
                    <a:pt x="6974" y="185"/>
                  </a:lnTo>
                  <a:lnTo>
                    <a:pt x="6773" y="135"/>
                  </a:lnTo>
                  <a:lnTo>
                    <a:pt x="6555" y="85"/>
                  </a:lnTo>
                  <a:lnTo>
                    <a:pt x="6337" y="51"/>
                  </a:lnTo>
                  <a:lnTo>
                    <a:pt x="6119" y="18"/>
                  </a:lnTo>
                  <a:lnTo>
                    <a:pt x="5884" y="18"/>
                  </a:lnTo>
                  <a:lnTo>
                    <a:pt x="5666" y="1"/>
                  </a:lnTo>
                  <a:close/>
                  <a:moveTo>
                    <a:pt x="8701" y="12859"/>
                  </a:moveTo>
                  <a:lnTo>
                    <a:pt x="8533" y="12892"/>
                  </a:lnTo>
                  <a:lnTo>
                    <a:pt x="8365" y="12943"/>
                  </a:lnTo>
                  <a:lnTo>
                    <a:pt x="8181" y="12993"/>
                  </a:lnTo>
                  <a:lnTo>
                    <a:pt x="8013" y="13077"/>
                  </a:lnTo>
                  <a:lnTo>
                    <a:pt x="7862" y="13160"/>
                  </a:lnTo>
                  <a:lnTo>
                    <a:pt x="7712" y="13261"/>
                  </a:lnTo>
                  <a:lnTo>
                    <a:pt x="7577" y="13378"/>
                  </a:lnTo>
                  <a:lnTo>
                    <a:pt x="7460" y="13513"/>
                  </a:lnTo>
                  <a:lnTo>
                    <a:pt x="7343" y="13647"/>
                  </a:lnTo>
                  <a:lnTo>
                    <a:pt x="7242" y="13798"/>
                  </a:lnTo>
                  <a:lnTo>
                    <a:pt x="7158" y="13965"/>
                  </a:lnTo>
                  <a:lnTo>
                    <a:pt x="7091" y="14150"/>
                  </a:lnTo>
                  <a:lnTo>
                    <a:pt x="7041" y="14317"/>
                  </a:lnTo>
                  <a:lnTo>
                    <a:pt x="7007" y="14485"/>
                  </a:lnTo>
                  <a:lnTo>
                    <a:pt x="6991" y="14669"/>
                  </a:lnTo>
                  <a:lnTo>
                    <a:pt x="7007" y="14837"/>
                  </a:lnTo>
                  <a:lnTo>
                    <a:pt x="7024" y="15005"/>
                  </a:lnTo>
                  <a:lnTo>
                    <a:pt x="7058" y="15189"/>
                  </a:lnTo>
                  <a:lnTo>
                    <a:pt x="7125" y="15357"/>
                  </a:lnTo>
                  <a:lnTo>
                    <a:pt x="7192" y="15524"/>
                  </a:lnTo>
                  <a:lnTo>
                    <a:pt x="7292" y="15675"/>
                  </a:lnTo>
                  <a:lnTo>
                    <a:pt x="7393" y="15826"/>
                  </a:lnTo>
                  <a:lnTo>
                    <a:pt x="7527" y="15943"/>
                  </a:lnTo>
                  <a:lnTo>
                    <a:pt x="7644" y="16061"/>
                  </a:lnTo>
                  <a:lnTo>
                    <a:pt x="7795" y="16161"/>
                  </a:lnTo>
                  <a:lnTo>
                    <a:pt x="7946" y="16245"/>
                  </a:lnTo>
                  <a:lnTo>
                    <a:pt x="8097" y="16312"/>
                  </a:lnTo>
                  <a:lnTo>
                    <a:pt x="8265" y="16362"/>
                  </a:lnTo>
                  <a:lnTo>
                    <a:pt x="8432" y="16413"/>
                  </a:lnTo>
                  <a:lnTo>
                    <a:pt x="8600" y="16429"/>
                  </a:lnTo>
                  <a:lnTo>
                    <a:pt x="8784" y="16446"/>
                  </a:lnTo>
                  <a:lnTo>
                    <a:pt x="8969" y="16446"/>
                  </a:lnTo>
                  <a:lnTo>
                    <a:pt x="9136" y="16413"/>
                  </a:lnTo>
                  <a:lnTo>
                    <a:pt x="9321" y="16379"/>
                  </a:lnTo>
                  <a:lnTo>
                    <a:pt x="9489" y="16312"/>
                  </a:lnTo>
                  <a:lnTo>
                    <a:pt x="9673" y="16245"/>
                  </a:lnTo>
                  <a:lnTo>
                    <a:pt x="9824" y="16144"/>
                  </a:lnTo>
                  <a:lnTo>
                    <a:pt x="9975" y="16044"/>
                  </a:lnTo>
                  <a:lnTo>
                    <a:pt x="10109" y="15927"/>
                  </a:lnTo>
                  <a:lnTo>
                    <a:pt x="10226" y="15809"/>
                  </a:lnTo>
                  <a:lnTo>
                    <a:pt x="10343" y="15658"/>
                  </a:lnTo>
                  <a:lnTo>
                    <a:pt x="10427" y="15507"/>
                  </a:lnTo>
                  <a:lnTo>
                    <a:pt x="10511" y="15340"/>
                  </a:lnTo>
                  <a:lnTo>
                    <a:pt x="10578" y="15172"/>
                  </a:lnTo>
                  <a:lnTo>
                    <a:pt x="10628" y="14988"/>
                  </a:lnTo>
                  <a:lnTo>
                    <a:pt x="10662" y="14820"/>
                  </a:lnTo>
                  <a:lnTo>
                    <a:pt x="10679" y="14652"/>
                  </a:lnTo>
                  <a:lnTo>
                    <a:pt x="10679" y="14468"/>
                  </a:lnTo>
                  <a:lnTo>
                    <a:pt x="10662" y="14300"/>
                  </a:lnTo>
                  <a:lnTo>
                    <a:pt x="10612" y="14133"/>
                  </a:lnTo>
                  <a:lnTo>
                    <a:pt x="10561" y="13948"/>
                  </a:lnTo>
                  <a:lnTo>
                    <a:pt x="10478" y="13781"/>
                  </a:lnTo>
                  <a:lnTo>
                    <a:pt x="10394" y="13630"/>
                  </a:lnTo>
                  <a:lnTo>
                    <a:pt x="10293" y="13496"/>
                  </a:lnTo>
                  <a:lnTo>
                    <a:pt x="10176" y="13362"/>
                  </a:lnTo>
                  <a:lnTo>
                    <a:pt x="10042" y="13261"/>
                  </a:lnTo>
                  <a:lnTo>
                    <a:pt x="9908" y="13160"/>
                  </a:lnTo>
                  <a:lnTo>
                    <a:pt x="9757" y="13060"/>
                  </a:lnTo>
                  <a:lnTo>
                    <a:pt x="9572" y="12993"/>
                  </a:lnTo>
                  <a:lnTo>
                    <a:pt x="9405" y="12943"/>
                  </a:lnTo>
                  <a:lnTo>
                    <a:pt x="9237" y="12892"/>
                  </a:lnTo>
                  <a:lnTo>
                    <a:pt x="9053" y="128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5422984" y="2500587"/>
              <a:ext cx="180495" cy="276126"/>
            </a:xfrm>
            <a:custGeom>
              <a:avLst/>
              <a:gdLst/>
              <a:ahLst/>
              <a:cxnLst/>
              <a:rect l="l" t="t" r="r" b="b"/>
              <a:pathLst>
                <a:path w="10696" h="16363" extrusionOk="0">
                  <a:moveTo>
                    <a:pt x="5063" y="1"/>
                  </a:moveTo>
                  <a:lnTo>
                    <a:pt x="4828" y="18"/>
                  </a:lnTo>
                  <a:lnTo>
                    <a:pt x="4594" y="34"/>
                  </a:lnTo>
                  <a:lnTo>
                    <a:pt x="4359" y="68"/>
                  </a:lnTo>
                  <a:lnTo>
                    <a:pt x="4124" y="102"/>
                  </a:lnTo>
                  <a:lnTo>
                    <a:pt x="3906" y="152"/>
                  </a:lnTo>
                  <a:lnTo>
                    <a:pt x="3688" y="219"/>
                  </a:lnTo>
                  <a:lnTo>
                    <a:pt x="3454" y="303"/>
                  </a:lnTo>
                  <a:lnTo>
                    <a:pt x="3253" y="387"/>
                  </a:lnTo>
                  <a:lnTo>
                    <a:pt x="3035" y="487"/>
                  </a:lnTo>
                  <a:lnTo>
                    <a:pt x="2833" y="588"/>
                  </a:lnTo>
                  <a:lnTo>
                    <a:pt x="2632" y="705"/>
                  </a:lnTo>
                  <a:lnTo>
                    <a:pt x="2431" y="839"/>
                  </a:lnTo>
                  <a:lnTo>
                    <a:pt x="2247" y="973"/>
                  </a:lnTo>
                  <a:lnTo>
                    <a:pt x="2062" y="1124"/>
                  </a:lnTo>
                  <a:lnTo>
                    <a:pt x="1878" y="1275"/>
                  </a:lnTo>
                  <a:lnTo>
                    <a:pt x="1710" y="1459"/>
                  </a:lnTo>
                  <a:lnTo>
                    <a:pt x="1526" y="1627"/>
                  </a:lnTo>
                  <a:lnTo>
                    <a:pt x="1375" y="1828"/>
                  </a:lnTo>
                  <a:lnTo>
                    <a:pt x="1207" y="2029"/>
                  </a:lnTo>
                  <a:lnTo>
                    <a:pt x="1056" y="2247"/>
                  </a:lnTo>
                  <a:lnTo>
                    <a:pt x="922" y="2465"/>
                  </a:lnTo>
                  <a:lnTo>
                    <a:pt x="788" y="2700"/>
                  </a:lnTo>
                  <a:lnTo>
                    <a:pt x="654" y="2935"/>
                  </a:lnTo>
                  <a:lnTo>
                    <a:pt x="3353" y="4175"/>
                  </a:lnTo>
                  <a:lnTo>
                    <a:pt x="3471" y="3974"/>
                  </a:lnTo>
                  <a:lnTo>
                    <a:pt x="3588" y="3790"/>
                  </a:lnTo>
                  <a:lnTo>
                    <a:pt x="3722" y="3605"/>
                  </a:lnTo>
                  <a:lnTo>
                    <a:pt x="3873" y="3438"/>
                  </a:lnTo>
                  <a:lnTo>
                    <a:pt x="4024" y="3287"/>
                  </a:lnTo>
                  <a:lnTo>
                    <a:pt x="4208" y="3153"/>
                  </a:lnTo>
                  <a:lnTo>
                    <a:pt x="4393" y="3035"/>
                  </a:lnTo>
                  <a:lnTo>
                    <a:pt x="4577" y="2918"/>
                  </a:lnTo>
                  <a:lnTo>
                    <a:pt x="4795" y="2834"/>
                  </a:lnTo>
                  <a:lnTo>
                    <a:pt x="4996" y="2767"/>
                  </a:lnTo>
                  <a:lnTo>
                    <a:pt x="5214" y="2717"/>
                  </a:lnTo>
                  <a:lnTo>
                    <a:pt x="5415" y="2700"/>
                  </a:lnTo>
                  <a:lnTo>
                    <a:pt x="5633" y="2700"/>
                  </a:lnTo>
                  <a:lnTo>
                    <a:pt x="5868" y="2733"/>
                  </a:lnTo>
                  <a:lnTo>
                    <a:pt x="6086" y="2784"/>
                  </a:lnTo>
                  <a:lnTo>
                    <a:pt x="6304" y="2851"/>
                  </a:lnTo>
                  <a:lnTo>
                    <a:pt x="6522" y="2935"/>
                  </a:lnTo>
                  <a:lnTo>
                    <a:pt x="6706" y="3035"/>
                  </a:lnTo>
                  <a:lnTo>
                    <a:pt x="6874" y="3153"/>
                  </a:lnTo>
                  <a:lnTo>
                    <a:pt x="7041" y="3270"/>
                  </a:lnTo>
                  <a:lnTo>
                    <a:pt x="7175" y="3404"/>
                  </a:lnTo>
                  <a:lnTo>
                    <a:pt x="7309" y="3555"/>
                  </a:lnTo>
                  <a:lnTo>
                    <a:pt x="7427" y="3723"/>
                  </a:lnTo>
                  <a:lnTo>
                    <a:pt x="7511" y="3907"/>
                  </a:lnTo>
                  <a:lnTo>
                    <a:pt x="7594" y="4091"/>
                  </a:lnTo>
                  <a:lnTo>
                    <a:pt x="7661" y="4276"/>
                  </a:lnTo>
                  <a:lnTo>
                    <a:pt x="7695" y="4460"/>
                  </a:lnTo>
                  <a:lnTo>
                    <a:pt x="7712" y="4661"/>
                  </a:lnTo>
                  <a:lnTo>
                    <a:pt x="7712" y="4863"/>
                  </a:lnTo>
                  <a:lnTo>
                    <a:pt x="7678" y="5064"/>
                  </a:lnTo>
                  <a:lnTo>
                    <a:pt x="7628" y="5282"/>
                  </a:lnTo>
                  <a:lnTo>
                    <a:pt x="7561" y="5483"/>
                  </a:lnTo>
                  <a:lnTo>
                    <a:pt x="7477" y="5701"/>
                  </a:lnTo>
                  <a:lnTo>
                    <a:pt x="7377" y="5885"/>
                  </a:lnTo>
                  <a:lnTo>
                    <a:pt x="7259" y="6070"/>
                  </a:lnTo>
                  <a:lnTo>
                    <a:pt x="7142" y="6220"/>
                  </a:lnTo>
                  <a:lnTo>
                    <a:pt x="7008" y="6371"/>
                  </a:lnTo>
                  <a:lnTo>
                    <a:pt x="6840" y="6489"/>
                  </a:lnTo>
                  <a:lnTo>
                    <a:pt x="6689" y="6606"/>
                  </a:lnTo>
                  <a:lnTo>
                    <a:pt x="6505" y="6690"/>
                  </a:lnTo>
                  <a:lnTo>
                    <a:pt x="4208" y="7779"/>
                  </a:lnTo>
                  <a:lnTo>
                    <a:pt x="3437" y="8165"/>
                  </a:lnTo>
                  <a:lnTo>
                    <a:pt x="3269" y="8266"/>
                  </a:lnTo>
                  <a:lnTo>
                    <a:pt x="3135" y="8349"/>
                  </a:lnTo>
                  <a:lnTo>
                    <a:pt x="3001" y="8450"/>
                  </a:lnTo>
                  <a:lnTo>
                    <a:pt x="2867" y="8551"/>
                  </a:lnTo>
                  <a:lnTo>
                    <a:pt x="2750" y="8668"/>
                  </a:lnTo>
                  <a:lnTo>
                    <a:pt x="2649" y="8802"/>
                  </a:lnTo>
                  <a:lnTo>
                    <a:pt x="2548" y="8936"/>
                  </a:lnTo>
                  <a:lnTo>
                    <a:pt x="2448" y="9087"/>
                  </a:lnTo>
                  <a:lnTo>
                    <a:pt x="2264" y="9456"/>
                  </a:lnTo>
                  <a:lnTo>
                    <a:pt x="2096" y="9892"/>
                  </a:lnTo>
                  <a:lnTo>
                    <a:pt x="1660" y="11082"/>
                  </a:lnTo>
                  <a:lnTo>
                    <a:pt x="4258" y="12054"/>
                  </a:lnTo>
                  <a:lnTo>
                    <a:pt x="4560" y="11216"/>
                  </a:lnTo>
                  <a:lnTo>
                    <a:pt x="4728" y="10847"/>
                  </a:lnTo>
                  <a:lnTo>
                    <a:pt x="4812" y="10680"/>
                  </a:lnTo>
                  <a:lnTo>
                    <a:pt x="4895" y="10546"/>
                  </a:lnTo>
                  <a:lnTo>
                    <a:pt x="4979" y="10411"/>
                  </a:lnTo>
                  <a:lnTo>
                    <a:pt x="5080" y="10294"/>
                  </a:lnTo>
                  <a:lnTo>
                    <a:pt x="5180" y="10193"/>
                  </a:lnTo>
                  <a:lnTo>
                    <a:pt x="5298" y="10093"/>
                  </a:lnTo>
                  <a:lnTo>
                    <a:pt x="5532" y="9925"/>
                  </a:lnTo>
                  <a:lnTo>
                    <a:pt x="5817" y="9774"/>
                  </a:lnTo>
                  <a:lnTo>
                    <a:pt x="6522" y="9473"/>
                  </a:lnTo>
                  <a:lnTo>
                    <a:pt x="7745" y="8936"/>
                  </a:lnTo>
                  <a:lnTo>
                    <a:pt x="8030" y="8802"/>
                  </a:lnTo>
                  <a:lnTo>
                    <a:pt x="8299" y="8651"/>
                  </a:lnTo>
                  <a:lnTo>
                    <a:pt x="8567" y="8500"/>
                  </a:lnTo>
                  <a:lnTo>
                    <a:pt x="8818" y="8333"/>
                  </a:lnTo>
                  <a:lnTo>
                    <a:pt x="9053" y="8165"/>
                  </a:lnTo>
                  <a:lnTo>
                    <a:pt x="9288" y="7964"/>
                  </a:lnTo>
                  <a:lnTo>
                    <a:pt x="9506" y="7763"/>
                  </a:lnTo>
                  <a:lnTo>
                    <a:pt x="9707" y="7528"/>
                  </a:lnTo>
                  <a:lnTo>
                    <a:pt x="9891" y="7277"/>
                  </a:lnTo>
                  <a:lnTo>
                    <a:pt x="10059" y="6992"/>
                  </a:lnTo>
                  <a:lnTo>
                    <a:pt x="10226" y="6690"/>
                  </a:lnTo>
                  <a:lnTo>
                    <a:pt x="10360" y="6338"/>
                  </a:lnTo>
                  <a:lnTo>
                    <a:pt x="10444" y="6086"/>
                  </a:lnTo>
                  <a:lnTo>
                    <a:pt x="10528" y="5835"/>
                  </a:lnTo>
                  <a:lnTo>
                    <a:pt x="10578" y="5583"/>
                  </a:lnTo>
                  <a:lnTo>
                    <a:pt x="10629" y="5349"/>
                  </a:lnTo>
                  <a:lnTo>
                    <a:pt x="10662" y="5097"/>
                  </a:lnTo>
                  <a:lnTo>
                    <a:pt x="10679" y="4863"/>
                  </a:lnTo>
                  <a:lnTo>
                    <a:pt x="10696" y="4628"/>
                  </a:lnTo>
                  <a:lnTo>
                    <a:pt x="10679" y="4393"/>
                  </a:lnTo>
                  <a:lnTo>
                    <a:pt x="10662" y="4175"/>
                  </a:lnTo>
                  <a:lnTo>
                    <a:pt x="10629" y="3940"/>
                  </a:lnTo>
                  <a:lnTo>
                    <a:pt x="10578" y="3723"/>
                  </a:lnTo>
                  <a:lnTo>
                    <a:pt x="10528" y="3521"/>
                  </a:lnTo>
                  <a:lnTo>
                    <a:pt x="10461" y="3303"/>
                  </a:lnTo>
                  <a:lnTo>
                    <a:pt x="10394" y="3102"/>
                  </a:lnTo>
                  <a:lnTo>
                    <a:pt x="10293" y="2901"/>
                  </a:lnTo>
                  <a:lnTo>
                    <a:pt x="10193" y="2717"/>
                  </a:lnTo>
                  <a:lnTo>
                    <a:pt x="10092" y="2532"/>
                  </a:lnTo>
                  <a:lnTo>
                    <a:pt x="9975" y="2348"/>
                  </a:lnTo>
                  <a:lnTo>
                    <a:pt x="9841" y="2164"/>
                  </a:lnTo>
                  <a:lnTo>
                    <a:pt x="9707" y="1996"/>
                  </a:lnTo>
                  <a:lnTo>
                    <a:pt x="9556" y="1828"/>
                  </a:lnTo>
                  <a:lnTo>
                    <a:pt x="9388" y="1661"/>
                  </a:lnTo>
                  <a:lnTo>
                    <a:pt x="9221" y="1510"/>
                  </a:lnTo>
                  <a:lnTo>
                    <a:pt x="9036" y="1359"/>
                  </a:lnTo>
                  <a:lnTo>
                    <a:pt x="8852" y="1225"/>
                  </a:lnTo>
                  <a:lnTo>
                    <a:pt x="8667" y="1074"/>
                  </a:lnTo>
                  <a:lnTo>
                    <a:pt x="8466" y="956"/>
                  </a:lnTo>
                  <a:lnTo>
                    <a:pt x="8248" y="822"/>
                  </a:lnTo>
                  <a:lnTo>
                    <a:pt x="7812" y="604"/>
                  </a:lnTo>
                  <a:lnTo>
                    <a:pt x="7326" y="420"/>
                  </a:lnTo>
                  <a:lnTo>
                    <a:pt x="6807" y="236"/>
                  </a:lnTo>
                  <a:lnTo>
                    <a:pt x="6555" y="169"/>
                  </a:lnTo>
                  <a:lnTo>
                    <a:pt x="6304" y="118"/>
                  </a:lnTo>
                  <a:lnTo>
                    <a:pt x="6052" y="68"/>
                  </a:lnTo>
                  <a:lnTo>
                    <a:pt x="5801" y="34"/>
                  </a:lnTo>
                  <a:lnTo>
                    <a:pt x="5549" y="18"/>
                  </a:lnTo>
                  <a:lnTo>
                    <a:pt x="5315" y="1"/>
                  </a:lnTo>
                  <a:close/>
                  <a:moveTo>
                    <a:pt x="1761" y="12775"/>
                  </a:moveTo>
                  <a:lnTo>
                    <a:pt x="1576" y="12792"/>
                  </a:lnTo>
                  <a:lnTo>
                    <a:pt x="1409" y="12825"/>
                  </a:lnTo>
                  <a:lnTo>
                    <a:pt x="1241" y="12876"/>
                  </a:lnTo>
                  <a:lnTo>
                    <a:pt x="1056" y="12943"/>
                  </a:lnTo>
                  <a:lnTo>
                    <a:pt x="889" y="13027"/>
                  </a:lnTo>
                  <a:lnTo>
                    <a:pt x="738" y="13127"/>
                  </a:lnTo>
                  <a:lnTo>
                    <a:pt x="604" y="13228"/>
                  </a:lnTo>
                  <a:lnTo>
                    <a:pt x="470" y="13345"/>
                  </a:lnTo>
                  <a:lnTo>
                    <a:pt x="369" y="13479"/>
                  </a:lnTo>
                  <a:lnTo>
                    <a:pt x="269" y="13630"/>
                  </a:lnTo>
                  <a:lnTo>
                    <a:pt x="185" y="13781"/>
                  </a:lnTo>
                  <a:lnTo>
                    <a:pt x="101" y="13949"/>
                  </a:lnTo>
                  <a:lnTo>
                    <a:pt x="51" y="14116"/>
                  </a:lnTo>
                  <a:lnTo>
                    <a:pt x="17" y="14301"/>
                  </a:lnTo>
                  <a:lnTo>
                    <a:pt x="0" y="14468"/>
                  </a:lnTo>
                  <a:lnTo>
                    <a:pt x="17" y="14653"/>
                  </a:lnTo>
                  <a:lnTo>
                    <a:pt x="34" y="14837"/>
                  </a:lnTo>
                  <a:lnTo>
                    <a:pt x="67" y="15005"/>
                  </a:lnTo>
                  <a:lnTo>
                    <a:pt x="134" y="15156"/>
                  </a:lnTo>
                  <a:lnTo>
                    <a:pt x="202" y="15323"/>
                  </a:lnTo>
                  <a:lnTo>
                    <a:pt x="285" y="15457"/>
                  </a:lnTo>
                  <a:lnTo>
                    <a:pt x="386" y="15608"/>
                  </a:lnTo>
                  <a:lnTo>
                    <a:pt x="503" y="15742"/>
                  </a:lnTo>
                  <a:lnTo>
                    <a:pt x="621" y="15860"/>
                  </a:lnTo>
                  <a:lnTo>
                    <a:pt x="772" y="15977"/>
                  </a:lnTo>
                  <a:lnTo>
                    <a:pt x="906" y="16078"/>
                  </a:lnTo>
                  <a:lnTo>
                    <a:pt x="1073" y="16178"/>
                  </a:lnTo>
                  <a:lnTo>
                    <a:pt x="1241" y="16245"/>
                  </a:lnTo>
                  <a:lnTo>
                    <a:pt x="1425" y="16296"/>
                  </a:lnTo>
                  <a:lnTo>
                    <a:pt x="1593" y="16346"/>
                  </a:lnTo>
                  <a:lnTo>
                    <a:pt x="1777" y="16363"/>
                  </a:lnTo>
                  <a:lnTo>
                    <a:pt x="1945" y="16363"/>
                  </a:lnTo>
                  <a:lnTo>
                    <a:pt x="2129" y="16346"/>
                  </a:lnTo>
                  <a:lnTo>
                    <a:pt x="2297" y="16312"/>
                  </a:lnTo>
                  <a:lnTo>
                    <a:pt x="2481" y="16262"/>
                  </a:lnTo>
                  <a:lnTo>
                    <a:pt x="2649" y="16195"/>
                  </a:lnTo>
                  <a:lnTo>
                    <a:pt x="2817" y="16111"/>
                  </a:lnTo>
                  <a:lnTo>
                    <a:pt x="2968" y="16011"/>
                  </a:lnTo>
                  <a:lnTo>
                    <a:pt x="3118" y="15910"/>
                  </a:lnTo>
                  <a:lnTo>
                    <a:pt x="3236" y="15793"/>
                  </a:lnTo>
                  <a:lnTo>
                    <a:pt x="3353" y="15659"/>
                  </a:lnTo>
                  <a:lnTo>
                    <a:pt x="3454" y="15508"/>
                  </a:lnTo>
                  <a:lnTo>
                    <a:pt x="3538" y="15357"/>
                  </a:lnTo>
                  <a:lnTo>
                    <a:pt x="3605" y="15189"/>
                  </a:lnTo>
                  <a:lnTo>
                    <a:pt x="3655" y="15005"/>
                  </a:lnTo>
                  <a:lnTo>
                    <a:pt x="3688" y="14837"/>
                  </a:lnTo>
                  <a:lnTo>
                    <a:pt x="3705" y="14669"/>
                  </a:lnTo>
                  <a:lnTo>
                    <a:pt x="3705" y="14502"/>
                  </a:lnTo>
                  <a:lnTo>
                    <a:pt x="3688" y="14334"/>
                  </a:lnTo>
                  <a:lnTo>
                    <a:pt x="3655" y="14150"/>
                  </a:lnTo>
                  <a:lnTo>
                    <a:pt x="3588" y="13982"/>
                  </a:lnTo>
                  <a:lnTo>
                    <a:pt x="3521" y="13814"/>
                  </a:lnTo>
                  <a:lnTo>
                    <a:pt x="3420" y="13664"/>
                  </a:lnTo>
                  <a:lnTo>
                    <a:pt x="3320" y="13513"/>
                  </a:lnTo>
                  <a:lnTo>
                    <a:pt x="3202" y="13379"/>
                  </a:lnTo>
                  <a:lnTo>
                    <a:pt x="3085" y="13245"/>
                  </a:lnTo>
                  <a:lnTo>
                    <a:pt x="2951" y="13144"/>
                  </a:lnTo>
                  <a:lnTo>
                    <a:pt x="2800" y="13043"/>
                  </a:lnTo>
                  <a:lnTo>
                    <a:pt x="2632" y="12960"/>
                  </a:lnTo>
                  <a:lnTo>
                    <a:pt x="2465" y="12892"/>
                  </a:lnTo>
                  <a:lnTo>
                    <a:pt x="2297" y="12842"/>
                  </a:lnTo>
                  <a:lnTo>
                    <a:pt x="2113" y="12792"/>
                  </a:lnTo>
                  <a:lnTo>
                    <a:pt x="1928" y="1277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5299366" y="2406684"/>
              <a:ext cx="62539" cy="279517"/>
            </a:xfrm>
            <a:custGeom>
              <a:avLst/>
              <a:gdLst/>
              <a:ahLst/>
              <a:cxnLst/>
              <a:rect l="l" t="t" r="r" b="b"/>
              <a:pathLst>
                <a:path w="3706" h="16564" extrusionOk="0">
                  <a:moveTo>
                    <a:pt x="638" y="0"/>
                  </a:moveTo>
                  <a:lnTo>
                    <a:pt x="503" y="11266"/>
                  </a:lnTo>
                  <a:lnTo>
                    <a:pt x="3286" y="11299"/>
                  </a:lnTo>
                  <a:lnTo>
                    <a:pt x="3420" y="34"/>
                  </a:lnTo>
                  <a:lnTo>
                    <a:pt x="638" y="0"/>
                  </a:lnTo>
                  <a:close/>
                  <a:moveTo>
                    <a:pt x="1677" y="12992"/>
                  </a:moveTo>
                  <a:lnTo>
                    <a:pt x="1509" y="13026"/>
                  </a:lnTo>
                  <a:lnTo>
                    <a:pt x="1325" y="13059"/>
                  </a:lnTo>
                  <a:lnTo>
                    <a:pt x="1157" y="13110"/>
                  </a:lnTo>
                  <a:lnTo>
                    <a:pt x="1006" y="13194"/>
                  </a:lnTo>
                  <a:lnTo>
                    <a:pt x="839" y="13277"/>
                  </a:lnTo>
                  <a:lnTo>
                    <a:pt x="705" y="13395"/>
                  </a:lnTo>
                  <a:lnTo>
                    <a:pt x="554" y="13512"/>
                  </a:lnTo>
                  <a:lnTo>
                    <a:pt x="420" y="13646"/>
                  </a:lnTo>
                  <a:lnTo>
                    <a:pt x="319" y="13780"/>
                  </a:lnTo>
                  <a:lnTo>
                    <a:pt x="218" y="13931"/>
                  </a:lnTo>
                  <a:lnTo>
                    <a:pt x="135" y="14099"/>
                  </a:lnTo>
                  <a:lnTo>
                    <a:pt x="84" y="14250"/>
                  </a:lnTo>
                  <a:lnTo>
                    <a:pt x="34" y="14417"/>
                  </a:lnTo>
                  <a:lnTo>
                    <a:pt x="1" y="14602"/>
                  </a:lnTo>
                  <a:lnTo>
                    <a:pt x="1" y="14786"/>
                  </a:lnTo>
                  <a:lnTo>
                    <a:pt x="1" y="14954"/>
                  </a:lnTo>
                  <a:lnTo>
                    <a:pt x="34" y="15138"/>
                  </a:lnTo>
                  <a:lnTo>
                    <a:pt x="68" y="15306"/>
                  </a:lnTo>
                  <a:lnTo>
                    <a:pt x="135" y="15473"/>
                  </a:lnTo>
                  <a:lnTo>
                    <a:pt x="218" y="15624"/>
                  </a:lnTo>
                  <a:lnTo>
                    <a:pt x="319" y="15775"/>
                  </a:lnTo>
                  <a:lnTo>
                    <a:pt x="420" y="15909"/>
                  </a:lnTo>
                  <a:lnTo>
                    <a:pt x="537" y="16043"/>
                  </a:lnTo>
                  <a:lnTo>
                    <a:pt x="671" y="16144"/>
                  </a:lnTo>
                  <a:lnTo>
                    <a:pt x="805" y="16245"/>
                  </a:lnTo>
                  <a:lnTo>
                    <a:pt x="956" y="16328"/>
                  </a:lnTo>
                  <a:lnTo>
                    <a:pt x="1124" y="16412"/>
                  </a:lnTo>
                  <a:lnTo>
                    <a:pt x="1291" y="16479"/>
                  </a:lnTo>
                  <a:lnTo>
                    <a:pt x="1459" y="16530"/>
                  </a:lnTo>
                  <a:lnTo>
                    <a:pt x="1643" y="16546"/>
                  </a:lnTo>
                  <a:lnTo>
                    <a:pt x="1828" y="16563"/>
                  </a:lnTo>
                  <a:lnTo>
                    <a:pt x="2012" y="16546"/>
                  </a:lnTo>
                  <a:lnTo>
                    <a:pt x="2197" y="16530"/>
                  </a:lnTo>
                  <a:lnTo>
                    <a:pt x="2364" y="16496"/>
                  </a:lnTo>
                  <a:lnTo>
                    <a:pt x="2532" y="16429"/>
                  </a:lnTo>
                  <a:lnTo>
                    <a:pt x="2700" y="16362"/>
                  </a:lnTo>
                  <a:lnTo>
                    <a:pt x="2850" y="16278"/>
                  </a:lnTo>
                  <a:lnTo>
                    <a:pt x="3001" y="16161"/>
                  </a:lnTo>
                  <a:lnTo>
                    <a:pt x="3152" y="16043"/>
                  </a:lnTo>
                  <a:lnTo>
                    <a:pt x="3269" y="15909"/>
                  </a:lnTo>
                  <a:lnTo>
                    <a:pt x="3387" y="15775"/>
                  </a:lnTo>
                  <a:lnTo>
                    <a:pt x="3487" y="15624"/>
                  </a:lnTo>
                  <a:lnTo>
                    <a:pt x="3554" y="15457"/>
                  </a:lnTo>
                  <a:lnTo>
                    <a:pt x="3622" y="15306"/>
                  </a:lnTo>
                  <a:lnTo>
                    <a:pt x="3672" y="15138"/>
                  </a:lnTo>
                  <a:lnTo>
                    <a:pt x="3689" y="14954"/>
                  </a:lnTo>
                  <a:lnTo>
                    <a:pt x="3705" y="14769"/>
                  </a:lnTo>
                  <a:lnTo>
                    <a:pt x="3705" y="14602"/>
                  </a:lnTo>
                  <a:lnTo>
                    <a:pt x="3672" y="14417"/>
                  </a:lnTo>
                  <a:lnTo>
                    <a:pt x="3638" y="14250"/>
                  </a:lnTo>
                  <a:lnTo>
                    <a:pt x="3571" y="14099"/>
                  </a:lnTo>
                  <a:lnTo>
                    <a:pt x="3504" y="13931"/>
                  </a:lnTo>
                  <a:lnTo>
                    <a:pt x="3404" y="13797"/>
                  </a:lnTo>
                  <a:lnTo>
                    <a:pt x="3286" y="13646"/>
                  </a:lnTo>
                  <a:lnTo>
                    <a:pt x="3169" y="13512"/>
                  </a:lnTo>
                  <a:lnTo>
                    <a:pt x="3018" y="13395"/>
                  </a:lnTo>
                  <a:lnTo>
                    <a:pt x="2884" y="13294"/>
                  </a:lnTo>
                  <a:lnTo>
                    <a:pt x="2716" y="13210"/>
                  </a:lnTo>
                  <a:lnTo>
                    <a:pt x="2565" y="13127"/>
                  </a:lnTo>
                  <a:lnTo>
                    <a:pt x="2398" y="13076"/>
                  </a:lnTo>
                  <a:lnTo>
                    <a:pt x="2230" y="13026"/>
                  </a:lnTo>
                  <a:lnTo>
                    <a:pt x="2046" y="13009"/>
                  </a:lnTo>
                  <a:lnTo>
                    <a:pt x="1878" y="1299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4297715" y="3872822"/>
              <a:ext cx="118260" cy="208221"/>
            </a:xfrm>
            <a:custGeom>
              <a:avLst/>
              <a:gdLst/>
              <a:ahLst/>
              <a:cxnLst/>
              <a:rect l="l" t="t" r="r" b="b"/>
              <a:pathLst>
                <a:path w="7008" h="12339" extrusionOk="0">
                  <a:moveTo>
                    <a:pt x="3755" y="0"/>
                  </a:moveTo>
                  <a:lnTo>
                    <a:pt x="3621" y="34"/>
                  </a:lnTo>
                  <a:lnTo>
                    <a:pt x="3470" y="67"/>
                  </a:lnTo>
                  <a:lnTo>
                    <a:pt x="3336" y="117"/>
                  </a:lnTo>
                  <a:lnTo>
                    <a:pt x="3219" y="201"/>
                  </a:lnTo>
                  <a:lnTo>
                    <a:pt x="3085" y="285"/>
                  </a:lnTo>
                  <a:lnTo>
                    <a:pt x="2968" y="402"/>
                  </a:lnTo>
                  <a:lnTo>
                    <a:pt x="2850" y="553"/>
                  </a:lnTo>
                  <a:lnTo>
                    <a:pt x="2733" y="721"/>
                  </a:lnTo>
                  <a:lnTo>
                    <a:pt x="2616" y="939"/>
                  </a:lnTo>
                  <a:lnTo>
                    <a:pt x="2481" y="1174"/>
                  </a:lnTo>
                  <a:lnTo>
                    <a:pt x="2213" y="1710"/>
                  </a:lnTo>
                  <a:lnTo>
                    <a:pt x="1928" y="2347"/>
                  </a:lnTo>
                  <a:lnTo>
                    <a:pt x="1643" y="3051"/>
                  </a:lnTo>
                  <a:lnTo>
                    <a:pt x="1375" y="3806"/>
                  </a:lnTo>
                  <a:lnTo>
                    <a:pt x="1107" y="4577"/>
                  </a:lnTo>
                  <a:lnTo>
                    <a:pt x="855" y="5365"/>
                  </a:lnTo>
                  <a:lnTo>
                    <a:pt x="621" y="6136"/>
                  </a:lnTo>
                  <a:lnTo>
                    <a:pt x="419" y="6873"/>
                  </a:lnTo>
                  <a:lnTo>
                    <a:pt x="252" y="7561"/>
                  </a:lnTo>
                  <a:lnTo>
                    <a:pt x="134" y="8181"/>
                  </a:lnTo>
                  <a:lnTo>
                    <a:pt x="34" y="8717"/>
                  </a:lnTo>
                  <a:lnTo>
                    <a:pt x="17" y="8935"/>
                  </a:lnTo>
                  <a:lnTo>
                    <a:pt x="0" y="9136"/>
                  </a:lnTo>
                  <a:lnTo>
                    <a:pt x="17" y="9287"/>
                  </a:lnTo>
                  <a:lnTo>
                    <a:pt x="34" y="9421"/>
                  </a:lnTo>
                  <a:lnTo>
                    <a:pt x="67" y="9505"/>
                  </a:lnTo>
                  <a:lnTo>
                    <a:pt x="84" y="9539"/>
                  </a:lnTo>
                  <a:lnTo>
                    <a:pt x="118" y="9556"/>
                  </a:lnTo>
                  <a:lnTo>
                    <a:pt x="168" y="9572"/>
                  </a:lnTo>
                  <a:lnTo>
                    <a:pt x="235" y="9572"/>
                  </a:lnTo>
                  <a:lnTo>
                    <a:pt x="302" y="9556"/>
                  </a:lnTo>
                  <a:lnTo>
                    <a:pt x="369" y="9505"/>
                  </a:lnTo>
                  <a:lnTo>
                    <a:pt x="419" y="9455"/>
                  </a:lnTo>
                  <a:lnTo>
                    <a:pt x="487" y="9388"/>
                  </a:lnTo>
                  <a:lnTo>
                    <a:pt x="637" y="9204"/>
                  </a:lnTo>
                  <a:lnTo>
                    <a:pt x="771" y="8969"/>
                  </a:lnTo>
                  <a:lnTo>
                    <a:pt x="906" y="8701"/>
                  </a:lnTo>
                  <a:lnTo>
                    <a:pt x="1207" y="8097"/>
                  </a:lnTo>
                  <a:lnTo>
                    <a:pt x="1526" y="7477"/>
                  </a:lnTo>
                  <a:lnTo>
                    <a:pt x="1677" y="7175"/>
                  </a:lnTo>
                  <a:lnTo>
                    <a:pt x="1828" y="6907"/>
                  </a:lnTo>
                  <a:lnTo>
                    <a:pt x="1978" y="6672"/>
                  </a:lnTo>
                  <a:lnTo>
                    <a:pt x="2146" y="6488"/>
                  </a:lnTo>
                  <a:lnTo>
                    <a:pt x="2213" y="6421"/>
                  </a:lnTo>
                  <a:lnTo>
                    <a:pt x="2297" y="6354"/>
                  </a:lnTo>
                  <a:lnTo>
                    <a:pt x="2381" y="6320"/>
                  </a:lnTo>
                  <a:lnTo>
                    <a:pt x="2448" y="6287"/>
                  </a:lnTo>
                  <a:lnTo>
                    <a:pt x="2515" y="6287"/>
                  </a:lnTo>
                  <a:lnTo>
                    <a:pt x="2582" y="6337"/>
                  </a:lnTo>
                  <a:lnTo>
                    <a:pt x="2616" y="6404"/>
                  </a:lnTo>
                  <a:lnTo>
                    <a:pt x="2632" y="6488"/>
                  </a:lnTo>
                  <a:lnTo>
                    <a:pt x="2649" y="6622"/>
                  </a:lnTo>
                  <a:lnTo>
                    <a:pt x="2632" y="6756"/>
                  </a:lnTo>
                  <a:lnTo>
                    <a:pt x="2599" y="7125"/>
                  </a:lnTo>
                  <a:lnTo>
                    <a:pt x="2515" y="7561"/>
                  </a:lnTo>
                  <a:lnTo>
                    <a:pt x="2398" y="8047"/>
                  </a:lnTo>
                  <a:lnTo>
                    <a:pt x="2263" y="8567"/>
                  </a:lnTo>
                  <a:lnTo>
                    <a:pt x="2096" y="9103"/>
                  </a:lnTo>
                  <a:lnTo>
                    <a:pt x="1761" y="10176"/>
                  </a:lnTo>
                  <a:lnTo>
                    <a:pt x="1459" y="11115"/>
                  </a:lnTo>
                  <a:lnTo>
                    <a:pt x="1124" y="12037"/>
                  </a:lnTo>
                  <a:lnTo>
                    <a:pt x="1157" y="12070"/>
                  </a:lnTo>
                  <a:lnTo>
                    <a:pt x="1274" y="12137"/>
                  </a:lnTo>
                  <a:lnTo>
                    <a:pt x="1358" y="12188"/>
                  </a:lnTo>
                  <a:lnTo>
                    <a:pt x="1476" y="12238"/>
                  </a:lnTo>
                  <a:lnTo>
                    <a:pt x="1610" y="12271"/>
                  </a:lnTo>
                  <a:lnTo>
                    <a:pt x="1794" y="12305"/>
                  </a:lnTo>
                  <a:lnTo>
                    <a:pt x="1978" y="12338"/>
                  </a:lnTo>
                  <a:lnTo>
                    <a:pt x="2481" y="12338"/>
                  </a:lnTo>
                  <a:lnTo>
                    <a:pt x="2800" y="12305"/>
                  </a:lnTo>
                  <a:lnTo>
                    <a:pt x="3135" y="12255"/>
                  </a:lnTo>
                  <a:lnTo>
                    <a:pt x="3521" y="12171"/>
                  </a:lnTo>
                  <a:lnTo>
                    <a:pt x="3957" y="12053"/>
                  </a:lnTo>
                  <a:lnTo>
                    <a:pt x="4426" y="11886"/>
                  </a:lnTo>
                  <a:lnTo>
                    <a:pt x="4560" y="11835"/>
                  </a:lnTo>
                  <a:lnTo>
                    <a:pt x="4677" y="11785"/>
                  </a:lnTo>
                  <a:lnTo>
                    <a:pt x="4795" y="11701"/>
                  </a:lnTo>
                  <a:lnTo>
                    <a:pt x="4895" y="11618"/>
                  </a:lnTo>
                  <a:lnTo>
                    <a:pt x="4996" y="11534"/>
                  </a:lnTo>
                  <a:lnTo>
                    <a:pt x="5113" y="11433"/>
                  </a:lnTo>
                  <a:lnTo>
                    <a:pt x="5298" y="11182"/>
                  </a:lnTo>
                  <a:lnTo>
                    <a:pt x="5482" y="10913"/>
                  </a:lnTo>
                  <a:lnTo>
                    <a:pt x="5650" y="10595"/>
                  </a:lnTo>
                  <a:lnTo>
                    <a:pt x="5817" y="10260"/>
                  </a:lnTo>
                  <a:lnTo>
                    <a:pt x="5952" y="9908"/>
                  </a:lnTo>
                  <a:lnTo>
                    <a:pt x="6086" y="9505"/>
                  </a:lnTo>
                  <a:lnTo>
                    <a:pt x="6203" y="9103"/>
                  </a:lnTo>
                  <a:lnTo>
                    <a:pt x="6320" y="8684"/>
                  </a:lnTo>
                  <a:lnTo>
                    <a:pt x="6404" y="8231"/>
                  </a:lnTo>
                  <a:lnTo>
                    <a:pt x="6505" y="7795"/>
                  </a:lnTo>
                  <a:lnTo>
                    <a:pt x="6572" y="7326"/>
                  </a:lnTo>
                  <a:lnTo>
                    <a:pt x="6706" y="6421"/>
                  </a:lnTo>
                  <a:lnTo>
                    <a:pt x="6807" y="5499"/>
                  </a:lnTo>
                  <a:lnTo>
                    <a:pt x="6890" y="4627"/>
                  </a:lnTo>
                  <a:lnTo>
                    <a:pt x="6941" y="3822"/>
                  </a:lnTo>
                  <a:lnTo>
                    <a:pt x="6974" y="3101"/>
                  </a:lnTo>
                  <a:lnTo>
                    <a:pt x="7008" y="2029"/>
                  </a:lnTo>
                  <a:lnTo>
                    <a:pt x="7008" y="1626"/>
                  </a:lnTo>
                  <a:lnTo>
                    <a:pt x="6639" y="1442"/>
                  </a:lnTo>
                  <a:lnTo>
                    <a:pt x="6538" y="1341"/>
                  </a:lnTo>
                  <a:lnTo>
                    <a:pt x="6237" y="1090"/>
                  </a:lnTo>
                  <a:lnTo>
                    <a:pt x="6035" y="939"/>
                  </a:lnTo>
                  <a:lnTo>
                    <a:pt x="5801" y="771"/>
                  </a:lnTo>
                  <a:lnTo>
                    <a:pt x="5532" y="587"/>
                  </a:lnTo>
                  <a:lnTo>
                    <a:pt x="5264" y="419"/>
                  </a:lnTo>
                  <a:lnTo>
                    <a:pt x="4962" y="268"/>
                  </a:lnTo>
                  <a:lnTo>
                    <a:pt x="4661" y="151"/>
                  </a:lnTo>
                  <a:lnTo>
                    <a:pt x="4359" y="50"/>
                  </a:lnTo>
                  <a:lnTo>
                    <a:pt x="4208" y="17"/>
                  </a:lnTo>
                  <a:lnTo>
                    <a:pt x="4057" y="0"/>
                  </a:lnTo>
                  <a:close/>
                </a:path>
              </a:pathLst>
            </a:custGeom>
            <a:solidFill>
              <a:srgbClr val="FFC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4297715" y="3872822"/>
              <a:ext cx="118260" cy="208221"/>
            </a:xfrm>
            <a:custGeom>
              <a:avLst/>
              <a:gdLst/>
              <a:ahLst/>
              <a:cxnLst/>
              <a:rect l="l" t="t" r="r" b="b"/>
              <a:pathLst>
                <a:path w="7008" h="12339" fill="none" extrusionOk="0">
                  <a:moveTo>
                    <a:pt x="7008" y="1626"/>
                  </a:moveTo>
                  <a:lnTo>
                    <a:pt x="7008" y="1626"/>
                  </a:lnTo>
                  <a:lnTo>
                    <a:pt x="7008" y="2029"/>
                  </a:lnTo>
                  <a:lnTo>
                    <a:pt x="6974" y="3101"/>
                  </a:lnTo>
                  <a:lnTo>
                    <a:pt x="6941" y="3822"/>
                  </a:lnTo>
                  <a:lnTo>
                    <a:pt x="6890" y="4627"/>
                  </a:lnTo>
                  <a:lnTo>
                    <a:pt x="6807" y="5499"/>
                  </a:lnTo>
                  <a:lnTo>
                    <a:pt x="6706" y="6421"/>
                  </a:lnTo>
                  <a:lnTo>
                    <a:pt x="6572" y="7326"/>
                  </a:lnTo>
                  <a:lnTo>
                    <a:pt x="6505" y="7795"/>
                  </a:lnTo>
                  <a:lnTo>
                    <a:pt x="6404" y="8231"/>
                  </a:lnTo>
                  <a:lnTo>
                    <a:pt x="6320" y="8684"/>
                  </a:lnTo>
                  <a:lnTo>
                    <a:pt x="6203" y="9103"/>
                  </a:lnTo>
                  <a:lnTo>
                    <a:pt x="6086" y="9505"/>
                  </a:lnTo>
                  <a:lnTo>
                    <a:pt x="5952" y="9908"/>
                  </a:lnTo>
                  <a:lnTo>
                    <a:pt x="5817" y="10260"/>
                  </a:lnTo>
                  <a:lnTo>
                    <a:pt x="5650" y="10595"/>
                  </a:lnTo>
                  <a:lnTo>
                    <a:pt x="5482" y="10913"/>
                  </a:lnTo>
                  <a:lnTo>
                    <a:pt x="5298" y="11182"/>
                  </a:lnTo>
                  <a:lnTo>
                    <a:pt x="5113" y="11433"/>
                  </a:lnTo>
                  <a:lnTo>
                    <a:pt x="4996" y="11534"/>
                  </a:lnTo>
                  <a:lnTo>
                    <a:pt x="4895" y="11618"/>
                  </a:lnTo>
                  <a:lnTo>
                    <a:pt x="4795" y="11701"/>
                  </a:lnTo>
                  <a:lnTo>
                    <a:pt x="4677" y="11785"/>
                  </a:lnTo>
                  <a:lnTo>
                    <a:pt x="4560" y="11835"/>
                  </a:lnTo>
                  <a:lnTo>
                    <a:pt x="4426" y="11886"/>
                  </a:lnTo>
                  <a:lnTo>
                    <a:pt x="4426" y="11886"/>
                  </a:lnTo>
                  <a:lnTo>
                    <a:pt x="3957" y="12053"/>
                  </a:lnTo>
                  <a:lnTo>
                    <a:pt x="3521" y="12171"/>
                  </a:lnTo>
                  <a:lnTo>
                    <a:pt x="3135" y="12255"/>
                  </a:lnTo>
                  <a:lnTo>
                    <a:pt x="2800" y="12305"/>
                  </a:lnTo>
                  <a:lnTo>
                    <a:pt x="2481" y="12338"/>
                  </a:lnTo>
                  <a:lnTo>
                    <a:pt x="2213" y="12338"/>
                  </a:lnTo>
                  <a:lnTo>
                    <a:pt x="1978" y="12338"/>
                  </a:lnTo>
                  <a:lnTo>
                    <a:pt x="1794" y="12305"/>
                  </a:lnTo>
                  <a:lnTo>
                    <a:pt x="1610" y="12271"/>
                  </a:lnTo>
                  <a:lnTo>
                    <a:pt x="1476" y="12238"/>
                  </a:lnTo>
                  <a:lnTo>
                    <a:pt x="1358" y="12188"/>
                  </a:lnTo>
                  <a:lnTo>
                    <a:pt x="1274" y="12137"/>
                  </a:lnTo>
                  <a:lnTo>
                    <a:pt x="1157" y="12070"/>
                  </a:lnTo>
                  <a:lnTo>
                    <a:pt x="1124" y="12037"/>
                  </a:lnTo>
                  <a:lnTo>
                    <a:pt x="1124" y="12037"/>
                  </a:lnTo>
                  <a:lnTo>
                    <a:pt x="1459" y="11115"/>
                  </a:lnTo>
                  <a:lnTo>
                    <a:pt x="1761" y="10176"/>
                  </a:lnTo>
                  <a:lnTo>
                    <a:pt x="2096" y="9103"/>
                  </a:lnTo>
                  <a:lnTo>
                    <a:pt x="2263" y="8567"/>
                  </a:lnTo>
                  <a:lnTo>
                    <a:pt x="2398" y="8047"/>
                  </a:lnTo>
                  <a:lnTo>
                    <a:pt x="2515" y="7561"/>
                  </a:lnTo>
                  <a:lnTo>
                    <a:pt x="2599" y="7125"/>
                  </a:lnTo>
                  <a:lnTo>
                    <a:pt x="2632" y="6756"/>
                  </a:lnTo>
                  <a:lnTo>
                    <a:pt x="2649" y="6622"/>
                  </a:lnTo>
                  <a:lnTo>
                    <a:pt x="2632" y="6488"/>
                  </a:lnTo>
                  <a:lnTo>
                    <a:pt x="2616" y="6404"/>
                  </a:lnTo>
                  <a:lnTo>
                    <a:pt x="2582" y="6337"/>
                  </a:lnTo>
                  <a:lnTo>
                    <a:pt x="2515" y="6287"/>
                  </a:lnTo>
                  <a:lnTo>
                    <a:pt x="2448" y="6287"/>
                  </a:lnTo>
                  <a:lnTo>
                    <a:pt x="2448" y="6287"/>
                  </a:lnTo>
                  <a:lnTo>
                    <a:pt x="2381" y="6320"/>
                  </a:lnTo>
                  <a:lnTo>
                    <a:pt x="2297" y="6354"/>
                  </a:lnTo>
                  <a:lnTo>
                    <a:pt x="2213" y="6421"/>
                  </a:lnTo>
                  <a:lnTo>
                    <a:pt x="2146" y="6488"/>
                  </a:lnTo>
                  <a:lnTo>
                    <a:pt x="1978" y="6672"/>
                  </a:lnTo>
                  <a:lnTo>
                    <a:pt x="1828" y="6907"/>
                  </a:lnTo>
                  <a:lnTo>
                    <a:pt x="1677" y="7175"/>
                  </a:lnTo>
                  <a:lnTo>
                    <a:pt x="1526" y="7477"/>
                  </a:lnTo>
                  <a:lnTo>
                    <a:pt x="1207" y="8097"/>
                  </a:lnTo>
                  <a:lnTo>
                    <a:pt x="906" y="8701"/>
                  </a:lnTo>
                  <a:lnTo>
                    <a:pt x="771" y="8969"/>
                  </a:lnTo>
                  <a:lnTo>
                    <a:pt x="637" y="9204"/>
                  </a:lnTo>
                  <a:lnTo>
                    <a:pt x="487" y="9388"/>
                  </a:lnTo>
                  <a:lnTo>
                    <a:pt x="419" y="9455"/>
                  </a:lnTo>
                  <a:lnTo>
                    <a:pt x="369" y="9505"/>
                  </a:lnTo>
                  <a:lnTo>
                    <a:pt x="302" y="9556"/>
                  </a:lnTo>
                  <a:lnTo>
                    <a:pt x="235" y="9572"/>
                  </a:lnTo>
                  <a:lnTo>
                    <a:pt x="168" y="9572"/>
                  </a:lnTo>
                  <a:lnTo>
                    <a:pt x="118" y="9556"/>
                  </a:lnTo>
                  <a:lnTo>
                    <a:pt x="118" y="9556"/>
                  </a:lnTo>
                  <a:lnTo>
                    <a:pt x="84" y="9539"/>
                  </a:lnTo>
                  <a:lnTo>
                    <a:pt x="67" y="9505"/>
                  </a:lnTo>
                  <a:lnTo>
                    <a:pt x="34" y="9421"/>
                  </a:lnTo>
                  <a:lnTo>
                    <a:pt x="17" y="9287"/>
                  </a:lnTo>
                  <a:lnTo>
                    <a:pt x="0" y="9136"/>
                  </a:lnTo>
                  <a:lnTo>
                    <a:pt x="17" y="8935"/>
                  </a:lnTo>
                  <a:lnTo>
                    <a:pt x="34" y="8717"/>
                  </a:lnTo>
                  <a:lnTo>
                    <a:pt x="134" y="8181"/>
                  </a:lnTo>
                  <a:lnTo>
                    <a:pt x="252" y="7561"/>
                  </a:lnTo>
                  <a:lnTo>
                    <a:pt x="419" y="6873"/>
                  </a:lnTo>
                  <a:lnTo>
                    <a:pt x="621" y="6136"/>
                  </a:lnTo>
                  <a:lnTo>
                    <a:pt x="855" y="5365"/>
                  </a:lnTo>
                  <a:lnTo>
                    <a:pt x="1107" y="4577"/>
                  </a:lnTo>
                  <a:lnTo>
                    <a:pt x="1375" y="3806"/>
                  </a:lnTo>
                  <a:lnTo>
                    <a:pt x="1643" y="3051"/>
                  </a:lnTo>
                  <a:lnTo>
                    <a:pt x="1928" y="2347"/>
                  </a:lnTo>
                  <a:lnTo>
                    <a:pt x="2213" y="1710"/>
                  </a:lnTo>
                  <a:lnTo>
                    <a:pt x="2481" y="1174"/>
                  </a:lnTo>
                  <a:lnTo>
                    <a:pt x="2616" y="939"/>
                  </a:lnTo>
                  <a:lnTo>
                    <a:pt x="2733" y="721"/>
                  </a:lnTo>
                  <a:lnTo>
                    <a:pt x="2850" y="553"/>
                  </a:lnTo>
                  <a:lnTo>
                    <a:pt x="2968" y="402"/>
                  </a:lnTo>
                  <a:lnTo>
                    <a:pt x="2968" y="402"/>
                  </a:lnTo>
                  <a:lnTo>
                    <a:pt x="3085" y="285"/>
                  </a:lnTo>
                  <a:lnTo>
                    <a:pt x="3219" y="201"/>
                  </a:lnTo>
                  <a:lnTo>
                    <a:pt x="3336" y="117"/>
                  </a:lnTo>
                  <a:lnTo>
                    <a:pt x="3470" y="67"/>
                  </a:lnTo>
                  <a:lnTo>
                    <a:pt x="3621" y="34"/>
                  </a:lnTo>
                  <a:lnTo>
                    <a:pt x="3755" y="0"/>
                  </a:lnTo>
                  <a:lnTo>
                    <a:pt x="3906" y="0"/>
                  </a:lnTo>
                  <a:lnTo>
                    <a:pt x="4057" y="0"/>
                  </a:lnTo>
                  <a:lnTo>
                    <a:pt x="4208" y="17"/>
                  </a:lnTo>
                  <a:lnTo>
                    <a:pt x="4359" y="50"/>
                  </a:lnTo>
                  <a:lnTo>
                    <a:pt x="4661" y="151"/>
                  </a:lnTo>
                  <a:lnTo>
                    <a:pt x="4962" y="268"/>
                  </a:lnTo>
                  <a:lnTo>
                    <a:pt x="5264" y="419"/>
                  </a:lnTo>
                  <a:lnTo>
                    <a:pt x="5532" y="587"/>
                  </a:lnTo>
                  <a:lnTo>
                    <a:pt x="5801" y="771"/>
                  </a:lnTo>
                  <a:lnTo>
                    <a:pt x="6035" y="939"/>
                  </a:lnTo>
                  <a:lnTo>
                    <a:pt x="6237" y="1090"/>
                  </a:lnTo>
                  <a:lnTo>
                    <a:pt x="6538" y="1341"/>
                  </a:lnTo>
                  <a:lnTo>
                    <a:pt x="6639" y="14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4161644" y="3178074"/>
              <a:ext cx="277830" cy="728747"/>
            </a:xfrm>
            <a:custGeom>
              <a:avLst/>
              <a:gdLst/>
              <a:ahLst/>
              <a:cxnLst/>
              <a:rect l="l" t="t" r="r" b="b"/>
              <a:pathLst>
                <a:path w="16464" h="43185" extrusionOk="0">
                  <a:moveTo>
                    <a:pt x="2700" y="1"/>
                  </a:moveTo>
                  <a:lnTo>
                    <a:pt x="2432" y="17"/>
                  </a:lnTo>
                  <a:lnTo>
                    <a:pt x="2197" y="68"/>
                  </a:lnTo>
                  <a:lnTo>
                    <a:pt x="1962" y="135"/>
                  </a:lnTo>
                  <a:lnTo>
                    <a:pt x="1744" y="252"/>
                  </a:lnTo>
                  <a:lnTo>
                    <a:pt x="1543" y="386"/>
                  </a:lnTo>
                  <a:lnTo>
                    <a:pt x="1359" y="537"/>
                  </a:lnTo>
                  <a:lnTo>
                    <a:pt x="1191" y="738"/>
                  </a:lnTo>
                  <a:lnTo>
                    <a:pt x="1040" y="940"/>
                  </a:lnTo>
                  <a:lnTo>
                    <a:pt x="889" y="1174"/>
                  </a:lnTo>
                  <a:lnTo>
                    <a:pt x="755" y="1426"/>
                  </a:lnTo>
                  <a:lnTo>
                    <a:pt x="638" y="1711"/>
                  </a:lnTo>
                  <a:lnTo>
                    <a:pt x="537" y="1996"/>
                  </a:lnTo>
                  <a:lnTo>
                    <a:pt x="437" y="2314"/>
                  </a:lnTo>
                  <a:lnTo>
                    <a:pt x="353" y="2633"/>
                  </a:lnTo>
                  <a:lnTo>
                    <a:pt x="286" y="2985"/>
                  </a:lnTo>
                  <a:lnTo>
                    <a:pt x="219" y="3337"/>
                  </a:lnTo>
                  <a:lnTo>
                    <a:pt x="152" y="3706"/>
                  </a:lnTo>
                  <a:lnTo>
                    <a:pt x="85" y="4477"/>
                  </a:lnTo>
                  <a:lnTo>
                    <a:pt x="34" y="5281"/>
                  </a:lnTo>
                  <a:lnTo>
                    <a:pt x="1" y="6103"/>
                  </a:lnTo>
                  <a:lnTo>
                    <a:pt x="18" y="6958"/>
                  </a:lnTo>
                  <a:lnTo>
                    <a:pt x="51" y="7796"/>
                  </a:lnTo>
                  <a:lnTo>
                    <a:pt x="85" y="8634"/>
                  </a:lnTo>
                  <a:lnTo>
                    <a:pt x="152" y="9456"/>
                  </a:lnTo>
                  <a:lnTo>
                    <a:pt x="219" y="10244"/>
                  </a:lnTo>
                  <a:lnTo>
                    <a:pt x="303" y="10981"/>
                  </a:lnTo>
                  <a:lnTo>
                    <a:pt x="470" y="12339"/>
                  </a:lnTo>
                  <a:lnTo>
                    <a:pt x="638" y="13395"/>
                  </a:lnTo>
                  <a:lnTo>
                    <a:pt x="789" y="14351"/>
                  </a:lnTo>
                  <a:lnTo>
                    <a:pt x="1040" y="14334"/>
                  </a:lnTo>
                  <a:lnTo>
                    <a:pt x="1325" y="14334"/>
                  </a:lnTo>
                  <a:lnTo>
                    <a:pt x="1711" y="14367"/>
                  </a:lnTo>
                  <a:lnTo>
                    <a:pt x="2180" y="14435"/>
                  </a:lnTo>
                  <a:lnTo>
                    <a:pt x="2432" y="14485"/>
                  </a:lnTo>
                  <a:lnTo>
                    <a:pt x="2700" y="14552"/>
                  </a:lnTo>
                  <a:lnTo>
                    <a:pt x="2985" y="14636"/>
                  </a:lnTo>
                  <a:lnTo>
                    <a:pt x="3287" y="14736"/>
                  </a:lnTo>
                  <a:lnTo>
                    <a:pt x="3588" y="14854"/>
                  </a:lnTo>
                  <a:lnTo>
                    <a:pt x="3907" y="14988"/>
                  </a:lnTo>
                  <a:lnTo>
                    <a:pt x="4225" y="15155"/>
                  </a:lnTo>
                  <a:lnTo>
                    <a:pt x="4561" y="15340"/>
                  </a:lnTo>
                  <a:lnTo>
                    <a:pt x="4896" y="15558"/>
                  </a:lnTo>
                  <a:lnTo>
                    <a:pt x="5214" y="15792"/>
                  </a:lnTo>
                  <a:lnTo>
                    <a:pt x="5550" y="16077"/>
                  </a:lnTo>
                  <a:lnTo>
                    <a:pt x="5885" y="16379"/>
                  </a:lnTo>
                  <a:lnTo>
                    <a:pt x="6220" y="16714"/>
                  </a:lnTo>
                  <a:lnTo>
                    <a:pt x="6539" y="17083"/>
                  </a:lnTo>
                  <a:lnTo>
                    <a:pt x="6857" y="17486"/>
                  </a:lnTo>
                  <a:lnTo>
                    <a:pt x="7159" y="17921"/>
                  </a:lnTo>
                  <a:lnTo>
                    <a:pt x="7461" y="18408"/>
                  </a:lnTo>
                  <a:lnTo>
                    <a:pt x="7746" y="18927"/>
                  </a:lnTo>
                  <a:lnTo>
                    <a:pt x="8014" y="19497"/>
                  </a:lnTo>
                  <a:lnTo>
                    <a:pt x="8282" y="20101"/>
                  </a:lnTo>
                  <a:lnTo>
                    <a:pt x="8517" y="20771"/>
                  </a:lnTo>
                  <a:lnTo>
                    <a:pt x="8752" y="21475"/>
                  </a:lnTo>
                  <a:lnTo>
                    <a:pt x="8953" y="22213"/>
                  </a:lnTo>
                  <a:lnTo>
                    <a:pt x="9154" y="22984"/>
                  </a:lnTo>
                  <a:lnTo>
                    <a:pt x="9322" y="23772"/>
                  </a:lnTo>
                  <a:lnTo>
                    <a:pt x="9473" y="24577"/>
                  </a:lnTo>
                  <a:lnTo>
                    <a:pt x="9623" y="25415"/>
                  </a:lnTo>
                  <a:lnTo>
                    <a:pt x="9758" y="26253"/>
                  </a:lnTo>
                  <a:lnTo>
                    <a:pt x="9858" y="27108"/>
                  </a:lnTo>
                  <a:lnTo>
                    <a:pt x="9975" y="27980"/>
                  </a:lnTo>
                  <a:lnTo>
                    <a:pt x="10059" y="28835"/>
                  </a:lnTo>
                  <a:lnTo>
                    <a:pt x="10143" y="29707"/>
                  </a:lnTo>
                  <a:lnTo>
                    <a:pt x="10260" y="31416"/>
                  </a:lnTo>
                  <a:lnTo>
                    <a:pt x="10344" y="33093"/>
                  </a:lnTo>
                  <a:lnTo>
                    <a:pt x="10411" y="34719"/>
                  </a:lnTo>
                  <a:lnTo>
                    <a:pt x="10428" y="36244"/>
                  </a:lnTo>
                  <a:lnTo>
                    <a:pt x="10445" y="37636"/>
                  </a:lnTo>
                  <a:lnTo>
                    <a:pt x="10428" y="38910"/>
                  </a:lnTo>
                  <a:lnTo>
                    <a:pt x="10411" y="40000"/>
                  </a:lnTo>
                  <a:lnTo>
                    <a:pt x="10361" y="41559"/>
                  </a:lnTo>
                  <a:lnTo>
                    <a:pt x="10344" y="42129"/>
                  </a:lnTo>
                  <a:lnTo>
                    <a:pt x="10881" y="42179"/>
                  </a:lnTo>
                  <a:lnTo>
                    <a:pt x="11484" y="42263"/>
                  </a:lnTo>
                  <a:lnTo>
                    <a:pt x="12255" y="42363"/>
                  </a:lnTo>
                  <a:lnTo>
                    <a:pt x="13110" y="42514"/>
                  </a:lnTo>
                  <a:lnTo>
                    <a:pt x="14016" y="42682"/>
                  </a:lnTo>
                  <a:lnTo>
                    <a:pt x="14468" y="42799"/>
                  </a:lnTo>
                  <a:lnTo>
                    <a:pt x="14921" y="42917"/>
                  </a:lnTo>
                  <a:lnTo>
                    <a:pt x="15357" y="43051"/>
                  </a:lnTo>
                  <a:lnTo>
                    <a:pt x="15776" y="43185"/>
                  </a:lnTo>
                  <a:lnTo>
                    <a:pt x="15826" y="42866"/>
                  </a:lnTo>
                  <a:lnTo>
                    <a:pt x="15927" y="41978"/>
                  </a:lnTo>
                  <a:lnTo>
                    <a:pt x="16078" y="40570"/>
                  </a:lnTo>
                  <a:lnTo>
                    <a:pt x="16161" y="39698"/>
                  </a:lnTo>
                  <a:lnTo>
                    <a:pt x="16228" y="38709"/>
                  </a:lnTo>
                  <a:lnTo>
                    <a:pt x="16312" y="37619"/>
                  </a:lnTo>
                  <a:lnTo>
                    <a:pt x="16363" y="36446"/>
                  </a:lnTo>
                  <a:lnTo>
                    <a:pt x="16413" y="35188"/>
                  </a:lnTo>
                  <a:lnTo>
                    <a:pt x="16446" y="33847"/>
                  </a:lnTo>
                  <a:lnTo>
                    <a:pt x="16463" y="32456"/>
                  </a:lnTo>
                  <a:lnTo>
                    <a:pt x="16446" y="30981"/>
                  </a:lnTo>
                  <a:lnTo>
                    <a:pt x="16396" y="29472"/>
                  </a:lnTo>
                  <a:lnTo>
                    <a:pt x="16329" y="27913"/>
                  </a:lnTo>
                  <a:lnTo>
                    <a:pt x="16228" y="26320"/>
                  </a:lnTo>
                  <a:lnTo>
                    <a:pt x="16078" y="24694"/>
                  </a:lnTo>
                  <a:lnTo>
                    <a:pt x="15977" y="23873"/>
                  </a:lnTo>
                  <a:lnTo>
                    <a:pt x="15876" y="23051"/>
                  </a:lnTo>
                  <a:lnTo>
                    <a:pt x="15776" y="22230"/>
                  </a:lnTo>
                  <a:lnTo>
                    <a:pt x="15642" y="21392"/>
                  </a:lnTo>
                  <a:lnTo>
                    <a:pt x="15508" y="20570"/>
                  </a:lnTo>
                  <a:lnTo>
                    <a:pt x="15357" y="19732"/>
                  </a:lnTo>
                  <a:lnTo>
                    <a:pt x="15189" y="18911"/>
                  </a:lnTo>
                  <a:lnTo>
                    <a:pt x="15021" y="18072"/>
                  </a:lnTo>
                  <a:lnTo>
                    <a:pt x="14820" y="17251"/>
                  </a:lnTo>
                  <a:lnTo>
                    <a:pt x="14619" y="16429"/>
                  </a:lnTo>
                  <a:lnTo>
                    <a:pt x="14401" y="15608"/>
                  </a:lnTo>
                  <a:lnTo>
                    <a:pt x="14150" y="14787"/>
                  </a:lnTo>
                  <a:lnTo>
                    <a:pt x="13898" y="13982"/>
                  </a:lnTo>
                  <a:lnTo>
                    <a:pt x="13630" y="13194"/>
                  </a:lnTo>
                  <a:lnTo>
                    <a:pt x="13345" y="12389"/>
                  </a:lnTo>
                  <a:lnTo>
                    <a:pt x="13043" y="11618"/>
                  </a:lnTo>
                  <a:lnTo>
                    <a:pt x="12708" y="10847"/>
                  </a:lnTo>
                  <a:lnTo>
                    <a:pt x="12373" y="10076"/>
                  </a:lnTo>
                  <a:lnTo>
                    <a:pt x="12004" y="9338"/>
                  </a:lnTo>
                  <a:lnTo>
                    <a:pt x="11618" y="8601"/>
                  </a:lnTo>
                  <a:lnTo>
                    <a:pt x="11216" y="7880"/>
                  </a:lnTo>
                  <a:lnTo>
                    <a:pt x="10797" y="7176"/>
                  </a:lnTo>
                  <a:lnTo>
                    <a:pt x="10361" y="6472"/>
                  </a:lnTo>
                  <a:lnTo>
                    <a:pt x="9892" y="5801"/>
                  </a:lnTo>
                  <a:lnTo>
                    <a:pt x="9405" y="5147"/>
                  </a:lnTo>
                  <a:lnTo>
                    <a:pt x="8886" y="4510"/>
                  </a:lnTo>
                  <a:lnTo>
                    <a:pt x="8366" y="3907"/>
                  </a:lnTo>
                  <a:lnTo>
                    <a:pt x="7813" y="3303"/>
                  </a:lnTo>
                  <a:lnTo>
                    <a:pt x="7293" y="2784"/>
                  </a:lnTo>
                  <a:lnTo>
                    <a:pt x="6790" y="2314"/>
                  </a:lnTo>
                  <a:lnTo>
                    <a:pt x="6321" y="1895"/>
                  </a:lnTo>
                  <a:lnTo>
                    <a:pt x="5868" y="1526"/>
                  </a:lnTo>
                  <a:lnTo>
                    <a:pt x="5449" y="1191"/>
                  </a:lnTo>
                  <a:lnTo>
                    <a:pt x="5030" y="906"/>
                  </a:lnTo>
                  <a:lnTo>
                    <a:pt x="4645" y="655"/>
                  </a:lnTo>
                  <a:lnTo>
                    <a:pt x="4276" y="453"/>
                  </a:lnTo>
                  <a:lnTo>
                    <a:pt x="3924" y="286"/>
                  </a:lnTo>
                  <a:lnTo>
                    <a:pt x="3588" y="168"/>
                  </a:lnTo>
                  <a:lnTo>
                    <a:pt x="3270" y="68"/>
                  </a:lnTo>
                  <a:lnTo>
                    <a:pt x="2985" y="17"/>
                  </a:lnTo>
                  <a:lnTo>
                    <a:pt x="2700"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3745551" y="4640533"/>
              <a:ext cx="189827" cy="182486"/>
            </a:xfrm>
            <a:custGeom>
              <a:avLst/>
              <a:gdLst/>
              <a:ahLst/>
              <a:cxnLst/>
              <a:rect l="l" t="t" r="r" b="b"/>
              <a:pathLst>
                <a:path w="11249" h="10814" extrusionOk="0">
                  <a:moveTo>
                    <a:pt x="8717" y="1"/>
                  </a:moveTo>
                  <a:lnTo>
                    <a:pt x="8550" y="34"/>
                  </a:lnTo>
                  <a:lnTo>
                    <a:pt x="8198" y="101"/>
                  </a:lnTo>
                  <a:lnTo>
                    <a:pt x="7829" y="235"/>
                  </a:lnTo>
                  <a:lnTo>
                    <a:pt x="7443" y="403"/>
                  </a:lnTo>
                  <a:lnTo>
                    <a:pt x="7058" y="621"/>
                  </a:lnTo>
                  <a:lnTo>
                    <a:pt x="6639" y="889"/>
                  </a:lnTo>
                  <a:lnTo>
                    <a:pt x="6220" y="1208"/>
                  </a:lnTo>
                  <a:lnTo>
                    <a:pt x="5784" y="1576"/>
                  </a:lnTo>
                  <a:lnTo>
                    <a:pt x="5331" y="2012"/>
                  </a:lnTo>
                  <a:lnTo>
                    <a:pt x="4862" y="2498"/>
                  </a:lnTo>
                  <a:lnTo>
                    <a:pt x="4342" y="3119"/>
                  </a:lnTo>
                  <a:lnTo>
                    <a:pt x="3655" y="3990"/>
                  </a:lnTo>
                  <a:lnTo>
                    <a:pt x="2850" y="5013"/>
                  </a:lnTo>
                  <a:lnTo>
                    <a:pt x="2029" y="6086"/>
                  </a:lnTo>
                  <a:lnTo>
                    <a:pt x="604" y="7980"/>
                  </a:lnTo>
                  <a:lnTo>
                    <a:pt x="0" y="8785"/>
                  </a:lnTo>
                  <a:lnTo>
                    <a:pt x="0" y="9221"/>
                  </a:lnTo>
                  <a:lnTo>
                    <a:pt x="34" y="9606"/>
                  </a:lnTo>
                  <a:lnTo>
                    <a:pt x="67" y="9958"/>
                  </a:lnTo>
                  <a:lnTo>
                    <a:pt x="101" y="10243"/>
                  </a:lnTo>
                  <a:lnTo>
                    <a:pt x="168" y="10663"/>
                  </a:lnTo>
                  <a:lnTo>
                    <a:pt x="201" y="10813"/>
                  </a:lnTo>
                  <a:lnTo>
                    <a:pt x="3705" y="10730"/>
                  </a:lnTo>
                  <a:lnTo>
                    <a:pt x="3973" y="9975"/>
                  </a:lnTo>
                  <a:lnTo>
                    <a:pt x="4141" y="9875"/>
                  </a:lnTo>
                  <a:lnTo>
                    <a:pt x="4325" y="9774"/>
                  </a:lnTo>
                  <a:lnTo>
                    <a:pt x="4811" y="9539"/>
                  </a:lnTo>
                  <a:lnTo>
                    <a:pt x="5398" y="9254"/>
                  </a:lnTo>
                  <a:lnTo>
                    <a:pt x="5733" y="9087"/>
                  </a:lnTo>
                  <a:lnTo>
                    <a:pt x="6085" y="8902"/>
                  </a:lnTo>
                  <a:lnTo>
                    <a:pt x="6437" y="8701"/>
                  </a:lnTo>
                  <a:lnTo>
                    <a:pt x="6823" y="8466"/>
                  </a:lnTo>
                  <a:lnTo>
                    <a:pt x="7209" y="8198"/>
                  </a:lnTo>
                  <a:lnTo>
                    <a:pt x="7594" y="7913"/>
                  </a:lnTo>
                  <a:lnTo>
                    <a:pt x="7997" y="7578"/>
                  </a:lnTo>
                  <a:lnTo>
                    <a:pt x="8382" y="7209"/>
                  </a:lnTo>
                  <a:lnTo>
                    <a:pt x="8784" y="6807"/>
                  </a:lnTo>
                  <a:lnTo>
                    <a:pt x="9170" y="6371"/>
                  </a:lnTo>
                  <a:lnTo>
                    <a:pt x="9572" y="5834"/>
                  </a:lnTo>
                  <a:lnTo>
                    <a:pt x="9941" y="5332"/>
                  </a:lnTo>
                  <a:lnTo>
                    <a:pt x="10260" y="4845"/>
                  </a:lnTo>
                  <a:lnTo>
                    <a:pt x="10545" y="4393"/>
                  </a:lnTo>
                  <a:lnTo>
                    <a:pt x="10763" y="3957"/>
                  </a:lnTo>
                  <a:lnTo>
                    <a:pt x="10947" y="3555"/>
                  </a:lnTo>
                  <a:lnTo>
                    <a:pt x="11081" y="3169"/>
                  </a:lnTo>
                  <a:lnTo>
                    <a:pt x="11182" y="2800"/>
                  </a:lnTo>
                  <a:lnTo>
                    <a:pt x="11249" y="2448"/>
                  </a:lnTo>
                  <a:lnTo>
                    <a:pt x="11249" y="2130"/>
                  </a:lnTo>
                  <a:lnTo>
                    <a:pt x="11249" y="1979"/>
                  </a:lnTo>
                  <a:lnTo>
                    <a:pt x="11232" y="1828"/>
                  </a:lnTo>
                  <a:lnTo>
                    <a:pt x="11198" y="1677"/>
                  </a:lnTo>
                  <a:lnTo>
                    <a:pt x="11165" y="1543"/>
                  </a:lnTo>
                  <a:lnTo>
                    <a:pt x="11131" y="1409"/>
                  </a:lnTo>
                  <a:lnTo>
                    <a:pt x="11064" y="1275"/>
                  </a:lnTo>
                  <a:lnTo>
                    <a:pt x="11014" y="1141"/>
                  </a:lnTo>
                  <a:lnTo>
                    <a:pt x="10930" y="1023"/>
                  </a:lnTo>
                  <a:lnTo>
                    <a:pt x="10763" y="805"/>
                  </a:lnTo>
                  <a:lnTo>
                    <a:pt x="10561" y="587"/>
                  </a:lnTo>
                  <a:lnTo>
                    <a:pt x="10327" y="403"/>
                  </a:lnTo>
                  <a:lnTo>
                    <a:pt x="10075" y="252"/>
                  </a:lnTo>
                  <a:lnTo>
                    <a:pt x="9807" y="135"/>
                  </a:lnTo>
                  <a:lnTo>
                    <a:pt x="9522" y="51"/>
                  </a:lnTo>
                  <a:lnTo>
                    <a:pt x="9371" y="17"/>
                  </a:lnTo>
                  <a:lnTo>
                    <a:pt x="92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3979474" y="4650438"/>
              <a:ext cx="192949" cy="185018"/>
            </a:xfrm>
            <a:custGeom>
              <a:avLst/>
              <a:gdLst/>
              <a:ahLst/>
              <a:cxnLst/>
              <a:rect l="l" t="t" r="r" b="b"/>
              <a:pathLst>
                <a:path w="11434" h="10964" extrusionOk="0">
                  <a:moveTo>
                    <a:pt x="9238" y="0"/>
                  </a:moveTo>
                  <a:lnTo>
                    <a:pt x="9053" y="17"/>
                  </a:lnTo>
                  <a:lnTo>
                    <a:pt x="8886" y="34"/>
                  </a:lnTo>
                  <a:lnTo>
                    <a:pt x="8701" y="67"/>
                  </a:lnTo>
                  <a:lnTo>
                    <a:pt x="8333" y="151"/>
                  </a:lnTo>
                  <a:lnTo>
                    <a:pt x="7930" y="302"/>
                  </a:lnTo>
                  <a:lnTo>
                    <a:pt x="7528" y="487"/>
                  </a:lnTo>
                  <a:lnTo>
                    <a:pt x="7109" y="721"/>
                  </a:lnTo>
                  <a:lnTo>
                    <a:pt x="6673" y="1006"/>
                  </a:lnTo>
                  <a:lnTo>
                    <a:pt x="6237" y="1325"/>
                  </a:lnTo>
                  <a:lnTo>
                    <a:pt x="5784" y="1710"/>
                  </a:lnTo>
                  <a:lnTo>
                    <a:pt x="5332" y="2146"/>
                  </a:lnTo>
                  <a:lnTo>
                    <a:pt x="4862" y="2649"/>
                  </a:lnTo>
                  <a:lnTo>
                    <a:pt x="4360" y="3253"/>
                  </a:lnTo>
                  <a:lnTo>
                    <a:pt x="3655" y="4124"/>
                  </a:lnTo>
                  <a:lnTo>
                    <a:pt x="2851" y="5164"/>
                  </a:lnTo>
                  <a:lnTo>
                    <a:pt x="2029" y="6237"/>
                  </a:lnTo>
                  <a:lnTo>
                    <a:pt x="604" y="8114"/>
                  </a:lnTo>
                  <a:lnTo>
                    <a:pt x="1" y="8936"/>
                  </a:lnTo>
                  <a:lnTo>
                    <a:pt x="1" y="9338"/>
                  </a:lnTo>
                  <a:lnTo>
                    <a:pt x="18" y="9723"/>
                  </a:lnTo>
                  <a:lnTo>
                    <a:pt x="68" y="10361"/>
                  </a:lnTo>
                  <a:lnTo>
                    <a:pt x="118" y="10796"/>
                  </a:lnTo>
                  <a:lnTo>
                    <a:pt x="135" y="10964"/>
                  </a:lnTo>
                  <a:lnTo>
                    <a:pt x="3722" y="10863"/>
                  </a:lnTo>
                  <a:lnTo>
                    <a:pt x="3974" y="10126"/>
                  </a:lnTo>
                  <a:lnTo>
                    <a:pt x="4142" y="10025"/>
                  </a:lnTo>
                  <a:lnTo>
                    <a:pt x="4326" y="9925"/>
                  </a:lnTo>
                  <a:lnTo>
                    <a:pt x="4812" y="9690"/>
                  </a:lnTo>
                  <a:lnTo>
                    <a:pt x="5399" y="9405"/>
                  </a:lnTo>
                  <a:lnTo>
                    <a:pt x="5734" y="9237"/>
                  </a:lnTo>
                  <a:lnTo>
                    <a:pt x="6086" y="9053"/>
                  </a:lnTo>
                  <a:lnTo>
                    <a:pt x="6455" y="8852"/>
                  </a:lnTo>
                  <a:lnTo>
                    <a:pt x="6824" y="8617"/>
                  </a:lnTo>
                  <a:lnTo>
                    <a:pt x="7209" y="8349"/>
                  </a:lnTo>
                  <a:lnTo>
                    <a:pt x="7595" y="8047"/>
                  </a:lnTo>
                  <a:lnTo>
                    <a:pt x="7997" y="7729"/>
                  </a:lnTo>
                  <a:lnTo>
                    <a:pt x="8400" y="7360"/>
                  </a:lnTo>
                  <a:lnTo>
                    <a:pt x="8785" y="6957"/>
                  </a:lnTo>
                  <a:lnTo>
                    <a:pt x="9171" y="6505"/>
                  </a:lnTo>
                  <a:lnTo>
                    <a:pt x="9590" y="5985"/>
                  </a:lnTo>
                  <a:lnTo>
                    <a:pt x="9959" y="5465"/>
                  </a:lnTo>
                  <a:lnTo>
                    <a:pt x="10294" y="4979"/>
                  </a:lnTo>
                  <a:lnTo>
                    <a:pt x="10579" y="4510"/>
                  </a:lnTo>
                  <a:lnTo>
                    <a:pt x="10830" y="4057"/>
                  </a:lnTo>
                  <a:lnTo>
                    <a:pt x="11032" y="3638"/>
                  </a:lnTo>
                  <a:lnTo>
                    <a:pt x="11199" y="3236"/>
                  </a:lnTo>
                  <a:lnTo>
                    <a:pt x="11317" y="2850"/>
                  </a:lnTo>
                  <a:lnTo>
                    <a:pt x="11384" y="2481"/>
                  </a:lnTo>
                  <a:lnTo>
                    <a:pt x="11434" y="2146"/>
                  </a:lnTo>
                  <a:lnTo>
                    <a:pt x="11434" y="1979"/>
                  </a:lnTo>
                  <a:lnTo>
                    <a:pt x="11417" y="1828"/>
                  </a:lnTo>
                  <a:lnTo>
                    <a:pt x="11400" y="1677"/>
                  </a:lnTo>
                  <a:lnTo>
                    <a:pt x="11384" y="1526"/>
                  </a:lnTo>
                  <a:lnTo>
                    <a:pt x="11350" y="1392"/>
                  </a:lnTo>
                  <a:lnTo>
                    <a:pt x="11300" y="1258"/>
                  </a:lnTo>
                  <a:lnTo>
                    <a:pt x="11233" y="1124"/>
                  </a:lnTo>
                  <a:lnTo>
                    <a:pt x="11166" y="989"/>
                  </a:lnTo>
                  <a:lnTo>
                    <a:pt x="11099" y="872"/>
                  </a:lnTo>
                  <a:lnTo>
                    <a:pt x="11015" y="771"/>
                  </a:lnTo>
                  <a:lnTo>
                    <a:pt x="10914" y="654"/>
                  </a:lnTo>
                  <a:lnTo>
                    <a:pt x="10797" y="554"/>
                  </a:lnTo>
                  <a:lnTo>
                    <a:pt x="10696" y="453"/>
                  </a:lnTo>
                  <a:lnTo>
                    <a:pt x="10562" y="369"/>
                  </a:lnTo>
                  <a:lnTo>
                    <a:pt x="10445" y="285"/>
                  </a:lnTo>
                  <a:lnTo>
                    <a:pt x="10311" y="218"/>
                  </a:lnTo>
                  <a:lnTo>
                    <a:pt x="10177" y="168"/>
                  </a:lnTo>
                  <a:lnTo>
                    <a:pt x="10026" y="118"/>
                  </a:lnTo>
                  <a:lnTo>
                    <a:pt x="9875" y="67"/>
                  </a:lnTo>
                  <a:lnTo>
                    <a:pt x="9724" y="34"/>
                  </a:lnTo>
                  <a:lnTo>
                    <a:pt x="9573" y="17"/>
                  </a:lnTo>
                  <a:lnTo>
                    <a:pt x="94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3557998" y="3078501"/>
              <a:ext cx="731582" cy="933002"/>
            </a:xfrm>
            <a:custGeom>
              <a:avLst/>
              <a:gdLst/>
              <a:ahLst/>
              <a:cxnLst/>
              <a:rect l="l" t="t" r="r" b="b"/>
              <a:pathLst>
                <a:path w="43353" h="55289" extrusionOk="0">
                  <a:moveTo>
                    <a:pt x="6706" y="1"/>
                  </a:moveTo>
                  <a:lnTo>
                    <a:pt x="6606" y="252"/>
                  </a:lnTo>
                  <a:lnTo>
                    <a:pt x="6337" y="990"/>
                  </a:lnTo>
                  <a:lnTo>
                    <a:pt x="5902" y="2197"/>
                  </a:lnTo>
                  <a:lnTo>
                    <a:pt x="5348" y="3823"/>
                  </a:lnTo>
                  <a:lnTo>
                    <a:pt x="5047" y="4779"/>
                  </a:lnTo>
                  <a:lnTo>
                    <a:pt x="4711" y="5835"/>
                  </a:lnTo>
                  <a:lnTo>
                    <a:pt x="4376" y="6991"/>
                  </a:lnTo>
                  <a:lnTo>
                    <a:pt x="4024" y="8215"/>
                  </a:lnTo>
                  <a:lnTo>
                    <a:pt x="3655" y="9540"/>
                  </a:lnTo>
                  <a:lnTo>
                    <a:pt x="3286" y="10931"/>
                  </a:lnTo>
                  <a:lnTo>
                    <a:pt x="2934" y="12406"/>
                  </a:lnTo>
                  <a:lnTo>
                    <a:pt x="2565" y="13932"/>
                  </a:lnTo>
                  <a:lnTo>
                    <a:pt x="2213" y="15541"/>
                  </a:lnTo>
                  <a:lnTo>
                    <a:pt x="1878" y="17201"/>
                  </a:lnTo>
                  <a:lnTo>
                    <a:pt x="1560" y="18927"/>
                  </a:lnTo>
                  <a:lnTo>
                    <a:pt x="1258" y="20704"/>
                  </a:lnTo>
                  <a:lnTo>
                    <a:pt x="973" y="22532"/>
                  </a:lnTo>
                  <a:lnTo>
                    <a:pt x="721" y="24409"/>
                  </a:lnTo>
                  <a:lnTo>
                    <a:pt x="504" y="26337"/>
                  </a:lnTo>
                  <a:lnTo>
                    <a:pt x="403" y="27309"/>
                  </a:lnTo>
                  <a:lnTo>
                    <a:pt x="319" y="28282"/>
                  </a:lnTo>
                  <a:lnTo>
                    <a:pt x="235" y="29271"/>
                  </a:lnTo>
                  <a:lnTo>
                    <a:pt x="168" y="30277"/>
                  </a:lnTo>
                  <a:lnTo>
                    <a:pt x="118" y="31282"/>
                  </a:lnTo>
                  <a:lnTo>
                    <a:pt x="68" y="32288"/>
                  </a:lnTo>
                  <a:lnTo>
                    <a:pt x="34" y="33311"/>
                  </a:lnTo>
                  <a:lnTo>
                    <a:pt x="17" y="34333"/>
                  </a:lnTo>
                  <a:lnTo>
                    <a:pt x="1" y="35373"/>
                  </a:lnTo>
                  <a:lnTo>
                    <a:pt x="1" y="36412"/>
                  </a:lnTo>
                  <a:lnTo>
                    <a:pt x="17" y="37452"/>
                  </a:lnTo>
                  <a:lnTo>
                    <a:pt x="51" y="38491"/>
                  </a:lnTo>
                  <a:lnTo>
                    <a:pt x="84" y="39530"/>
                  </a:lnTo>
                  <a:lnTo>
                    <a:pt x="151" y="40586"/>
                  </a:lnTo>
                  <a:lnTo>
                    <a:pt x="219" y="41643"/>
                  </a:lnTo>
                  <a:lnTo>
                    <a:pt x="319" y="42699"/>
                  </a:lnTo>
                  <a:lnTo>
                    <a:pt x="420" y="43755"/>
                  </a:lnTo>
                  <a:lnTo>
                    <a:pt x="554" y="44811"/>
                  </a:lnTo>
                  <a:lnTo>
                    <a:pt x="721" y="46085"/>
                  </a:lnTo>
                  <a:lnTo>
                    <a:pt x="805" y="46672"/>
                  </a:lnTo>
                  <a:lnTo>
                    <a:pt x="906" y="47242"/>
                  </a:lnTo>
                  <a:lnTo>
                    <a:pt x="1006" y="47761"/>
                  </a:lnTo>
                  <a:lnTo>
                    <a:pt x="1107" y="48248"/>
                  </a:lnTo>
                  <a:lnTo>
                    <a:pt x="1224" y="48717"/>
                  </a:lnTo>
                  <a:lnTo>
                    <a:pt x="1358" y="49153"/>
                  </a:lnTo>
                  <a:lnTo>
                    <a:pt x="1509" y="49555"/>
                  </a:lnTo>
                  <a:lnTo>
                    <a:pt x="1677" y="49941"/>
                  </a:lnTo>
                  <a:lnTo>
                    <a:pt x="1845" y="50293"/>
                  </a:lnTo>
                  <a:lnTo>
                    <a:pt x="2046" y="50628"/>
                  </a:lnTo>
                  <a:lnTo>
                    <a:pt x="2264" y="50930"/>
                  </a:lnTo>
                  <a:lnTo>
                    <a:pt x="2498" y="51232"/>
                  </a:lnTo>
                  <a:lnTo>
                    <a:pt x="2750" y="51500"/>
                  </a:lnTo>
                  <a:lnTo>
                    <a:pt x="3035" y="51751"/>
                  </a:lnTo>
                  <a:lnTo>
                    <a:pt x="3236" y="51902"/>
                  </a:lnTo>
                  <a:lnTo>
                    <a:pt x="3454" y="52053"/>
                  </a:lnTo>
                  <a:lnTo>
                    <a:pt x="3689" y="52187"/>
                  </a:lnTo>
                  <a:lnTo>
                    <a:pt x="3923" y="52321"/>
                  </a:lnTo>
                  <a:lnTo>
                    <a:pt x="4175" y="52455"/>
                  </a:lnTo>
                  <a:lnTo>
                    <a:pt x="4443" y="52573"/>
                  </a:lnTo>
                  <a:lnTo>
                    <a:pt x="4728" y="52690"/>
                  </a:lnTo>
                  <a:lnTo>
                    <a:pt x="5030" y="52807"/>
                  </a:lnTo>
                  <a:lnTo>
                    <a:pt x="5667" y="53009"/>
                  </a:lnTo>
                  <a:lnTo>
                    <a:pt x="6371" y="53210"/>
                  </a:lnTo>
                  <a:lnTo>
                    <a:pt x="7142" y="53377"/>
                  </a:lnTo>
                  <a:lnTo>
                    <a:pt x="7980" y="53545"/>
                  </a:lnTo>
                  <a:lnTo>
                    <a:pt x="8919" y="53696"/>
                  </a:lnTo>
                  <a:lnTo>
                    <a:pt x="9908" y="53847"/>
                  </a:lnTo>
                  <a:lnTo>
                    <a:pt x="10998" y="53998"/>
                  </a:lnTo>
                  <a:lnTo>
                    <a:pt x="12188" y="54149"/>
                  </a:lnTo>
                  <a:lnTo>
                    <a:pt x="14820" y="54450"/>
                  </a:lnTo>
                  <a:lnTo>
                    <a:pt x="17854" y="54786"/>
                  </a:lnTo>
                  <a:lnTo>
                    <a:pt x="19497" y="54936"/>
                  </a:lnTo>
                  <a:lnTo>
                    <a:pt x="21157" y="55071"/>
                  </a:lnTo>
                  <a:lnTo>
                    <a:pt x="22800" y="55188"/>
                  </a:lnTo>
                  <a:lnTo>
                    <a:pt x="24426" y="55255"/>
                  </a:lnTo>
                  <a:lnTo>
                    <a:pt x="26035" y="55288"/>
                  </a:lnTo>
                  <a:lnTo>
                    <a:pt x="27611" y="55272"/>
                  </a:lnTo>
                  <a:lnTo>
                    <a:pt x="28382" y="55255"/>
                  </a:lnTo>
                  <a:lnTo>
                    <a:pt x="29136" y="55221"/>
                  </a:lnTo>
                  <a:lnTo>
                    <a:pt x="29908" y="55188"/>
                  </a:lnTo>
                  <a:lnTo>
                    <a:pt x="30645" y="55138"/>
                  </a:lnTo>
                  <a:lnTo>
                    <a:pt x="31366" y="55087"/>
                  </a:lnTo>
                  <a:lnTo>
                    <a:pt x="32087" y="55003"/>
                  </a:lnTo>
                  <a:lnTo>
                    <a:pt x="32791" y="54920"/>
                  </a:lnTo>
                  <a:lnTo>
                    <a:pt x="33478" y="54836"/>
                  </a:lnTo>
                  <a:lnTo>
                    <a:pt x="34149" y="54718"/>
                  </a:lnTo>
                  <a:lnTo>
                    <a:pt x="34819" y="54601"/>
                  </a:lnTo>
                  <a:lnTo>
                    <a:pt x="35456" y="54467"/>
                  </a:lnTo>
                  <a:lnTo>
                    <a:pt x="36077" y="54333"/>
                  </a:lnTo>
                  <a:lnTo>
                    <a:pt x="36680" y="54165"/>
                  </a:lnTo>
                  <a:lnTo>
                    <a:pt x="37250" y="53998"/>
                  </a:lnTo>
                  <a:lnTo>
                    <a:pt x="37820" y="53813"/>
                  </a:lnTo>
                  <a:lnTo>
                    <a:pt x="38357" y="53629"/>
                  </a:lnTo>
                  <a:lnTo>
                    <a:pt x="38876" y="53411"/>
                  </a:lnTo>
                  <a:lnTo>
                    <a:pt x="39362" y="53193"/>
                  </a:lnTo>
                  <a:lnTo>
                    <a:pt x="39832" y="52942"/>
                  </a:lnTo>
                  <a:lnTo>
                    <a:pt x="40268" y="52690"/>
                  </a:lnTo>
                  <a:lnTo>
                    <a:pt x="40620" y="52472"/>
                  </a:lnTo>
                  <a:lnTo>
                    <a:pt x="40955" y="52237"/>
                  </a:lnTo>
                  <a:lnTo>
                    <a:pt x="41273" y="51986"/>
                  </a:lnTo>
                  <a:lnTo>
                    <a:pt x="41575" y="51735"/>
                  </a:lnTo>
                  <a:lnTo>
                    <a:pt x="41843" y="51466"/>
                  </a:lnTo>
                  <a:lnTo>
                    <a:pt x="42095" y="51181"/>
                  </a:lnTo>
                  <a:lnTo>
                    <a:pt x="42330" y="50896"/>
                  </a:lnTo>
                  <a:lnTo>
                    <a:pt x="42531" y="50595"/>
                  </a:lnTo>
                  <a:lnTo>
                    <a:pt x="42715" y="50276"/>
                  </a:lnTo>
                  <a:lnTo>
                    <a:pt x="42883" y="49958"/>
                  </a:lnTo>
                  <a:lnTo>
                    <a:pt x="43017" y="49605"/>
                  </a:lnTo>
                  <a:lnTo>
                    <a:pt x="43134" y="49270"/>
                  </a:lnTo>
                  <a:lnTo>
                    <a:pt x="43218" y="48901"/>
                  </a:lnTo>
                  <a:lnTo>
                    <a:pt x="43285" y="48533"/>
                  </a:lnTo>
                  <a:lnTo>
                    <a:pt x="43335" y="48130"/>
                  </a:lnTo>
                  <a:lnTo>
                    <a:pt x="43352" y="47745"/>
                  </a:lnTo>
                  <a:lnTo>
                    <a:pt x="43319" y="45917"/>
                  </a:lnTo>
                  <a:lnTo>
                    <a:pt x="43268" y="44057"/>
                  </a:lnTo>
                  <a:lnTo>
                    <a:pt x="43185" y="42179"/>
                  </a:lnTo>
                  <a:lnTo>
                    <a:pt x="43084" y="40268"/>
                  </a:lnTo>
                  <a:lnTo>
                    <a:pt x="42933" y="38340"/>
                  </a:lnTo>
                  <a:lnTo>
                    <a:pt x="42782" y="36395"/>
                  </a:lnTo>
                  <a:lnTo>
                    <a:pt x="42581" y="34468"/>
                  </a:lnTo>
                  <a:lnTo>
                    <a:pt x="42380" y="32523"/>
                  </a:lnTo>
                  <a:lnTo>
                    <a:pt x="42162" y="30578"/>
                  </a:lnTo>
                  <a:lnTo>
                    <a:pt x="41910" y="28667"/>
                  </a:lnTo>
                  <a:lnTo>
                    <a:pt x="41659" y="26756"/>
                  </a:lnTo>
                  <a:lnTo>
                    <a:pt x="41391" y="24895"/>
                  </a:lnTo>
                  <a:lnTo>
                    <a:pt x="41123" y="23051"/>
                  </a:lnTo>
                  <a:lnTo>
                    <a:pt x="40838" y="21241"/>
                  </a:lnTo>
                  <a:lnTo>
                    <a:pt x="40553" y="19481"/>
                  </a:lnTo>
                  <a:lnTo>
                    <a:pt x="40268" y="17771"/>
                  </a:lnTo>
                  <a:lnTo>
                    <a:pt x="39698" y="14518"/>
                  </a:lnTo>
                  <a:lnTo>
                    <a:pt x="39144" y="11534"/>
                  </a:lnTo>
                  <a:lnTo>
                    <a:pt x="38625" y="8886"/>
                  </a:lnTo>
                  <a:lnTo>
                    <a:pt x="38155" y="6606"/>
                  </a:lnTo>
                  <a:lnTo>
                    <a:pt x="37753" y="4745"/>
                  </a:lnTo>
                  <a:lnTo>
                    <a:pt x="37451" y="3370"/>
                  </a:lnTo>
                  <a:lnTo>
                    <a:pt x="37183" y="2197"/>
                  </a:lnTo>
                  <a:lnTo>
                    <a:pt x="36965" y="2297"/>
                  </a:lnTo>
                  <a:lnTo>
                    <a:pt x="36345" y="2566"/>
                  </a:lnTo>
                  <a:lnTo>
                    <a:pt x="35339" y="2968"/>
                  </a:lnTo>
                  <a:lnTo>
                    <a:pt x="34719" y="3219"/>
                  </a:lnTo>
                  <a:lnTo>
                    <a:pt x="33998" y="3471"/>
                  </a:lnTo>
                  <a:lnTo>
                    <a:pt x="33227" y="3722"/>
                  </a:lnTo>
                  <a:lnTo>
                    <a:pt x="32389" y="3991"/>
                  </a:lnTo>
                  <a:lnTo>
                    <a:pt x="31467" y="4259"/>
                  </a:lnTo>
                  <a:lnTo>
                    <a:pt x="30511" y="4527"/>
                  </a:lnTo>
                  <a:lnTo>
                    <a:pt x="29488" y="4779"/>
                  </a:lnTo>
                  <a:lnTo>
                    <a:pt x="28416" y="4996"/>
                  </a:lnTo>
                  <a:lnTo>
                    <a:pt x="27309" y="5214"/>
                  </a:lnTo>
                  <a:lnTo>
                    <a:pt x="26152" y="5399"/>
                  </a:lnTo>
                  <a:lnTo>
                    <a:pt x="25566" y="5466"/>
                  </a:lnTo>
                  <a:lnTo>
                    <a:pt x="24979" y="5550"/>
                  </a:lnTo>
                  <a:lnTo>
                    <a:pt x="24375" y="5600"/>
                  </a:lnTo>
                  <a:lnTo>
                    <a:pt x="23772" y="5650"/>
                  </a:lnTo>
                  <a:lnTo>
                    <a:pt x="23152" y="5684"/>
                  </a:lnTo>
                  <a:lnTo>
                    <a:pt x="22531" y="5717"/>
                  </a:lnTo>
                  <a:lnTo>
                    <a:pt x="21911" y="5734"/>
                  </a:lnTo>
                  <a:lnTo>
                    <a:pt x="21291" y="5734"/>
                  </a:lnTo>
                  <a:lnTo>
                    <a:pt x="20654" y="5717"/>
                  </a:lnTo>
                  <a:lnTo>
                    <a:pt x="20017" y="5684"/>
                  </a:lnTo>
                  <a:lnTo>
                    <a:pt x="19380" y="5650"/>
                  </a:lnTo>
                  <a:lnTo>
                    <a:pt x="18743" y="5583"/>
                  </a:lnTo>
                  <a:lnTo>
                    <a:pt x="18122" y="5516"/>
                  </a:lnTo>
                  <a:lnTo>
                    <a:pt x="17485" y="5416"/>
                  </a:lnTo>
                  <a:lnTo>
                    <a:pt x="16848" y="5298"/>
                  </a:lnTo>
                  <a:lnTo>
                    <a:pt x="16211" y="5181"/>
                  </a:lnTo>
                  <a:lnTo>
                    <a:pt x="15574" y="5030"/>
                  </a:lnTo>
                  <a:lnTo>
                    <a:pt x="14937" y="4862"/>
                  </a:lnTo>
                  <a:lnTo>
                    <a:pt x="14317" y="4661"/>
                  </a:lnTo>
                  <a:lnTo>
                    <a:pt x="13697" y="4460"/>
                  </a:lnTo>
                  <a:lnTo>
                    <a:pt x="13076" y="4225"/>
                  </a:lnTo>
                  <a:lnTo>
                    <a:pt x="12456" y="3957"/>
                  </a:lnTo>
                  <a:lnTo>
                    <a:pt x="11853" y="3689"/>
                  </a:lnTo>
                  <a:lnTo>
                    <a:pt x="11249" y="3387"/>
                  </a:lnTo>
                  <a:lnTo>
                    <a:pt x="10646" y="3052"/>
                  </a:lnTo>
                  <a:lnTo>
                    <a:pt x="10059" y="2700"/>
                  </a:lnTo>
                  <a:lnTo>
                    <a:pt x="9472" y="2314"/>
                  </a:lnTo>
                  <a:lnTo>
                    <a:pt x="8902" y="1912"/>
                  </a:lnTo>
                  <a:lnTo>
                    <a:pt x="8332" y="1476"/>
                  </a:lnTo>
                  <a:lnTo>
                    <a:pt x="7779" y="1007"/>
                  </a:lnTo>
                  <a:lnTo>
                    <a:pt x="7243" y="520"/>
                  </a:lnTo>
                  <a:lnTo>
                    <a:pt x="6706"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3608637" y="3951741"/>
              <a:ext cx="628881" cy="857182"/>
            </a:xfrm>
            <a:custGeom>
              <a:avLst/>
              <a:gdLst/>
              <a:ahLst/>
              <a:cxnLst/>
              <a:rect l="l" t="t" r="r" b="b"/>
              <a:pathLst>
                <a:path w="37267" h="50796" extrusionOk="0">
                  <a:moveTo>
                    <a:pt x="34" y="0"/>
                  </a:moveTo>
                  <a:lnTo>
                    <a:pt x="0" y="520"/>
                  </a:lnTo>
                  <a:lnTo>
                    <a:pt x="0" y="1056"/>
                  </a:lnTo>
                  <a:lnTo>
                    <a:pt x="0" y="1526"/>
                  </a:lnTo>
                  <a:lnTo>
                    <a:pt x="34" y="1978"/>
                  </a:lnTo>
                  <a:lnTo>
                    <a:pt x="67" y="2431"/>
                  </a:lnTo>
                  <a:lnTo>
                    <a:pt x="134" y="2884"/>
                  </a:lnTo>
                  <a:lnTo>
                    <a:pt x="218" y="3320"/>
                  </a:lnTo>
                  <a:lnTo>
                    <a:pt x="319" y="3772"/>
                  </a:lnTo>
                  <a:lnTo>
                    <a:pt x="419" y="4208"/>
                  </a:lnTo>
                  <a:lnTo>
                    <a:pt x="554" y="4644"/>
                  </a:lnTo>
                  <a:lnTo>
                    <a:pt x="704" y="5063"/>
                  </a:lnTo>
                  <a:lnTo>
                    <a:pt x="855" y="5482"/>
                  </a:lnTo>
                  <a:lnTo>
                    <a:pt x="1040" y="5901"/>
                  </a:lnTo>
                  <a:lnTo>
                    <a:pt x="1241" y="6320"/>
                  </a:lnTo>
                  <a:lnTo>
                    <a:pt x="1442" y="6723"/>
                  </a:lnTo>
                  <a:lnTo>
                    <a:pt x="1660" y="7125"/>
                  </a:lnTo>
                  <a:lnTo>
                    <a:pt x="1895" y="7511"/>
                  </a:lnTo>
                  <a:lnTo>
                    <a:pt x="2146" y="7896"/>
                  </a:lnTo>
                  <a:lnTo>
                    <a:pt x="2414" y="8282"/>
                  </a:lnTo>
                  <a:lnTo>
                    <a:pt x="2699" y="8650"/>
                  </a:lnTo>
                  <a:lnTo>
                    <a:pt x="2984" y="9019"/>
                  </a:lnTo>
                  <a:lnTo>
                    <a:pt x="3286" y="9371"/>
                  </a:lnTo>
                  <a:lnTo>
                    <a:pt x="3605" y="9723"/>
                  </a:lnTo>
                  <a:lnTo>
                    <a:pt x="3940" y="10059"/>
                  </a:lnTo>
                  <a:lnTo>
                    <a:pt x="4292" y="10394"/>
                  </a:lnTo>
                  <a:lnTo>
                    <a:pt x="4644" y="10729"/>
                  </a:lnTo>
                  <a:lnTo>
                    <a:pt x="5013" y="11048"/>
                  </a:lnTo>
                  <a:lnTo>
                    <a:pt x="5382" y="11349"/>
                  </a:lnTo>
                  <a:lnTo>
                    <a:pt x="5784" y="11651"/>
                  </a:lnTo>
                  <a:lnTo>
                    <a:pt x="6186" y="11953"/>
                  </a:lnTo>
                  <a:lnTo>
                    <a:pt x="6589" y="12221"/>
                  </a:lnTo>
                  <a:lnTo>
                    <a:pt x="7008" y="12506"/>
                  </a:lnTo>
                  <a:lnTo>
                    <a:pt x="7444" y="12758"/>
                  </a:lnTo>
                  <a:lnTo>
                    <a:pt x="7896" y="13009"/>
                  </a:lnTo>
                  <a:lnTo>
                    <a:pt x="7896" y="49689"/>
                  </a:lnTo>
                  <a:lnTo>
                    <a:pt x="12288" y="49689"/>
                  </a:lnTo>
                  <a:lnTo>
                    <a:pt x="15222" y="15440"/>
                  </a:lnTo>
                  <a:lnTo>
                    <a:pt x="16060" y="15557"/>
                  </a:lnTo>
                  <a:lnTo>
                    <a:pt x="16898" y="15641"/>
                  </a:lnTo>
                  <a:lnTo>
                    <a:pt x="17770" y="15675"/>
                  </a:lnTo>
                  <a:lnTo>
                    <a:pt x="18625" y="15691"/>
                  </a:lnTo>
                  <a:lnTo>
                    <a:pt x="19480" y="15675"/>
                  </a:lnTo>
                  <a:lnTo>
                    <a:pt x="20318" y="15641"/>
                  </a:lnTo>
                  <a:lnTo>
                    <a:pt x="21140" y="15557"/>
                  </a:lnTo>
                  <a:lnTo>
                    <a:pt x="21944" y="15457"/>
                  </a:lnTo>
                  <a:lnTo>
                    <a:pt x="21793" y="50795"/>
                  </a:lnTo>
                  <a:lnTo>
                    <a:pt x="26186" y="50795"/>
                  </a:lnTo>
                  <a:lnTo>
                    <a:pt x="30477" y="12355"/>
                  </a:lnTo>
                  <a:lnTo>
                    <a:pt x="30863" y="12104"/>
                  </a:lnTo>
                  <a:lnTo>
                    <a:pt x="31248" y="11836"/>
                  </a:lnTo>
                  <a:lnTo>
                    <a:pt x="31617" y="11567"/>
                  </a:lnTo>
                  <a:lnTo>
                    <a:pt x="31969" y="11282"/>
                  </a:lnTo>
                  <a:lnTo>
                    <a:pt x="32304" y="10997"/>
                  </a:lnTo>
                  <a:lnTo>
                    <a:pt x="32657" y="10712"/>
                  </a:lnTo>
                  <a:lnTo>
                    <a:pt x="32975" y="10411"/>
                  </a:lnTo>
                  <a:lnTo>
                    <a:pt x="33294" y="10092"/>
                  </a:lnTo>
                  <a:lnTo>
                    <a:pt x="33595" y="9790"/>
                  </a:lnTo>
                  <a:lnTo>
                    <a:pt x="33897" y="9472"/>
                  </a:lnTo>
                  <a:lnTo>
                    <a:pt x="34182" y="9137"/>
                  </a:lnTo>
                  <a:lnTo>
                    <a:pt x="34450" y="8801"/>
                  </a:lnTo>
                  <a:lnTo>
                    <a:pt x="34719" y="8466"/>
                  </a:lnTo>
                  <a:lnTo>
                    <a:pt x="34970" y="8114"/>
                  </a:lnTo>
                  <a:lnTo>
                    <a:pt x="35205" y="7762"/>
                  </a:lnTo>
                  <a:lnTo>
                    <a:pt x="35439" y="7410"/>
                  </a:lnTo>
                  <a:lnTo>
                    <a:pt x="35641" y="7041"/>
                  </a:lnTo>
                  <a:lnTo>
                    <a:pt x="35858" y="6672"/>
                  </a:lnTo>
                  <a:lnTo>
                    <a:pt x="36043" y="6304"/>
                  </a:lnTo>
                  <a:lnTo>
                    <a:pt x="36227" y="5918"/>
                  </a:lnTo>
                  <a:lnTo>
                    <a:pt x="36378" y="5549"/>
                  </a:lnTo>
                  <a:lnTo>
                    <a:pt x="36529" y="5147"/>
                  </a:lnTo>
                  <a:lnTo>
                    <a:pt x="36680" y="4761"/>
                  </a:lnTo>
                  <a:lnTo>
                    <a:pt x="36797" y="4359"/>
                  </a:lnTo>
                  <a:lnTo>
                    <a:pt x="36915" y="3973"/>
                  </a:lnTo>
                  <a:lnTo>
                    <a:pt x="36998" y="3554"/>
                  </a:lnTo>
                  <a:lnTo>
                    <a:pt x="37082" y="3152"/>
                  </a:lnTo>
                  <a:lnTo>
                    <a:pt x="37149" y="2733"/>
                  </a:lnTo>
                  <a:lnTo>
                    <a:pt x="37200" y="2330"/>
                  </a:lnTo>
                  <a:lnTo>
                    <a:pt x="37250" y="1911"/>
                  </a:lnTo>
                  <a:lnTo>
                    <a:pt x="37267" y="1476"/>
                  </a:lnTo>
                  <a:lnTo>
                    <a:pt x="37267" y="1056"/>
                  </a:lnTo>
                  <a:lnTo>
                    <a:pt x="37267" y="939"/>
                  </a:lnTo>
                  <a:lnTo>
                    <a:pt x="36831" y="1191"/>
                  </a:lnTo>
                  <a:lnTo>
                    <a:pt x="36361" y="1442"/>
                  </a:lnTo>
                  <a:lnTo>
                    <a:pt x="35875" y="1660"/>
                  </a:lnTo>
                  <a:lnTo>
                    <a:pt x="35356" y="1878"/>
                  </a:lnTo>
                  <a:lnTo>
                    <a:pt x="34819" y="2062"/>
                  </a:lnTo>
                  <a:lnTo>
                    <a:pt x="34249" y="2247"/>
                  </a:lnTo>
                  <a:lnTo>
                    <a:pt x="33679" y="2414"/>
                  </a:lnTo>
                  <a:lnTo>
                    <a:pt x="33076" y="2582"/>
                  </a:lnTo>
                  <a:lnTo>
                    <a:pt x="32455" y="2716"/>
                  </a:lnTo>
                  <a:lnTo>
                    <a:pt x="31818" y="2850"/>
                  </a:lnTo>
                  <a:lnTo>
                    <a:pt x="31148" y="2967"/>
                  </a:lnTo>
                  <a:lnTo>
                    <a:pt x="30477" y="3085"/>
                  </a:lnTo>
                  <a:lnTo>
                    <a:pt x="29790" y="3169"/>
                  </a:lnTo>
                  <a:lnTo>
                    <a:pt x="29086" y="3252"/>
                  </a:lnTo>
                  <a:lnTo>
                    <a:pt x="28365" y="3336"/>
                  </a:lnTo>
                  <a:lnTo>
                    <a:pt x="27644" y="3387"/>
                  </a:lnTo>
                  <a:lnTo>
                    <a:pt x="26907" y="3437"/>
                  </a:lnTo>
                  <a:lnTo>
                    <a:pt x="26135" y="3470"/>
                  </a:lnTo>
                  <a:lnTo>
                    <a:pt x="25381" y="3504"/>
                  </a:lnTo>
                  <a:lnTo>
                    <a:pt x="24610" y="3521"/>
                  </a:lnTo>
                  <a:lnTo>
                    <a:pt x="23034" y="3537"/>
                  </a:lnTo>
                  <a:lnTo>
                    <a:pt x="21425" y="3504"/>
                  </a:lnTo>
                  <a:lnTo>
                    <a:pt x="19799" y="3437"/>
                  </a:lnTo>
                  <a:lnTo>
                    <a:pt x="18156" y="3320"/>
                  </a:lnTo>
                  <a:lnTo>
                    <a:pt x="16496" y="3185"/>
                  </a:lnTo>
                  <a:lnTo>
                    <a:pt x="14853" y="3035"/>
                  </a:lnTo>
                  <a:lnTo>
                    <a:pt x="11819" y="2699"/>
                  </a:lnTo>
                  <a:lnTo>
                    <a:pt x="9187" y="2398"/>
                  </a:lnTo>
                  <a:lnTo>
                    <a:pt x="7997" y="2247"/>
                  </a:lnTo>
                  <a:lnTo>
                    <a:pt x="6907" y="2096"/>
                  </a:lnTo>
                  <a:lnTo>
                    <a:pt x="5918" y="1945"/>
                  </a:lnTo>
                  <a:lnTo>
                    <a:pt x="4979" y="1794"/>
                  </a:lnTo>
                  <a:lnTo>
                    <a:pt x="4141" y="1626"/>
                  </a:lnTo>
                  <a:lnTo>
                    <a:pt x="3370" y="1459"/>
                  </a:lnTo>
                  <a:lnTo>
                    <a:pt x="2666" y="1258"/>
                  </a:lnTo>
                  <a:lnTo>
                    <a:pt x="2029" y="1056"/>
                  </a:lnTo>
                  <a:lnTo>
                    <a:pt x="1727" y="939"/>
                  </a:lnTo>
                  <a:lnTo>
                    <a:pt x="1442" y="822"/>
                  </a:lnTo>
                  <a:lnTo>
                    <a:pt x="1174" y="704"/>
                  </a:lnTo>
                  <a:lnTo>
                    <a:pt x="922" y="570"/>
                  </a:lnTo>
                  <a:lnTo>
                    <a:pt x="688" y="436"/>
                  </a:lnTo>
                  <a:lnTo>
                    <a:pt x="453" y="302"/>
                  </a:lnTo>
                  <a:lnTo>
                    <a:pt x="235" y="151"/>
                  </a:lnTo>
                  <a:lnTo>
                    <a:pt x="34" y="0"/>
                  </a:ln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4017390" y="4142399"/>
              <a:ext cx="17" cy="17"/>
            </a:xfrm>
            <a:custGeom>
              <a:avLst/>
              <a:gdLst/>
              <a:ahLst/>
              <a:cxnLst/>
              <a:rect l="l" t="t" r="r" b="b"/>
              <a:pathLst>
                <a:path w="1" h="1" extrusionOk="0">
                  <a:moveTo>
                    <a:pt x="0" y="0"/>
                  </a:moveTo>
                  <a:lnTo>
                    <a:pt x="0" y="0"/>
                  </a:lnTo>
                  <a:close/>
                </a:path>
              </a:pathLst>
            </a:custGeom>
            <a:solidFill>
              <a:srgbClr val="355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4017390" y="4142399"/>
              <a:ext cx="17" cy="17"/>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3650788" y="2311077"/>
              <a:ext cx="696769" cy="889701"/>
            </a:xfrm>
            <a:custGeom>
              <a:avLst/>
              <a:gdLst/>
              <a:ahLst/>
              <a:cxnLst/>
              <a:rect l="l" t="t" r="r" b="b"/>
              <a:pathLst>
                <a:path w="41290" h="52723" extrusionOk="0">
                  <a:moveTo>
                    <a:pt x="11048" y="0"/>
                  </a:moveTo>
                  <a:lnTo>
                    <a:pt x="10662" y="17"/>
                  </a:lnTo>
                  <a:lnTo>
                    <a:pt x="10310" y="34"/>
                  </a:lnTo>
                  <a:lnTo>
                    <a:pt x="9975" y="67"/>
                  </a:lnTo>
                  <a:lnTo>
                    <a:pt x="9639" y="101"/>
                  </a:lnTo>
                  <a:lnTo>
                    <a:pt x="9338" y="151"/>
                  </a:lnTo>
                  <a:lnTo>
                    <a:pt x="9053" y="201"/>
                  </a:lnTo>
                  <a:lnTo>
                    <a:pt x="8768" y="285"/>
                  </a:lnTo>
                  <a:lnTo>
                    <a:pt x="8516" y="369"/>
                  </a:lnTo>
                  <a:lnTo>
                    <a:pt x="8298" y="469"/>
                  </a:lnTo>
                  <a:lnTo>
                    <a:pt x="8080" y="570"/>
                  </a:lnTo>
                  <a:lnTo>
                    <a:pt x="7896" y="704"/>
                  </a:lnTo>
                  <a:lnTo>
                    <a:pt x="7728" y="838"/>
                  </a:lnTo>
                  <a:lnTo>
                    <a:pt x="7594" y="989"/>
                  </a:lnTo>
                  <a:lnTo>
                    <a:pt x="7477" y="1157"/>
                  </a:lnTo>
                  <a:lnTo>
                    <a:pt x="7393" y="1341"/>
                  </a:lnTo>
                  <a:lnTo>
                    <a:pt x="6991" y="2917"/>
                  </a:lnTo>
                  <a:lnTo>
                    <a:pt x="6521" y="4761"/>
                  </a:lnTo>
                  <a:lnTo>
                    <a:pt x="5935" y="7175"/>
                  </a:lnTo>
                  <a:lnTo>
                    <a:pt x="5264" y="10058"/>
                  </a:lnTo>
                  <a:lnTo>
                    <a:pt x="4510" y="13344"/>
                  </a:lnTo>
                  <a:lnTo>
                    <a:pt x="3739" y="16932"/>
                  </a:lnTo>
                  <a:lnTo>
                    <a:pt x="3336" y="18809"/>
                  </a:lnTo>
                  <a:lnTo>
                    <a:pt x="2951" y="20720"/>
                  </a:lnTo>
                  <a:lnTo>
                    <a:pt x="2565" y="22665"/>
                  </a:lnTo>
                  <a:lnTo>
                    <a:pt x="2196" y="24626"/>
                  </a:lnTo>
                  <a:lnTo>
                    <a:pt x="1844" y="26588"/>
                  </a:lnTo>
                  <a:lnTo>
                    <a:pt x="1509" y="28549"/>
                  </a:lnTo>
                  <a:lnTo>
                    <a:pt x="1207" y="30494"/>
                  </a:lnTo>
                  <a:lnTo>
                    <a:pt x="922" y="32405"/>
                  </a:lnTo>
                  <a:lnTo>
                    <a:pt x="671" y="34282"/>
                  </a:lnTo>
                  <a:lnTo>
                    <a:pt x="453" y="36093"/>
                  </a:lnTo>
                  <a:lnTo>
                    <a:pt x="268" y="37853"/>
                  </a:lnTo>
                  <a:lnTo>
                    <a:pt x="134" y="39530"/>
                  </a:lnTo>
                  <a:lnTo>
                    <a:pt x="84" y="40351"/>
                  </a:lnTo>
                  <a:lnTo>
                    <a:pt x="50" y="41122"/>
                  </a:lnTo>
                  <a:lnTo>
                    <a:pt x="17" y="41893"/>
                  </a:lnTo>
                  <a:lnTo>
                    <a:pt x="0" y="42631"/>
                  </a:lnTo>
                  <a:lnTo>
                    <a:pt x="17" y="43335"/>
                  </a:lnTo>
                  <a:lnTo>
                    <a:pt x="17" y="44022"/>
                  </a:lnTo>
                  <a:lnTo>
                    <a:pt x="50" y="44659"/>
                  </a:lnTo>
                  <a:lnTo>
                    <a:pt x="101" y="45280"/>
                  </a:lnTo>
                  <a:lnTo>
                    <a:pt x="168" y="45866"/>
                  </a:lnTo>
                  <a:lnTo>
                    <a:pt x="235" y="46420"/>
                  </a:lnTo>
                  <a:lnTo>
                    <a:pt x="335" y="46923"/>
                  </a:lnTo>
                  <a:lnTo>
                    <a:pt x="453" y="47409"/>
                  </a:lnTo>
                  <a:lnTo>
                    <a:pt x="520" y="47643"/>
                  </a:lnTo>
                  <a:lnTo>
                    <a:pt x="620" y="47878"/>
                  </a:lnTo>
                  <a:lnTo>
                    <a:pt x="755" y="48113"/>
                  </a:lnTo>
                  <a:lnTo>
                    <a:pt x="905" y="48347"/>
                  </a:lnTo>
                  <a:lnTo>
                    <a:pt x="1090" y="48565"/>
                  </a:lnTo>
                  <a:lnTo>
                    <a:pt x="1291" y="48800"/>
                  </a:lnTo>
                  <a:lnTo>
                    <a:pt x="1526" y="49001"/>
                  </a:lnTo>
                  <a:lnTo>
                    <a:pt x="1760" y="49219"/>
                  </a:lnTo>
                  <a:lnTo>
                    <a:pt x="2029" y="49437"/>
                  </a:lnTo>
                  <a:lnTo>
                    <a:pt x="2330" y="49638"/>
                  </a:lnTo>
                  <a:lnTo>
                    <a:pt x="2632" y="49839"/>
                  </a:lnTo>
                  <a:lnTo>
                    <a:pt x="2967" y="50024"/>
                  </a:lnTo>
                  <a:lnTo>
                    <a:pt x="3319" y="50208"/>
                  </a:lnTo>
                  <a:lnTo>
                    <a:pt x="3688" y="50393"/>
                  </a:lnTo>
                  <a:lnTo>
                    <a:pt x="4074" y="50577"/>
                  </a:lnTo>
                  <a:lnTo>
                    <a:pt x="4476" y="50745"/>
                  </a:lnTo>
                  <a:lnTo>
                    <a:pt x="4912" y="50912"/>
                  </a:lnTo>
                  <a:lnTo>
                    <a:pt x="5348" y="51080"/>
                  </a:lnTo>
                  <a:lnTo>
                    <a:pt x="5801" y="51231"/>
                  </a:lnTo>
                  <a:lnTo>
                    <a:pt x="6270" y="51365"/>
                  </a:lnTo>
                  <a:lnTo>
                    <a:pt x="6756" y="51516"/>
                  </a:lnTo>
                  <a:lnTo>
                    <a:pt x="7242" y="51650"/>
                  </a:lnTo>
                  <a:lnTo>
                    <a:pt x="8282" y="51885"/>
                  </a:lnTo>
                  <a:lnTo>
                    <a:pt x="9354" y="52103"/>
                  </a:lnTo>
                  <a:lnTo>
                    <a:pt x="10478" y="52304"/>
                  </a:lnTo>
                  <a:lnTo>
                    <a:pt x="11634" y="52455"/>
                  </a:lnTo>
                  <a:lnTo>
                    <a:pt x="12825" y="52572"/>
                  </a:lnTo>
                  <a:lnTo>
                    <a:pt x="14032" y="52656"/>
                  </a:lnTo>
                  <a:lnTo>
                    <a:pt x="15272" y="52706"/>
                  </a:lnTo>
                  <a:lnTo>
                    <a:pt x="16529" y="52723"/>
                  </a:lnTo>
                  <a:lnTo>
                    <a:pt x="17787" y="52706"/>
                  </a:lnTo>
                  <a:lnTo>
                    <a:pt x="18424" y="52673"/>
                  </a:lnTo>
                  <a:lnTo>
                    <a:pt x="19061" y="52639"/>
                  </a:lnTo>
                  <a:lnTo>
                    <a:pt x="19698" y="52589"/>
                  </a:lnTo>
                  <a:lnTo>
                    <a:pt x="20335" y="52522"/>
                  </a:lnTo>
                  <a:lnTo>
                    <a:pt x="20972" y="52455"/>
                  </a:lnTo>
                  <a:lnTo>
                    <a:pt x="21609" y="52388"/>
                  </a:lnTo>
                  <a:lnTo>
                    <a:pt x="22229" y="52287"/>
                  </a:lnTo>
                  <a:lnTo>
                    <a:pt x="22866" y="52186"/>
                  </a:lnTo>
                  <a:lnTo>
                    <a:pt x="23486" y="52069"/>
                  </a:lnTo>
                  <a:lnTo>
                    <a:pt x="24107" y="51952"/>
                  </a:lnTo>
                  <a:lnTo>
                    <a:pt x="24727" y="51818"/>
                  </a:lnTo>
                  <a:lnTo>
                    <a:pt x="25331" y="51667"/>
                  </a:lnTo>
                  <a:lnTo>
                    <a:pt x="25934" y="51499"/>
                  </a:lnTo>
                  <a:lnTo>
                    <a:pt x="26538" y="51331"/>
                  </a:lnTo>
                  <a:lnTo>
                    <a:pt x="27124" y="51147"/>
                  </a:lnTo>
                  <a:lnTo>
                    <a:pt x="27711" y="50946"/>
                  </a:lnTo>
                  <a:lnTo>
                    <a:pt x="28281" y="50745"/>
                  </a:lnTo>
                  <a:lnTo>
                    <a:pt x="28851" y="50527"/>
                  </a:lnTo>
                  <a:lnTo>
                    <a:pt x="29404" y="50292"/>
                  </a:lnTo>
                  <a:lnTo>
                    <a:pt x="29957" y="50041"/>
                  </a:lnTo>
                  <a:lnTo>
                    <a:pt x="30494" y="49772"/>
                  </a:lnTo>
                  <a:lnTo>
                    <a:pt x="31013" y="49504"/>
                  </a:lnTo>
                  <a:lnTo>
                    <a:pt x="31516" y="49202"/>
                  </a:lnTo>
                  <a:lnTo>
                    <a:pt x="32019" y="48901"/>
                  </a:lnTo>
                  <a:lnTo>
                    <a:pt x="32505" y="48616"/>
                  </a:lnTo>
                  <a:lnTo>
                    <a:pt x="33042" y="48331"/>
                  </a:lnTo>
                  <a:lnTo>
                    <a:pt x="33595" y="48062"/>
                  </a:lnTo>
                  <a:lnTo>
                    <a:pt x="34165" y="47794"/>
                  </a:lnTo>
                  <a:lnTo>
                    <a:pt x="34752" y="47509"/>
                  </a:lnTo>
                  <a:lnTo>
                    <a:pt x="35339" y="47224"/>
                  </a:lnTo>
                  <a:lnTo>
                    <a:pt x="35909" y="46906"/>
                  </a:lnTo>
                  <a:lnTo>
                    <a:pt x="36462" y="46570"/>
                  </a:lnTo>
                  <a:lnTo>
                    <a:pt x="36730" y="46403"/>
                  </a:lnTo>
                  <a:lnTo>
                    <a:pt x="36981" y="46218"/>
                  </a:lnTo>
                  <a:lnTo>
                    <a:pt x="37250" y="46017"/>
                  </a:lnTo>
                  <a:lnTo>
                    <a:pt x="37484" y="45799"/>
                  </a:lnTo>
                  <a:lnTo>
                    <a:pt x="37719" y="45581"/>
                  </a:lnTo>
                  <a:lnTo>
                    <a:pt x="37937" y="45347"/>
                  </a:lnTo>
                  <a:lnTo>
                    <a:pt x="38138" y="45112"/>
                  </a:lnTo>
                  <a:lnTo>
                    <a:pt x="38339" y="44844"/>
                  </a:lnTo>
                  <a:lnTo>
                    <a:pt x="38524" y="44576"/>
                  </a:lnTo>
                  <a:lnTo>
                    <a:pt x="38675" y="44291"/>
                  </a:lnTo>
                  <a:lnTo>
                    <a:pt x="38826" y="43989"/>
                  </a:lnTo>
                  <a:lnTo>
                    <a:pt x="38943" y="43654"/>
                  </a:lnTo>
                  <a:lnTo>
                    <a:pt x="39060" y="43318"/>
                  </a:lnTo>
                  <a:lnTo>
                    <a:pt x="39144" y="42966"/>
                  </a:lnTo>
                  <a:lnTo>
                    <a:pt x="39211" y="42581"/>
                  </a:lnTo>
                  <a:lnTo>
                    <a:pt x="39245" y="42195"/>
                  </a:lnTo>
                  <a:lnTo>
                    <a:pt x="39278" y="41675"/>
                  </a:lnTo>
                  <a:lnTo>
                    <a:pt x="39295" y="41139"/>
                  </a:lnTo>
                  <a:lnTo>
                    <a:pt x="39312" y="40619"/>
                  </a:lnTo>
                  <a:lnTo>
                    <a:pt x="39312" y="40083"/>
                  </a:lnTo>
                  <a:lnTo>
                    <a:pt x="39295" y="39546"/>
                  </a:lnTo>
                  <a:lnTo>
                    <a:pt x="39261" y="38993"/>
                  </a:lnTo>
                  <a:lnTo>
                    <a:pt x="39228" y="38440"/>
                  </a:lnTo>
                  <a:lnTo>
                    <a:pt x="39161" y="37870"/>
                  </a:lnTo>
                  <a:lnTo>
                    <a:pt x="39412" y="37753"/>
                  </a:lnTo>
                  <a:lnTo>
                    <a:pt x="39664" y="37635"/>
                  </a:lnTo>
                  <a:lnTo>
                    <a:pt x="39882" y="37484"/>
                  </a:lnTo>
                  <a:lnTo>
                    <a:pt x="40100" y="37317"/>
                  </a:lnTo>
                  <a:lnTo>
                    <a:pt x="40301" y="37116"/>
                  </a:lnTo>
                  <a:lnTo>
                    <a:pt x="40485" y="36914"/>
                  </a:lnTo>
                  <a:lnTo>
                    <a:pt x="40653" y="36680"/>
                  </a:lnTo>
                  <a:lnTo>
                    <a:pt x="40804" y="36411"/>
                  </a:lnTo>
                  <a:lnTo>
                    <a:pt x="40938" y="36126"/>
                  </a:lnTo>
                  <a:lnTo>
                    <a:pt x="41055" y="35808"/>
                  </a:lnTo>
                  <a:lnTo>
                    <a:pt x="41156" y="35473"/>
                  </a:lnTo>
                  <a:lnTo>
                    <a:pt x="41223" y="35104"/>
                  </a:lnTo>
                  <a:lnTo>
                    <a:pt x="41273" y="34702"/>
                  </a:lnTo>
                  <a:lnTo>
                    <a:pt x="41290" y="34282"/>
                  </a:lnTo>
                  <a:lnTo>
                    <a:pt x="41290" y="33830"/>
                  </a:lnTo>
                  <a:lnTo>
                    <a:pt x="41256" y="33327"/>
                  </a:lnTo>
                  <a:lnTo>
                    <a:pt x="41223" y="33042"/>
                  </a:lnTo>
                  <a:lnTo>
                    <a:pt x="41172" y="32740"/>
                  </a:lnTo>
                  <a:lnTo>
                    <a:pt x="41072" y="32137"/>
                  </a:lnTo>
                  <a:lnTo>
                    <a:pt x="40904" y="31533"/>
                  </a:lnTo>
                  <a:lnTo>
                    <a:pt x="40720" y="30930"/>
                  </a:lnTo>
                  <a:lnTo>
                    <a:pt x="40502" y="30309"/>
                  </a:lnTo>
                  <a:lnTo>
                    <a:pt x="40250" y="29689"/>
                  </a:lnTo>
                  <a:lnTo>
                    <a:pt x="39965" y="29052"/>
                  </a:lnTo>
                  <a:lnTo>
                    <a:pt x="39647" y="28432"/>
                  </a:lnTo>
                  <a:lnTo>
                    <a:pt x="39312" y="27812"/>
                  </a:lnTo>
                  <a:lnTo>
                    <a:pt x="38960" y="27191"/>
                  </a:lnTo>
                  <a:lnTo>
                    <a:pt x="38574" y="26588"/>
                  </a:lnTo>
                  <a:lnTo>
                    <a:pt x="38188" y="25984"/>
                  </a:lnTo>
                  <a:lnTo>
                    <a:pt x="37769" y="25381"/>
                  </a:lnTo>
                  <a:lnTo>
                    <a:pt x="37350" y="24794"/>
                  </a:lnTo>
                  <a:lnTo>
                    <a:pt x="36914" y="24224"/>
                  </a:lnTo>
                  <a:lnTo>
                    <a:pt x="36479" y="23671"/>
                  </a:lnTo>
                  <a:lnTo>
                    <a:pt x="36261" y="22581"/>
                  </a:lnTo>
                  <a:lnTo>
                    <a:pt x="36076" y="21659"/>
                  </a:lnTo>
                  <a:lnTo>
                    <a:pt x="35892" y="20620"/>
                  </a:lnTo>
                  <a:lnTo>
                    <a:pt x="35456" y="18223"/>
                  </a:lnTo>
                  <a:lnTo>
                    <a:pt x="35221" y="16932"/>
                  </a:lnTo>
                  <a:lnTo>
                    <a:pt x="34953" y="15591"/>
                  </a:lnTo>
                  <a:lnTo>
                    <a:pt x="34685" y="14233"/>
                  </a:lnTo>
                  <a:lnTo>
                    <a:pt x="34383" y="12892"/>
                  </a:lnTo>
                  <a:lnTo>
                    <a:pt x="34081" y="11584"/>
                  </a:lnTo>
                  <a:lnTo>
                    <a:pt x="33746" y="10327"/>
                  </a:lnTo>
                  <a:lnTo>
                    <a:pt x="33562" y="9723"/>
                  </a:lnTo>
                  <a:lnTo>
                    <a:pt x="33377" y="9153"/>
                  </a:lnTo>
                  <a:lnTo>
                    <a:pt x="33193" y="8600"/>
                  </a:lnTo>
                  <a:lnTo>
                    <a:pt x="32992" y="8080"/>
                  </a:lnTo>
                  <a:lnTo>
                    <a:pt x="32790" y="7577"/>
                  </a:lnTo>
                  <a:lnTo>
                    <a:pt x="32589" y="7125"/>
                  </a:lnTo>
                  <a:lnTo>
                    <a:pt x="32371" y="6706"/>
                  </a:lnTo>
                  <a:lnTo>
                    <a:pt x="32153" y="6320"/>
                  </a:lnTo>
                  <a:lnTo>
                    <a:pt x="31919" y="5985"/>
                  </a:lnTo>
                  <a:lnTo>
                    <a:pt x="31684" y="5700"/>
                  </a:lnTo>
                  <a:lnTo>
                    <a:pt x="31567" y="5566"/>
                  </a:lnTo>
                  <a:lnTo>
                    <a:pt x="31449" y="5448"/>
                  </a:lnTo>
                  <a:lnTo>
                    <a:pt x="31332" y="5348"/>
                  </a:lnTo>
                  <a:lnTo>
                    <a:pt x="31198" y="5264"/>
                  </a:lnTo>
                  <a:lnTo>
                    <a:pt x="30896" y="5080"/>
                  </a:lnTo>
                  <a:lnTo>
                    <a:pt x="30511" y="4878"/>
                  </a:lnTo>
                  <a:lnTo>
                    <a:pt x="30041" y="4660"/>
                  </a:lnTo>
                  <a:lnTo>
                    <a:pt x="29471" y="4426"/>
                  </a:lnTo>
                  <a:lnTo>
                    <a:pt x="28851" y="4174"/>
                  </a:lnTo>
                  <a:lnTo>
                    <a:pt x="28147" y="3906"/>
                  </a:lnTo>
                  <a:lnTo>
                    <a:pt x="27392" y="3621"/>
                  </a:lnTo>
                  <a:lnTo>
                    <a:pt x="26588" y="3336"/>
                  </a:lnTo>
                  <a:lnTo>
                    <a:pt x="25716" y="3051"/>
                  </a:lnTo>
                  <a:lnTo>
                    <a:pt x="24828" y="2766"/>
                  </a:lnTo>
                  <a:lnTo>
                    <a:pt x="23889" y="2481"/>
                  </a:lnTo>
                  <a:lnTo>
                    <a:pt x="22917" y="2196"/>
                  </a:lnTo>
                  <a:lnTo>
                    <a:pt x="21944" y="1911"/>
                  </a:lnTo>
                  <a:lnTo>
                    <a:pt x="20938" y="1643"/>
                  </a:lnTo>
                  <a:lnTo>
                    <a:pt x="19916" y="1375"/>
                  </a:lnTo>
                  <a:lnTo>
                    <a:pt x="18910" y="1140"/>
                  </a:lnTo>
                  <a:lnTo>
                    <a:pt x="17904" y="905"/>
                  </a:lnTo>
                  <a:lnTo>
                    <a:pt x="16898" y="704"/>
                  </a:lnTo>
                  <a:lnTo>
                    <a:pt x="15909" y="520"/>
                  </a:lnTo>
                  <a:lnTo>
                    <a:pt x="14937" y="352"/>
                  </a:lnTo>
                  <a:lnTo>
                    <a:pt x="13998" y="218"/>
                  </a:lnTo>
                  <a:lnTo>
                    <a:pt x="13110" y="117"/>
                  </a:lnTo>
                  <a:lnTo>
                    <a:pt x="12238" y="50"/>
                  </a:lnTo>
                  <a:lnTo>
                    <a:pt x="11433" y="17"/>
                  </a:lnTo>
                  <a:lnTo>
                    <a:pt x="11048" y="0"/>
                  </a:lnTo>
                  <a:close/>
                </a:path>
              </a:pathLst>
            </a:custGeom>
            <a:solidFill>
              <a:srgbClr val="FFC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3317849" y="2684175"/>
              <a:ext cx="366356" cy="734687"/>
            </a:xfrm>
            <a:custGeom>
              <a:avLst/>
              <a:gdLst/>
              <a:ahLst/>
              <a:cxnLst/>
              <a:rect l="l" t="t" r="r" b="b"/>
              <a:pathLst>
                <a:path w="21710" h="43537" extrusionOk="0">
                  <a:moveTo>
                    <a:pt x="12992" y="1"/>
                  </a:moveTo>
                  <a:lnTo>
                    <a:pt x="12841" y="68"/>
                  </a:lnTo>
                  <a:lnTo>
                    <a:pt x="12422" y="286"/>
                  </a:lnTo>
                  <a:lnTo>
                    <a:pt x="11785" y="638"/>
                  </a:lnTo>
                  <a:lnTo>
                    <a:pt x="10947" y="1124"/>
                  </a:lnTo>
                  <a:lnTo>
                    <a:pt x="10477" y="1426"/>
                  </a:lnTo>
                  <a:lnTo>
                    <a:pt x="9958" y="1761"/>
                  </a:lnTo>
                  <a:lnTo>
                    <a:pt x="9421" y="2130"/>
                  </a:lnTo>
                  <a:lnTo>
                    <a:pt x="8868" y="2532"/>
                  </a:lnTo>
                  <a:lnTo>
                    <a:pt x="8281" y="2985"/>
                  </a:lnTo>
                  <a:lnTo>
                    <a:pt x="7695" y="3454"/>
                  </a:lnTo>
                  <a:lnTo>
                    <a:pt x="7091" y="3974"/>
                  </a:lnTo>
                  <a:lnTo>
                    <a:pt x="6471" y="4544"/>
                  </a:lnTo>
                  <a:lnTo>
                    <a:pt x="5867" y="5131"/>
                  </a:lnTo>
                  <a:lnTo>
                    <a:pt x="5264" y="5768"/>
                  </a:lnTo>
                  <a:lnTo>
                    <a:pt x="4677" y="6438"/>
                  </a:lnTo>
                  <a:lnTo>
                    <a:pt x="4090" y="7142"/>
                  </a:lnTo>
                  <a:lnTo>
                    <a:pt x="3805" y="7511"/>
                  </a:lnTo>
                  <a:lnTo>
                    <a:pt x="3537" y="7880"/>
                  </a:lnTo>
                  <a:lnTo>
                    <a:pt x="3252" y="8282"/>
                  </a:lnTo>
                  <a:lnTo>
                    <a:pt x="3001" y="8668"/>
                  </a:lnTo>
                  <a:lnTo>
                    <a:pt x="2733" y="9087"/>
                  </a:lnTo>
                  <a:lnTo>
                    <a:pt x="2481" y="9489"/>
                  </a:lnTo>
                  <a:lnTo>
                    <a:pt x="2246" y="9925"/>
                  </a:lnTo>
                  <a:lnTo>
                    <a:pt x="2012" y="10361"/>
                  </a:lnTo>
                  <a:lnTo>
                    <a:pt x="1794" y="10814"/>
                  </a:lnTo>
                  <a:lnTo>
                    <a:pt x="1576" y="11266"/>
                  </a:lnTo>
                  <a:lnTo>
                    <a:pt x="1375" y="11736"/>
                  </a:lnTo>
                  <a:lnTo>
                    <a:pt x="1190" y="12205"/>
                  </a:lnTo>
                  <a:lnTo>
                    <a:pt x="1006" y="12691"/>
                  </a:lnTo>
                  <a:lnTo>
                    <a:pt x="838" y="13177"/>
                  </a:lnTo>
                  <a:lnTo>
                    <a:pt x="687" y="13697"/>
                  </a:lnTo>
                  <a:lnTo>
                    <a:pt x="553" y="14200"/>
                  </a:lnTo>
                  <a:lnTo>
                    <a:pt x="419" y="14736"/>
                  </a:lnTo>
                  <a:lnTo>
                    <a:pt x="319" y="15273"/>
                  </a:lnTo>
                  <a:lnTo>
                    <a:pt x="218" y="15809"/>
                  </a:lnTo>
                  <a:lnTo>
                    <a:pt x="151" y="16362"/>
                  </a:lnTo>
                  <a:lnTo>
                    <a:pt x="84" y="16932"/>
                  </a:lnTo>
                  <a:lnTo>
                    <a:pt x="34" y="17519"/>
                  </a:lnTo>
                  <a:lnTo>
                    <a:pt x="17" y="18106"/>
                  </a:lnTo>
                  <a:lnTo>
                    <a:pt x="0" y="18693"/>
                  </a:lnTo>
                  <a:lnTo>
                    <a:pt x="17" y="19095"/>
                  </a:lnTo>
                  <a:lnTo>
                    <a:pt x="34" y="19497"/>
                  </a:lnTo>
                  <a:lnTo>
                    <a:pt x="67" y="19883"/>
                  </a:lnTo>
                  <a:lnTo>
                    <a:pt x="117" y="20285"/>
                  </a:lnTo>
                  <a:lnTo>
                    <a:pt x="168" y="20654"/>
                  </a:lnTo>
                  <a:lnTo>
                    <a:pt x="235" y="21040"/>
                  </a:lnTo>
                  <a:lnTo>
                    <a:pt x="319" y="21408"/>
                  </a:lnTo>
                  <a:lnTo>
                    <a:pt x="402" y="21777"/>
                  </a:lnTo>
                  <a:lnTo>
                    <a:pt x="503" y="22146"/>
                  </a:lnTo>
                  <a:lnTo>
                    <a:pt x="620" y="22498"/>
                  </a:lnTo>
                  <a:lnTo>
                    <a:pt x="738" y="22867"/>
                  </a:lnTo>
                  <a:lnTo>
                    <a:pt x="872" y="23219"/>
                  </a:lnTo>
                  <a:lnTo>
                    <a:pt x="1006" y="23554"/>
                  </a:lnTo>
                  <a:lnTo>
                    <a:pt x="1157" y="23906"/>
                  </a:lnTo>
                  <a:lnTo>
                    <a:pt x="1475" y="24577"/>
                  </a:lnTo>
                  <a:lnTo>
                    <a:pt x="1827" y="25231"/>
                  </a:lnTo>
                  <a:lnTo>
                    <a:pt x="2230" y="25884"/>
                  </a:lnTo>
                  <a:lnTo>
                    <a:pt x="2649" y="26521"/>
                  </a:lnTo>
                  <a:lnTo>
                    <a:pt x="3085" y="27142"/>
                  </a:lnTo>
                  <a:lnTo>
                    <a:pt x="3554" y="27762"/>
                  </a:lnTo>
                  <a:lnTo>
                    <a:pt x="4040" y="28365"/>
                  </a:lnTo>
                  <a:lnTo>
                    <a:pt x="4560" y="28952"/>
                  </a:lnTo>
                  <a:lnTo>
                    <a:pt x="5096" y="29556"/>
                  </a:lnTo>
                  <a:lnTo>
                    <a:pt x="5633" y="30126"/>
                  </a:lnTo>
                  <a:lnTo>
                    <a:pt x="6203" y="30712"/>
                  </a:lnTo>
                  <a:lnTo>
                    <a:pt x="7343" y="31869"/>
                  </a:lnTo>
                  <a:lnTo>
                    <a:pt x="8533" y="33009"/>
                  </a:lnTo>
                  <a:lnTo>
                    <a:pt x="9723" y="34149"/>
                  </a:lnTo>
                  <a:lnTo>
                    <a:pt x="10897" y="35306"/>
                  </a:lnTo>
                  <a:lnTo>
                    <a:pt x="11483" y="35876"/>
                  </a:lnTo>
                  <a:lnTo>
                    <a:pt x="12053" y="36462"/>
                  </a:lnTo>
                  <a:lnTo>
                    <a:pt x="12623" y="37066"/>
                  </a:lnTo>
                  <a:lnTo>
                    <a:pt x="13176" y="37669"/>
                  </a:lnTo>
                  <a:lnTo>
                    <a:pt x="13713" y="38273"/>
                  </a:lnTo>
                  <a:lnTo>
                    <a:pt x="14233" y="38893"/>
                  </a:lnTo>
                  <a:lnTo>
                    <a:pt x="14803" y="39581"/>
                  </a:lnTo>
                  <a:lnTo>
                    <a:pt x="15356" y="40218"/>
                  </a:lnTo>
                  <a:lnTo>
                    <a:pt x="15875" y="40771"/>
                  </a:lnTo>
                  <a:lnTo>
                    <a:pt x="16362" y="41291"/>
                  </a:lnTo>
                  <a:lnTo>
                    <a:pt x="16831" y="41743"/>
                  </a:lnTo>
                  <a:lnTo>
                    <a:pt x="17267" y="42145"/>
                  </a:lnTo>
                  <a:lnTo>
                    <a:pt x="17686" y="42481"/>
                  </a:lnTo>
                  <a:lnTo>
                    <a:pt x="18072" y="42783"/>
                  </a:lnTo>
                  <a:lnTo>
                    <a:pt x="18440" y="43017"/>
                  </a:lnTo>
                  <a:lnTo>
                    <a:pt x="18776" y="43202"/>
                  </a:lnTo>
                  <a:lnTo>
                    <a:pt x="19094" y="43352"/>
                  </a:lnTo>
                  <a:lnTo>
                    <a:pt x="19396" y="43453"/>
                  </a:lnTo>
                  <a:lnTo>
                    <a:pt x="19681" y="43520"/>
                  </a:lnTo>
                  <a:lnTo>
                    <a:pt x="19798" y="43520"/>
                  </a:lnTo>
                  <a:lnTo>
                    <a:pt x="19932" y="43537"/>
                  </a:lnTo>
                  <a:lnTo>
                    <a:pt x="20050" y="43520"/>
                  </a:lnTo>
                  <a:lnTo>
                    <a:pt x="20167" y="43503"/>
                  </a:lnTo>
                  <a:lnTo>
                    <a:pt x="20284" y="43470"/>
                  </a:lnTo>
                  <a:lnTo>
                    <a:pt x="20385" y="43436"/>
                  </a:lnTo>
                  <a:lnTo>
                    <a:pt x="20486" y="43403"/>
                  </a:lnTo>
                  <a:lnTo>
                    <a:pt x="20586" y="43336"/>
                  </a:lnTo>
                  <a:lnTo>
                    <a:pt x="20754" y="43202"/>
                  </a:lnTo>
                  <a:lnTo>
                    <a:pt x="20921" y="43034"/>
                  </a:lnTo>
                  <a:lnTo>
                    <a:pt x="21072" y="42833"/>
                  </a:lnTo>
                  <a:lnTo>
                    <a:pt x="21190" y="42598"/>
                  </a:lnTo>
                  <a:lnTo>
                    <a:pt x="21307" y="42330"/>
                  </a:lnTo>
                  <a:lnTo>
                    <a:pt x="21408" y="42045"/>
                  </a:lnTo>
                  <a:lnTo>
                    <a:pt x="21491" y="41726"/>
                  </a:lnTo>
                  <a:lnTo>
                    <a:pt x="21558" y="41391"/>
                  </a:lnTo>
                  <a:lnTo>
                    <a:pt x="21609" y="41022"/>
                  </a:lnTo>
                  <a:lnTo>
                    <a:pt x="21642" y="40637"/>
                  </a:lnTo>
                  <a:lnTo>
                    <a:pt x="21676" y="40234"/>
                  </a:lnTo>
                  <a:lnTo>
                    <a:pt x="21693" y="39815"/>
                  </a:lnTo>
                  <a:lnTo>
                    <a:pt x="21709" y="39379"/>
                  </a:lnTo>
                  <a:lnTo>
                    <a:pt x="21693" y="38457"/>
                  </a:lnTo>
                  <a:lnTo>
                    <a:pt x="21642" y="37502"/>
                  </a:lnTo>
                  <a:lnTo>
                    <a:pt x="21542" y="36496"/>
                  </a:lnTo>
                  <a:lnTo>
                    <a:pt x="21441" y="35490"/>
                  </a:lnTo>
                  <a:lnTo>
                    <a:pt x="21307" y="34468"/>
                  </a:lnTo>
                  <a:lnTo>
                    <a:pt x="21156" y="33462"/>
                  </a:lnTo>
                  <a:lnTo>
                    <a:pt x="20988" y="32473"/>
                  </a:lnTo>
                  <a:lnTo>
                    <a:pt x="20821" y="31500"/>
                  </a:lnTo>
                  <a:lnTo>
                    <a:pt x="20636" y="30595"/>
                  </a:lnTo>
                  <a:lnTo>
                    <a:pt x="20301" y="28952"/>
                  </a:lnTo>
                  <a:lnTo>
                    <a:pt x="20016" y="27661"/>
                  </a:lnTo>
                  <a:lnTo>
                    <a:pt x="19731" y="26488"/>
                  </a:lnTo>
                  <a:lnTo>
                    <a:pt x="19329" y="26421"/>
                  </a:lnTo>
                  <a:lnTo>
                    <a:pt x="18843" y="26337"/>
                  </a:lnTo>
                  <a:lnTo>
                    <a:pt x="18222" y="26203"/>
                  </a:lnTo>
                  <a:lnTo>
                    <a:pt x="17485" y="26002"/>
                  </a:lnTo>
                  <a:lnTo>
                    <a:pt x="17082" y="25884"/>
                  </a:lnTo>
                  <a:lnTo>
                    <a:pt x="16647" y="25734"/>
                  </a:lnTo>
                  <a:lnTo>
                    <a:pt x="16194" y="25583"/>
                  </a:lnTo>
                  <a:lnTo>
                    <a:pt x="15741" y="25415"/>
                  </a:lnTo>
                  <a:lnTo>
                    <a:pt x="15272" y="25214"/>
                  </a:lnTo>
                  <a:lnTo>
                    <a:pt x="14786" y="25013"/>
                  </a:lnTo>
                  <a:lnTo>
                    <a:pt x="14300" y="24778"/>
                  </a:lnTo>
                  <a:lnTo>
                    <a:pt x="13830" y="24510"/>
                  </a:lnTo>
                  <a:lnTo>
                    <a:pt x="13344" y="24242"/>
                  </a:lnTo>
                  <a:lnTo>
                    <a:pt x="12858" y="23940"/>
                  </a:lnTo>
                  <a:lnTo>
                    <a:pt x="12389" y="23604"/>
                  </a:lnTo>
                  <a:lnTo>
                    <a:pt x="11936" y="23252"/>
                  </a:lnTo>
                  <a:lnTo>
                    <a:pt x="11500" y="22884"/>
                  </a:lnTo>
                  <a:lnTo>
                    <a:pt x="11081" y="22465"/>
                  </a:lnTo>
                  <a:lnTo>
                    <a:pt x="10679" y="22045"/>
                  </a:lnTo>
                  <a:lnTo>
                    <a:pt x="10293" y="21576"/>
                  </a:lnTo>
                  <a:lnTo>
                    <a:pt x="10109" y="21341"/>
                  </a:lnTo>
                  <a:lnTo>
                    <a:pt x="9941" y="21090"/>
                  </a:lnTo>
                  <a:lnTo>
                    <a:pt x="9773" y="20822"/>
                  </a:lnTo>
                  <a:lnTo>
                    <a:pt x="9623" y="20570"/>
                  </a:lnTo>
                  <a:lnTo>
                    <a:pt x="9472" y="20285"/>
                  </a:lnTo>
                  <a:lnTo>
                    <a:pt x="9338" y="20017"/>
                  </a:lnTo>
                  <a:lnTo>
                    <a:pt x="9220" y="19715"/>
                  </a:lnTo>
                  <a:lnTo>
                    <a:pt x="9103" y="19430"/>
                  </a:lnTo>
                  <a:lnTo>
                    <a:pt x="8985" y="19129"/>
                  </a:lnTo>
                  <a:lnTo>
                    <a:pt x="8885" y="18810"/>
                  </a:lnTo>
                  <a:lnTo>
                    <a:pt x="8801" y="18491"/>
                  </a:lnTo>
                  <a:lnTo>
                    <a:pt x="8734" y="18156"/>
                  </a:lnTo>
                  <a:lnTo>
                    <a:pt x="8633" y="17704"/>
                  </a:lnTo>
                  <a:lnTo>
                    <a:pt x="8566" y="17284"/>
                  </a:lnTo>
                  <a:lnTo>
                    <a:pt x="8516" y="16849"/>
                  </a:lnTo>
                  <a:lnTo>
                    <a:pt x="8483" y="16446"/>
                  </a:lnTo>
                  <a:lnTo>
                    <a:pt x="8449" y="16027"/>
                  </a:lnTo>
                  <a:lnTo>
                    <a:pt x="8449" y="15642"/>
                  </a:lnTo>
                  <a:lnTo>
                    <a:pt x="8449" y="15256"/>
                  </a:lnTo>
                  <a:lnTo>
                    <a:pt x="8466" y="14870"/>
                  </a:lnTo>
                  <a:lnTo>
                    <a:pt x="8499" y="14502"/>
                  </a:lnTo>
                  <a:lnTo>
                    <a:pt x="8533" y="14150"/>
                  </a:lnTo>
                  <a:lnTo>
                    <a:pt x="8583" y="13798"/>
                  </a:lnTo>
                  <a:lnTo>
                    <a:pt x="8650" y="13462"/>
                  </a:lnTo>
                  <a:lnTo>
                    <a:pt x="8734" y="13127"/>
                  </a:lnTo>
                  <a:lnTo>
                    <a:pt x="8818" y="12808"/>
                  </a:lnTo>
                  <a:lnTo>
                    <a:pt x="8902" y="12490"/>
                  </a:lnTo>
                  <a:lnTo>
                    <a:pt x="9019" y="12188"/>
                  </a:lnTo>
                  <a:lnTo>
                    <a:pt x="9136" y="11886"/>
                  </a:lnTo>
                  <a:lnTo>
                    <a:pt x="9254" y="11601"/>
                  </a:lnTo>
                  <a:lnTo>
                    <a:pt x="9388" y="11316"/>
                  </a:lnTo>
                  <a:lnTo>
                    <a:pt x="9522" y="11048"/>
                  </a:lnTo>
                  <a:lnTo>
                    <a:pt x="9807" y="10529"/>
                  </a:lnTo>
                  <a:lnTo>
                    <a:pt x="10142" y="10042"/>
                  </a:lnTo>
                  <a:lnTo>
                    <a:pt x="10477" y="9573"/>
                  </a:lnTo>
                  <a:lnTo>
                    <a:pt x="10830" y="9154"/>
                  </a:lnTo>
                  <a:lnTo>
                    <a:pt x="11215" y="8752"/>
                  </a:lnTo>
                  <a:lnTo>
                    <a:pt x="11584" y="8383"/>
                  </a:lnTo>
                  <a:lnTo>
                    <a:pt x="11969" y="8048"/>
                  </a:lnTo>
                  <a:lnTo>
                    <a:pt x="12372" y="7729"/>
                  </a:lnTo>
                  <a:lnTo>
                    <a:pt x="12757" y="7444"/>
                  </a:lnTo>
                  <a:lnTo>
                    <a:pt x="13143" y="7176"/>
                  </a:lnTo>
                  <a:lnTo>
                    <a:pt x="13512" y="6941"/>
                  </a:lnTo>
                  <a:lnTo>
                    <a:pt x="13864" y="6723"/>
                  </a:lnTo>
                  <a:lnTo>
                    <a:pt x="14216" y="6539"/>
                  </a:lnTo>
                  <a:lnTo>
                    <a:pt x="14534" y="6371"/>
                  </a:lnTo>
                  <a:lnTo>
                    <a:pt x="15104" y="6103"/>
                  </a:lnTo>
                  <a:lnTo>
                    <a:pt x="15557" y="5918"/>
                  </a:lnTo>
                  <a:lnTo>
                    <a:pt x="15842" y="5818"/>
                  </a:lnTo>
                  <a:lnTo>
                    <a:pt x="15943" y="5784"/>
                  </a:lnTo>
                  <a:lnTo>
                    <a:pt x="15926" y="5583"/>
                  </a:lnTo>
                  <a:lnTo>
                    <a:pt x="15859" y="5064"/>
                  </a:lnTo>
                  <a:lnTo>
                    <a:pt x="15792" y="4695"/>
                  </a:lnTo>
                  <a:lnTo>
                    <a:pt x="15708" y="4276"/>
                  </a:lnTo>
                  <a:lnTo>
                    <a:pt x="15590" y="3823"/>
                  </a:lnTo>
                  <a:lnTo>
                    <a:pt x="15456" y="3354"/>
                  </a:lnTo>
                  <a:lnTo>
                    <a:pt x="15289" y="2867"/>
                  </a:lnTo>
                  <a:lnTo>
                    <a:pt x="15088" y="2365"/>
                  </a:lnTo>
                  <a:lnTo>
                    <a:pt x="14970" y="2130"/>
                  </a:lnTo>
                  <a:lnTo>
                    <a:pt x="14836" y="1878"/>
                  </a:lnTo>
                  <a:lnTo>
                    <a:pt x="14702" y="1644"/>
                  </a:lnTo>
                  <a:lnTo>
                    <a:pt x="14568" y="1426"/>
                  </a:lnTo>
                  <a:lnTo>
                    <a:pt x="14400" y="1208"/>
                  </a:lnTo>
                  <a:lnTo>
                    <a:pt x="14233" y="990"/>
                  </a:lnTo>
                  <a:lnTo>
                    <a:pt x="14065" y="789"/>
                  </a:lnTo>
                  <a:lnTo>
                    <a:pt x="13864" y="604"/>
                  </a:lnTo>
                  <a:lnTo>
                    <a:pt x="13663" y="437"/>
                  </a:lnTo>
                  <a:lnTo>
                    <a:pt x="13461" y="269"/>
                  </a:lnTo>
                  <a:lnTo>
                    <a:pt x="13227" y="135"/>
                  </a:lnTo>
                  <a:lnTo>
                    <a:pt x="12992"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3626456" y="2259308"/>
              <a:ext cx="759021" cy="822386"/>
            </a:xfrm>
            <a:custGeom>
              <a:avLst/>
              <a:gdLst/>
              <a:ahLst/>
              <a:cxnLst/>
              <a:rect l="l" t="t" r="r" b="b"/>
              <a:pathLst>
                <a:path w="44979" h="48734" extrusionOk="0">
                  <a:moveTo>
                    <a:pt x="20352" y="0"/>
                  </a:moveTo>
                  <a:lnTo>
                    <a:pt x="19564" y="34"/>
                  </a:lnTo>
                  <a:lnTo>
                    <a:pt x="18776" y="67"/>
                  </a:lnTo>
                  <a:lnTo>
                    <a:pt x="17988" y="118"/>
                  </a:lnTo>
                  <a:lnTo>
                    <a:pt x="17217" y="185"/>
                  </a:lnTo>
                  <a:lnTo>
                    <a:pt x="16446" y="268"/>
                  </a:lnTo>
                  <a:lnTo>
                    <a:pt x="15692" y="369"/>
                  </a:lnTo>
                  <a:lnTo>
                    <a:pt x="14954" y="470"/>
                  </a:lnTo>
                  <a:lnTo>
                    <a:pt x="14216" y="604"/>
                  </a:lnTo>
                  <a:lnTo>
                    <a:pt x="13495" y="755"/>
                  </a:lnTo>
                  <a:lnTo>
                    <a:pt x="12775" y="906"/>
                  </a:lnTo>
                  <a:lnTo>
                    <a:pt x="12087" y="1090"/>
                  </a:lnTo>
                  <a:lnTo>
                    <a:pt x="11400" y="1274"/>
                  </a:lnTo>
                  <a:lnTo>
                    <a:pt x="10746" y="1492"/>
                  </a:lnTo>
                  <a:lnTo>
                    <a:pt x="10092" y="1710"/>
                  </a:lnTo>
                  <a:lnTo>
                    <a:pt x="9472" y="1945"/>
                  </a:lnTo>
                  <a:lnTo>
                    <a:pt x="8869" y="2213"/>
                  </a:lnTo>
                  <a:lnTo>
                    <a:pt x="8282" y="2481"/>
                  </a:lnTo>
                  <a:lnTo>
                    <a:pt x="7712" y="2766"/>
                  </a:lnTo>
                  <a:lnTo>
                    <a:pt x="7175" y="3068"/>
                  </a:lnTo>
                  <a:lnTo>
                    <a:pt x="6706" y="3370"/>
                  </a:lnTo>
                  <a:lnTo>
                    <a:pt x="6237" y="3688"/>
                  </a:lnTo>
                  <a:lnTo>
                    <a:pt x="5784" y="4024"/>
                  </a:lnTo>
                  <a:lnTo>
                    <a:pt x="5348" y="4392"/>
                  </a:lnTo>
                  <a:lnTo>
                    <a:pt x="4929" y="4795"/>
                  </a:lnTo>
                  <a:lnTo>
                    <a:pt x="4527" y="5231"/>
                  </a:lnTo>
                  <a:lnTo>
                    <a:pt x="4124" y="5683"/>
                  </a:lnTo>
                  <a:lnTo>
                    <a:pt x="3739" y="6186"/>
                  </a:lnTo>
                  <a:lnTo>
                    <a:pt x="3370" y="6723"/>
                  </a:lnTo>
                  <a:lnTo>
                    <a:pt x="3018" y="7309"/>
                  </a:lnTo>
                  <a:lnTo>
                    <a:pt x="2683" y="7913"/>
                  </a:lnTo>
                  <a:lnTo>
                    <a:pt x="2364" y="8583"/>
                  </a:lnTo>
                  <a:lnTo>
                    <a:pt x="2062" y="9288"/>
                  </a:lnTo>
                  <a:lnTo>
                    <a:pt x="1777" y="10042"/>
                  </a:lnTo>
                  <a:lnTo>
                    <a:pt x="1509" y="10830"/>
                  </a:lnTo>
                  <a:lnTo>
                    <a:pt x="1258" y="11685"/>
                  </a:lnTo>
                  <a:lnTo>
                    <a:pt x="1040" y="12590"/>
                  </a:lnTo>
                  <a:lnTo>
                    <a:pt x="839" y="13546"/>
                  </a:lnTo>
                  <a:lnTo>
                    <a:pt x="654" y="14551"/>
                  </a:lnTo>
                  <a:lnTo>
                    <a:pt x="487" y="15624"/>
                  </a:lnTo>
                  <a:lnTo>
                    <a:pt x="353" y="16764"/>
                  </a:lnTo>
                  <a:lnTo>
                    <a:pt x="235" y="17954"/>
                  </a:lnTo>
                  <a:lnTo>
                    <a:pt x="135" y="19212"/>
                  </a:lnTo>
                  <a:lnTo>
                    <a:pt x="68" y="20519"/>
                  </a:lnTo>
                  <a:lnTo>
                    <a:pt x="17" y="21911"/>
                  </a:lnTo>
                  <a:lnTo>
                    <a:pt x="0" y="23369"/>
                  </a:lnTo>
                  <a:lnTo>
                    <a:pt x="17" y="24895"/>
                  </a:lnTo>
                  <a:lnTo>
                    <a:pt x="51" y="26504"/>
                  </a:lnTo>
                  <a:lnTo>
                    <a:pt x="118" y="28181"/>
                  </a:lnTo>
                  <a:lnTo>
                    <a:pt x="218" y="29924"/>
                  </a:lnTo>
                  <a:lnTo>
                    <a:pt x="336" y="31768"/>
                  </a:lnTo>
                  <a:lnTo>
                    <a:pt x="487" y="33679"/>
                  </a:lnTo>
                  <a:lnTo>
                    <a:pt x="570" y="34853"/>
                  </a:lnTo>
                  <a:lnTo>
                    <a:pt x="654" y="35959"/>
                  </a:lnTo>
                  <a:lnTo>
                    <a:pt x="772" y="37987"/>
                  </a:lnTo>
                  <a:lnTo>
                    <a:pt x="855" y="39748"/>
                  </a:lnTo>
                  <a:lnTo>
                    <a:pt x="939" y="41290"/>
                  </a:lnTo>
                  <a:lnTo>
                    <a:pt x="973" y="41977"/>
                  </a:lnTo>
                  <a:lnTo>
                    <a:pt x="1040" y="42614"/>
                  </a:lnTo>
                  <a:lnTo>
                    <a:pt x="1124" y="43218"/>
                  </a:lnTo>
                  <a:lnTo>
                    <a:pt x="1207" y="43754"/>
                  </a:lnTo>
                  <a:lnTo>
                    <a:pt x="1325" y="44257"/>
                  </a:lnTo>
                  <a:lnTo>
                    <a:pt x="1459" y="44710"/>
                  </a:lnTo>
                  <a:lnTo>
                    <a:pt x="1526" y="44928"/>
                  </a:lnTo>
                  <a:lnTo>
                    <a:pt x="1627" y="45146"/>
                  </a:lnTo>
                  <a:lnTo>
                    <a:pt x="1710" y="45330"/>
                  </a:lnTo>
                  <a:lnTo>
                    <a:pt x="1811" y="45515"/>
                  </a:lnTo>
                  <a:lnTo>
                    <a:pt x="1928" y="45699"/>
                  </a:lnTo>
                  <a:lnTo>
                    <a:pt x="2046" y="45867"/>
                  </a:lnTo>
                  <a:lnTo>
                    <a:pt x="2180" y="46034"/>
                  </a:lnTo>
                  <a:lnTo>
                    <a:pt x="2314" y="46185"/>
                  </a:lnTo>
                  <a:lnTo>
                    <a:pt x="2465" y="46336"/>
                  </a:lnTo>
                  <a:lnTo>
                    <a:pt x="2616" y="46470"/>
                  </a:lnTo>
                  <a:lnTo>
                    <a:pt x="2783" y="46604"/>
                  </a:lnTo>
                  <a:lnTo>
                    <a:pt x="2968" y="46722"/>
                  </a:lnTo>
                  <a:lnTo>
                    <a:pt x="3169" y="46856"/>
                  </a:lnTo>
                  <a:lnTo>
                    <a:pt x="3370" y="46956"/>
                  </a:lnTo>
                  <a:lnTo>
                    <a:pt x="3605" y="47074"/>
                  </a:lnTo>
                  <a:lnTo>
                    <a:pt x="3839" y="47174"/>
                  </a:lnTo>
                  <a:lnTo>
                    <a:pt x="4342" y="47359"/>
                  </a:lnTo>
                  <a:lnTo>
                    <a:pt x="4912" y="47526"/>
                  </a:lnTo>
                  <a:lnTo>
                    <a:pt x="5549" y="47677"/>
                  </a:lnTo>
                  <a:lnTo>
                    <a:pt x="6237" y="47811"/>
                  </a:lnTo>
                  <a:lnTo>
                    <a:pt x="7008" y="47929"/>
                  </a:lnTo>
                  <a:lnTo>
                    <a:pt x="7846" y="48046"/>
                  </a:lnTo>
                  <a:lnTo>
                    <a:pt x="8768" y="48163"/>
                  </a:lnTo>
                  <a:lnTo>
                    <a:pt x="9757" y="48264"/>
                  </a:lnTo>
                  <a:lnTo>
                    <a:pt x="12003" y="48448"/>
                  </a:lnTo>
                  <a:lnTo>
                    <a:pt x="13747" y="48582"/>
                  </a:lnTo>
                  <a:lnTo>
                    <a:pt x="15373" y="48666"/>
                  </a:lnTo>
                  <a:lnTo>
                    <a:pt x="16915" y="48716"/>
                  </a:lnTo>
                  <a:lnTo>
                    <a:pt x="18357" y="48733"/>
                  </a:lnTo>
                  <a:lnTo>
                    <a:pt x="19698" y="48700"/>
                  </a:lnTo>
                  <a:lnTo>
                    <a:pt x="20335" y="48683"/>
                  </a:lnTo>
                  <a:lnTo>
                    <a:pt x="20955" y="48633"/>
                  </a:lnTo>
                  <a:lnTo>
                    <a:pt x="21559" y="48599"/>
                  </a:lnTo>
                  <a:lnTo>
                    <a:pt x="22129" y="48549"/>
                  </a:lnTo>
                  <a:lnTo>
                    <a:pt x="22682" y="48482"/>
                  </a:lnTo>
                  <a:lnTo>
                    <a:pt x="23219" y="48415"/>
                  </a:lnTo>
                  <a:lnTo>
                    <a:pt x="23721" y="48331"/>
                  </a:lnTo>
                  <a:lnTo>
                    <a:pt x="24224" y="48230"/>
                  </a:lnTo>
                  <a:lnTo>
                    <a:pt x="24694" y="48146"/>
                  </a:lnTo>
                  <a:lnTo>
                    <a:pt x="25146" y="48029"/>
                  </a:lnTo>
                  <a:lnTo>
                    <a:pt x="25582" y="47912"/>
                  </a:lnTo>
                  <a:lnTo>
                    <a:pt x="26001" y="47794"/>
                  </a:lnTo>
                  <a:lnTo>
                    <a:pt x="26387" y="47660"/>
                  </a:lnTo>
                  <a:lnTo>
                    <a:pt x="26773" y="47526"/>
                  </a:lnTo>
                  <a:lnTo>
                    <a:pt x="27141" y="47375"/>
                  </a:lnTo>
                  <a:lnTo>
                    <a:pt x="27477" y="47224"/>
                  </a:lnTo>
                  <a:lnTo>
                    <a:pt x="27812" y="47057"/>
                  </a:lnTo>
                  <a:lnTo>
                    <a:pt x="28130" y="46889"/>
                  </a:lnTo>
                  <a:lnTo>
                    <a:pt x="28432" y="46705"/>
                  </a:lnTo>
                  <a:lnTo>
                    <a:pt x="28700" y="46504"/>
                  </a:lnTo>
                  <a:lnTo>
                    <a:pt x="28969" y="46319"/>
                  </a:lnTo>
                  <a:lnTo>
                    <a:pt x="29220" y="46101"/>
                  </a:lnTo>
                  <a:lnTo>
                    <a:pt x="29472" y="45900"/>
                  </a:lnTo>
                  <a:lnTo>
                    <a:pt x="29689" y="45682"/>
                  </a:lnTo>
                  <a:lnTo>
                    <a:pt x="29907" y="45447"/>
                  </a:lnTo>
                  <a:lnTo>
                    <a:pt x="30092" y="45213"/>
                  </a:lnTo>
                  <a:lnTo>
                    <a:pt x="30276" y="44961"/>
                  </a:lnTo>
                  <a:lnTo>
                    <a:pt x="30461" y="44710"/>
                  </a:lnTo>
                  <a:lnTo>
                    <a:pt x="30611" y="44458"/>
                  </a:lnTo>
                  <a:lnTo>
                    <a:pt x="30762" y="44190"/>
                  </a:lnTo>
                  <a:lnTo>
                    <a:pt x="30896" y="43922"/>
                  </a:lnTo>
                  <a:lnTo>
                    <a:pt x="31031" y="43637"/>
                  </a:lnTo>
                  <a:lnTo>
                    <a:pt x="31148" y="43352"/>
                  </a:lnTo>
                  <a:lnTo>
                    <a:pt x="31248" y="43050"/>
                  </a:lnTo>
                  <a:lnTo>
                    <a:pt x="31349" y="42748"/>
                  </a:lnTo>
                  <a:lnTo>
                    <a:pt x="31433" y="42447"/>
                  </a:lnTo>
                  <a:lnTo>
                    <a:pt x="31500" y="42128"/>
                  </a:lnTo>
                  <a:lnTo>
                    <a:pt x="31584" y="41810"/>
                  </a:lnTo>
                  <a:lnTo>
                    <a:pt x="31684" y="41139"/>
                  </a:lnTo>
                  <a:lnTo>
                    <a:pt x="31768" y="40435"/>
                  </a:lnTo>
                  <a:lnTo>
                    <a:pt x="31818" y="39714"/>
                  </a:lnTo>
                  <a:lnTo>
                    <a:pt x="31852" y="38977"/>
                  </a:lnTo>
                  <a:lnTo>
                    <a:pt x="31869" y="38205"/>
                  </a:lnTo>
                  <a:lnTo>
                    <a:pt x="31852" y="37401"/>
                  </a:lnTo>
                  <a:lnTo>
                    <a:pt x="31835" y="36579"/>
                  </a:lnTo>
                  <a:lnTo>
                    <a:pt x="31802" y="35741"/>
                  </a:lnTo>
                  <a:lnTo>
                    <a:pt x="31701" y="33612"/>
                  </a:lnTo>
                  <a:lnTo>
                    <a:pt x="31617" y="31751"/>
                  </a:lnTo>
                  <a:lnTo>
                    <a:pt x="31584" y="30913"/>
                  </a:lnTo>
                  <a:lnTo>
                    <a:pt x="31567" y="30142"/>
                  </a:lnTo>
                  <a:lnTo>
                    <a:pt x="31584" y="29455"/>
                  </a:lnTo>
                  <a:lnTo>
                    <a:pt x="31617" y="28818"/>
                  </a:lnTo>
                  <a:lnTo>
                    <a:pt x="31668" y="28264"/>
                  </a:lnTo>
                  <a:lnTo>
                    <a:pt x="31701" y="28013"/>
                  </a:lnTo>
                  <a:lnTo>
                    <a:pt x="31751" y="27778"/>
                  </a:lnTo>
                  <a:lnTo>
                    <a:pt x="31802" y="27560"/>
                  </a:lnTo>
                  <a:lnTo>
                    <a:pt x="31869" y="27359"/>
                  </a:lnTo>
                  <a:lnTo>
                    <a:pt x="31936" y="27175"/>
                  </a:lnTo>
                  <a:lnTo>
                    <a:pt x="32020" y="27007"/>
                  </a:lnTo>
                  <a:lnTo>
                    <a:pt x="32103" y="26856"/>
                  </a:lnTo>
                  <a:lnTo>
                    <a:pt x="32204" y="26722"/>
                  </a:lnTo>
                  <a:lnTo>
                    <a:pt x="32321" y="26605"/>
                  </a:lnTo>
                  <a:lnTo>
                    <a:pt x="32439" y="26521"/>
                  </a:lnTo>
                  <a:lnTo>
                    <a:pt x="32573" y="26437"/>
                  </a:lnTo>
                  <a:lnTo>
                    <a:pt x="32707" y="26387"/>
                  </a:lnTo>
                  <a:lnTo>
                    <a:pt x="32875" y="26336"/>
                  </a:lnTo>
                  <a:lnTo>
                    <a:pt x="33042" y="26320"/>
                  </a:lnTo>
                  <a:lnTo>
                    <a:pt x="33210" y="26320"/>
                  </a:lnTo>
                  <a:lnTo>
                    <a:pt x="33378" y="26353"/>
                  </a:lnTo>
                  <a:lnTo>
                    <a:pt x="33528" y="26420"/>
                  </a:lnTo>
                  <a:lnTo>
                    <a:pt x="33679" y="26521"/>
                  </a:lnTo>
                  <a:lnTo>
                    <a:pt x="33830" y="26638"/>
                  </a:lnTo>
                  <a:lnTo>
                    <a:pt x="33964" y="26789"/>
                  </a:lnTo>
                  <a:lnTo>
                    <a:pt x="34098" y="26957"/>
                  </a:lnTo>
                  <a:lnTo>
                    <a:pt x="34232" y="27141"/>
                  </a:lnTo>
                  <a:lnTo>
                    <a:pt x="34350" y="27359"/>
                  </a:lnTo>
                  <a:lnTo>
                    <a:pt x="34467" y="27577"/>
                  </a:lnTo>
                  <a:lnTo>
                    <a:pt x="34585" y="27812"/>
                  </a:lnTo>
                  <a:lnTo>
                    <a:pt x="34685" y="28046"/>
                  </a:lnTo>
                  <a:lnTo>
                    <a:pt x="34886" y="28566"/>
                  </a:lnTo>
                  <a:lnTo>
                    <a:pt x="35054" y="29103"/>
                  </a:lnTo>
                  <a:lnTo>
                    <a:pt x="35205" y="29639"/>
                  </a:lnTo>
                  <a:lnTo>
                    <a:pt x="35339" y="30159"/>
                  </a:lnTo>
                  <a:lnTo>
                    <a:pt x="35439" y="30645"/>
                  </a:lnTo>
                  <a:lnTo>
                    <a:pt x="35523" y="31081"/>
                  </a:lnTo>
                  <a:lnTo>
                    <a:pt x="35641" y="31735"/>
                  </a:lnTo>
                  <a:lnTo>
                    <a:pt x="35674" y="31986"/>
                  </a:lnTo>
                  <a:lnTo>
                    <a:pt x="37367" y="32053"/>
                  </a:lnTo>
                  <a:lnTo>
                    <a:pt x="37166" y="29790"/>
                  </a:lnTo>
                  <a:lnTo>
                    <a:pt x="36999" y="27644"/>
                  </a:lnTo>
                  <a:lnTo>
                    <a:pt x="36864" y="25616"/>
                  </a:lnTo>
                  <a:lnTo>
                    <a:pt x="36764" y="23721"/>
                  </a:lnTo>
                  <a:lnTo>
                    <a:pt x="36714" y="21928"/>
                  </a:lnTo>
                  <a:lnTo>
                    <a:pt x="36680" y="20268"/>
                  </a:lnTo>
                  <a:lnTo>
                    <a:pt x="36680" y="18692"/>
                  </a:lnTo>
                  <a:lnTo>
                    <a:pt x="36714" y="17250"/>
                  </a:lnTo>
                  <a:lnTo>
                    <a:pt x="37082" y="17452"/>
                  </a:lnTo>
                  <a:lnTo>
                    <a:pt x="37451" y="17636"/>
                  </a:lnTo>
                  <a:lnTo>
                    <a:pt x="37803" y="17804"/>
                  </a:lnTo>
                  <a:lnTo>
                    <a:pt x="38172" y="17938"/>
                  </a:lnTo>
                  <a:lnTo>
                    <a:pt x="38524" y="18055"/>
                  </a:lnTo>
                  <a:lnTo>
                    <a:pt x="38876" y="18139"/>
                  </a:lnTo>
                  <a:lnTo>
                    <a:pt x="39228" y="18206"/>
                  </a:lnTo>
                  <a:lnTo>
                    <a:pt x="39580" y="18256"/>
                  </a:lnTo>
                  <a:lnTo>
                    <a:pt x="39932" y="18273"/>
                  </a:lnTo>
                  <a:lnTo>
                    <a:pt x="40268" y="18273"/>
                  </a:lnTo>
                  <a:lnTo>
                    <a:pt x="40603" y="18256"/>
                  </a:lnTo>
                  <a:lnTo>
                    <a:pt x="40921" y="18206"/>
                  </a:lnTo>
                  <a:lnTo>
                    <a:pt x="41240" y="18139"/>
                  </a:lnTo>
                  <a:lnTo>
                    <a:pt x="41558" y="18055"/>
                  </a:lnTo>
                  <a:lnTo>
                    <a:pt x="41860" y="17954"/>
                  </a:lnTo>
                  <a:lnTo>
                    <a:pt x="42145" y="17820"/>
                  </a:lnTo>
                  <a:lnTo>
                    <a:pt x="42430" y="17670"/>
                  </a:lnTo>
                  <a:lnTo>
                    <a:pt x="42698" y="17502"/>
                  </a:lnTo>
                  <a:lnTo>
                    <a:pt x="42967" y="17317"/>
                  </a:lnTo>
                  <a:lnTo>
                    <a:pt x="43201" y="17100"/>
                  </a:lnTo>
                  <a:lnTo>
                    <a:pt x="43436" y="16865"/>
                  </a:lnTo>
                  <a:lnTo>
                    <a:pt x="43671" y="16613"/>
                  </a:lnTo>
                  <a:lnTo>
                    <a:pt x="43872" y="16345"/>
                  </a:lnTo>
                  <a:lnTo>
                    <a:pt x="44056" y="16060"/>
                  </a:lnTo>
                  <a:lnTo>
                    <a:pt x="44241" y="15758"/>
                  </a:lnTo>
                  <a:lnTo>
                    <a:pt x="44391" y="15423"/>
                  </a:lnTo>
                  <a:lnTo>
                    <a:pt x="44526" y="15071"/>
                  </a:lnTo>
                  <a:lnTo>
                    <a:pt x="44660" y="14719"/>
                  </a:lnTo>
                  <a:lnTo>
                    <a:pt x="44760" y="14333"/>
                  </a:lnTo>
                  <a:lnTo>
                    <a:pt x="44844" y="13931"/>
                  </a:lnTo>
                  <a:lnTo>
                    <a:pt x="44911" y="13512"/>
                  </a:lnTo>
                  <a:lnTo>
                    <a:pt x="44961" y="13076"/>
                  </a:lnTo>
                  <a:lnTo>
                    <a:pt x="44978" y="12791"/>
                  </a:lnTo>
                  <a:lnTo>
                    <a:pt x="44978" y="12523"/>
                  </a:lnTo>
                  <a:lnTo>
                    <a:pt x="44978" y="12238"/>
                  </a:lnTo>
                  <a:lnTo>
                    <a:pt x="44961" y="11970"/>
                  </a:lnTo>
                  <a:lnTo>
                    <a:pt x="44911" y="11433"/>
                  </a:lnTo>
                  <a:lnTo>
                    <a:pt x="44811" y="10914"/>
                  </a:lnTo>
                  <a:lnTo>
                    <a:pt x="44676" y="10394"/>
                  </a:lnTo>
                  <a:lnTo>
                    <a:pt x="44509" y="9891"/>
                  </a:lnTo>
                  <a:lnTo>
                    <a:pt x="44308" y="9388"/>
                  </a:lnTo>
                  <a:lnTo>
                    <a:pt x="44073" y="8919"/>
                  </a:lnTo>
                  <a:lnTo>
                    <a:pt x="43788" y="8449"/>
                  </a:lnTo>
                  <a:lnTo>
                    <a:pt x="43486" y="7997"/>
                  </a:lnTo>
                  <a:lnTo>
                    <a:pt x="43151" y="7544"/>
                  </a:lnTo>
                  <a:lnTo>
                    <a:pt x="42782" y="7108"/>
                  </a:lnTo>
                  <a:lnTo>
                    <a:pt x="42397" y="6689"/>
                  </a:lnTo>
                  <a:lnTo>
                    <a:pt x="41961" y="6270"/>
                  </a:lnTo>
                  <a:lnTo>
                    <a:pt x="41508" y="5884"/>
                  </a:lnTo>
                  <a:lnTo>
                    <a:pt x="41039" y="5499"/>
                  </a:lnTo>
                  <a:lnTo>
                    <a:pt x="40536" y="5113"/>
                  </a:lnTo>
                  <a:lnTo>
                    <a:pt x="40016" y="4761"/>
                  </a:lnTo>
                  <a:lnTo>
                    <a:pt x="39463" y="4409"/>
                  </a:lnTo>
                  <a:lnTo>
                    <a:pt x="38893" y="4074"/>
                  </a:lnTo>
                  <a:lnTo>
                    <a:pt x="38289" y="3755"/>
                  </a:lnTo>
                  <a:lnTo>
                    <a:pt x="37686" y="3437"/>
                  </a:lnTo>
                  <a:lnTo>
                    <a:pt x="37049" y="3135"/>
                  </a:lnTo>
                  <a:lnTo>
                    <a:pt x="36395" y="2850"/>
                  </a:lnTo>
                  <a:lnTo>
                    <a:pt x="35724" y="2582"/>
                  </a:lnTo>
                  <a:lnTo>
                    <a:pt x="35054" y="2330"/>
                  </a:lnTo>
                  <a:lnTo>
                    <a:pt x="34350" y="2079"/>
                  </a:lnTo>
                  <a:lnTo>
                    <a:pt x="33629" y="1844"/>
                  </a:lnTo>
                  <a:lnTo>
                    <a:pt x="32908" y="1626"/>
                  </a:lnTo>
                  <a:lnTo>
                    <a:pt x="32171" y="1425"/>
                  </a:lnTo>
                  <a:lnTo>
                    <a:pt x="31416" y="1224"/>
                  </a:lnTo>
                  <a:lnTo>
                    <a:pt x="30662" y="1056"/>
                  </a:lnTo>
                  <a:lnTo>
                    <a:pt x="29891" y="889"/>
                  </a:lnTo>
                  <a:lnTo>
                    <a:pt x="29119" y="738"/>
                  </a:lnTo>
                  <a:lnTo>
                    <a:pt x="28332" y="604"/>
                  </a:lnTo>
                  <a:lnTo>
                    <a:pt x="27544" y="470"/>
                  </a:lnTo>
                  <a:lnTo>
                    <a:pt x="26756" y="369"/>
                  </a:lnTo>
                  <a:lnTo>
                    <a:pt x="25951" y="268"/>
                  </a:lnTo>
                  <a:lnTo>
                    <a:pt x="25163" y="185"/>
                  </a:lnTo>
                  <a:lnTo>
                    <a:pt x="24359" y="118"/>
                  </a:lnTo>
                  <a:lnTo>
                    <a:pt x="23554" y="67"/>
                  </a:lnTo>
                  <a:lnTo>
                    <a:pt x="22749" y="34"/>
                  </a:lnTo>
                  <a:lnTo>
                    <a:pt x="219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3542441" y="2619396"/>
              <a:ext cx="162675" cy="158153"/>
            </a:xfrm>
            <a:custGeom>
              <a:avLst/>
              <a:gdLst/>
              <a:ahLst/>
              <a:cxnLst/>
              <a:rect l="l" t="t" r="r" b="b"/>
              <a:pathLst>
                <a:path w="9640" h="9372" extrusionOk="0">
                  <a:moveTo>
                    <a:pt x="5449" y="1"/>
                  </a:moveTo>
                  <a:lnTo>
                    <a:pt x="5013" y="18"/>
                  </a:lnTo>
                  <a:lnTo>
                    <a:pt x="4594" y="68"/>
                  </a:lnTo>
                  <a:lnTo>
                    <a:pt x="4208" y="135"/>
                  </a:lnTo>
                  <a:lnTo>
                    <a:pt x="3856" y="219"/>
                  </a:lnTo>
                  <a:lnTo>
                    <a:pt x="3504" y="319"/>
                  </a:lnTo>
                  <a:lnTo>
                    <a:pt x="3186" y="453"/>
                  </a:lnTo>
                  <a:lnTo>
                    <a:pt x="2901" y="588"/>
                  </a:lnTo>
                  <a:lnTo>
                    <a:pt x="2616" y="738"/>
                  </a:lnTo>
                  <a:lnTo>
                    <a:pt x="2364" y="889"/>
                  </a:lnTo>
                  <a:lnTo>
                    <a:pt x="2130" y="1074"/>
                  </a:lnTo>
                  <a:lnTo>
                    <a:pt x="1912" y="1241"/>
                  </a:lnTo>
                  <a:lnTo>
                    <a:pt x="1711" y="1426"/>
                  </a:lnTo>
                  <a:lnTo>
                    <a:pt x="1526" y="1627"/>
                  </a:lnTo>
                  <a:lnTo>
                    <a:pt x="1358" y="1811"/>
                  </a:lnTo>
                  <a:lnTo>
                    <a:pt x="1191" y="2013"/>
                  </a:lnTo>
                  <a:lnTo>
                    <a:pt x="1057" y="2214"/>
                  </a:lnTo>
                  <a:lnTo>
                    <a:pt x="923" y="2415"/>
                  </a:lnTo>
                  <a:lnTo>
                    <a:pt x="705" y="2784"/>
                  </a:lnTo>
                  <a:lnTo>
                    <a:pt x="537" y="3136"/>
                  </a:lnTo>
                  <a:lnTo>
                    <a:pt x="386" y="3454"/>
                  </a:lnTo>
                  <a:lnTo>
                    <a:pt x="286" y="3722"/>
                  </a:lnTo>
                  <a:lnTo>
                    <a:pt x="185" y="3907"/>
                  </a:lnTo>
                  <a:lnTo>
                    <a:pt x="118" y="4024"/>
                  </a:lnTo>
                  <a:lnTo>
                    <a:pt x="84" y="4041"/>
                  </a:lnTo>
                  <a:lnTo>
                    <a:pt x="17" y="4041"/>
                  </a:lnTo>
                  <a:lnTo>
                    <a:pt x="1" y="4074"/>
                  </a:lnTo>
                  <a:lnTo>
                    <a:pt x="17" y="4225"/>
                  </a:lnTo>
                  <a:lnTo>
                    <a:pt x="68" y="4477"/>
                  </a:lnTo>
                  <a:lnTo>
                    <a:pt x="168" y="4812"/>
                  </a:lnTo>
                  <a:lnTo>
                    <a:pt x="420" y="5667"/>
                  </a:lnTo>
                  <a:lnTo>
                    <a:pt x="755" y="6656"/>
                  </a:lnTo>
                  <a:lnTo>
                    <a:pt x="1409" y="8517"/>
                  </a:lnTo>
                  <a:lnTo>
                    <a:pt x="1727" y="9372"/>
                  </a:lnTo>
                  <a:lnTo>
                    <a:pt x="2465" y="9338"/>
                  </a:lnTo>
                  <a:lnTo>
                    <a:pt x="3270" y="9271"/>
                  </a:lnTo>
                  <a:lnTo>
                    <a:pt x="4275" y="9171"/>
                  </a:lnTo>
                  <a:lnTo>
                    <a:pt x="5365" y="9037"/>
                  </a:lnTo>
                  <a:lnTo>
                    <a:pt x="5918" y="8953"/>
                  </a:lnTo>
                  <a:lnTo>
                    <a:pt x="6471" y="8852"/>
                  </a:lnTo>
                  <a:lnTo>
                    <a:pt x="7008" y="8735"/>
                  </a:lnTo>
                  <a:lnTo>
                    <a:pt x="7528" y="8618"/>
                  </a:lnTo>
                  <a:lnTo>
                    <a:pt x="8014" y="8483"/>
                  </a:lnTo>
                  <a:lnTo>
                    <a:pt x="8433" y="8316"/>
                  </a:lnTo>
                  <a:lnTo>
                    <a:pt x="8483" y="8299"/>
                  </a:lnTo>
                  <a:lnTo>
                    <a:pt x="8617" y="8115"/>
                  </a:lnTo>
                  <a:lnTo>
                    <a:pt x="8718" y="7897"/>
                  </a:lnTo>
                  <a:lnTo>
                    <a:pt x="8785" y="7712"/>
                  </a:lnTo>
                  <a:lnTo>
                    <a:pt x="8802" y="7628"/>
                  </a:lnTo>
                  <a:lnTo>
                    <a:pt x="8818" y="7528"/>
                  </a:lnTo>
                  <a:lnTo>
                    <a:pt x="8818" y="7444"/>
                  </a:lnTo>
                  <a:lnTo>
                    <a:pt x="8802" y="7360"/>
                  </a:lnTo>
                  <a:lnTo>
                    <a:pt x="8768" y="7276"/>
                  </a:lnTo>
                  <a:lnTo>
                    <a:pt x="8718" y="7209"/>
                  </a:lnTo>
                  <a:lnTo>
                    <a:pt x="8634" y="7142"/>
                  </a:lnTo>
                  <a:lnTo>
                    <a:pt x="8550" y="7075"/>
                  </a:lnTo>
                  <a:lnTo>
                    <a:pt x="8450" y="7008"/>
                  </a:lnTo>
                  <a:lnTo>
                    <a:pt x="8316" y="6958"/>
                  </a:lnTo>
                  <a:lnTo>
                    <a:pt x="8165" y="6908"/>
                  </a:lnTo>
                  <a:lnTo>
                    <a:pt x="7980" y="6874"/>
                  </a:lnTo>
                  <a:lnTo>
                    <a:pt x="7762" y="6857"/>
                  </a:lnTo>
                  <a:lnTo>
                    <a:pt x="7528" y="6824"/>
                  </a:lnTo>
                  <a:lnTo>
                    <a:pt x="7125" y="6790"/>
                  </a:lnTo>
                  <a:lnTo>
                    <a:pt x="6740" y="6740"/>
                  </a:lnTo>
                  <a:lnTo>
                    <a:pt x="6388" y="6656"/>
                  </a:lnTo>
                  <a:lnTo>
                    <a:pt x="6069" y="6556"/>
                  </a:lnTo>
                  <a:lnTo>
                    <a:pt x="5784" y="6438"/>
                  </a:lnTo>
                  <a:lnTo>
                    <a:pt x="5533" y="6304"/>
                  </a:lnTo>
                  <a:lnTo>
                    <a:pt x="5315" y="6187"/>
                  </a:lnTo>
                  <a:lnTo>
                    <a:pt x="5147" y="6053"/>
                  </a:lnTo>
                  <a:lnTo>
                    <a:pt x="5013" y="5919"/>
                  </a:lnTo>
                  <a:lnTo>
                    <a:pt x="4929" y="5784"/>
                  </a:lnTo>
                  <a:lnTo>
                    <a:pt x="4912" y="5734"/>
                  </a:lnTo>
                  <a:lnTo>
                    <a:pt x="4896" y="5667"/>
                  </a:lnTo>
                  <a:lnTo>
                    <a:pt x="4896" y="5617"/>
                  </a:lnTo>
                  <a:lnTo>
                    <a:pt x="4912" y="5566"/>
                  </a:lnTo>
                  <a:lnTo>
                    <a:pt x="4946" y="5516"/>
                  </a:lnTo>
                  <a:lnTo>
                    <a:pt x="4996" y="5466"/>
                  </a:lnTo>
                  <a:lnTo>
                    <a:pt x="5047" y="5432"/>
                  </a:lnTo>
                  <a:lnTo>
                    <a:pt x="5114" y="5399"/>
                  </a:lnTo>
                  <a:lnTo>
                    <a:pt x="5298" y="5349"/>
                  </a:lnTo>
                  <a:lnTo>
                    <a:pt x="5549" y="5332"/>
                  </a:lnTo>
                  <a:lnTo>
                    <a:pt x="5818" y="5332"/>
                  </a:lnTo>
                  <a:lnTo>
                    <a:pt x="6069" y="5349"/>
                  </a:lnTo>
                  <a:lnTo>
                    <a:pt x="6321" y="5399"/>
                  </a:lnTo>
                  <a:lnTo>
                    <a:pt x="6555" y="5466"/>
                  </a:lnTo>
                  <a:lnTo>
                    <a:pt x="6790" y="5533"/>
                  </a:lnTo>
                  <a:lnTo>
                    <a:pt x="6991" y="5634"/>
                  </a:lnTo>
                  <a:lnTo>
                    <a:pt x="7209" y="5717"/>
                  </a:lnTo>
                  <a:lnTo>
                    <a:pt x="7393" y="5818"/>
                  </a:lnTo>
                  <a:lnTo>
                    <a:pt x="7729" y="6036"/>
                  </a:lnTo>
                  <a:lnTo>
                    <a:pt x="8014" y="6237"/>
                  </a:lnTo>
                  <a:lnTo>
                    <a:pt x="8399" y="6522"/>
                  </a:lnTo>
                  <a:lnTo>
                    <a:pt x="8600" y="6673"/>
                  </a:lnTo>
                  <a:lnTo>
                    <a:pt x="8735" y="6740"/>
                  </a:lnTo>
                  <a:lnTo>
                    <a:pt x="8869" y="6807"/>
                  </a:lnTo>
                  <a:lnTo>
                    <a:pt x="9020" y="6857"/>
                  </a:lnTo>
                  <a:lnTo>
                    <a:pt x="9170" y="6874"/>
                  </a:lnTo>
                  <a:lnTo>
                    <a:pt x="9238" y="6874"/>
                  </a:lnTo>
                  <a:lnTo>
                    <a:pt x="9321" y="6857"/>
                  </a:lnTo>
                  <a:lnTo>
                    <a:pt x="9388" y="6824"/>
                  </a:lnTo>
                  <a:lnTo>
                    <a:pt x="9472" y="6790"/>
                  </a:lnTo>
                  <a:lnTo>
                    <a:pt x="9556" y="6723"/>
                  </a:lnTo>
                  <a:lnTo>
                    <a:pt x="9623" y="6639"/>
                  </a:lnTo>
                  <a:lnTo>
                    <a:pt x="9623" y="6556"/>
                  </a:lnTo>
                  <a:lnTo>
                    <a:pt x="9640" y="6120"/>
                  </a:lnTo>
                  <a:lnTo>
                    <a:pt x="9623" y="5634"/>
                  </a:lnTo>
                  <a:lnTo>
                    <a:pt x="9590" y="5131"/>
                  </a:lnTo>
                  <a:lnTo>
                    <a:pt x="9523" y="4611"/>
                  </a:lnTo>
                  <a:lnTo>
                    <a:pt x="9439" y="4074"/>
                  </a:lnTo>
                  <a:lnTo>
                    <a:pt x="9321" y="3538"/>
                  </a:lnTo>
                  <a:lnTo>
                    <a:pt x="9170" y="3002"/>
                  </a:lnTo>
                  <a:lnTo>
                    <a:pt x="9087" y="2750"/>
                  </a:lnTo>
                  <a:lnTo>
                    <a:pt x="8986" y="2499"/>
                  </a:lnTo>
                  <a:lnTo>
                    <a:pt x="8885" y="2247"/>
                  </a:lnTo>
                  <a:lnTo>
                    <a:pt x="8768" y="1996"/>
                  </a:lnTo>
                  <a:lnTo>
                    <a:pt x="8634" y="1761"/>
                  </a:lnTo>
                  <a:lnTo>
                    <a:pt x="8500" y="1543"/>
                  </a:lnTo>
                  <a:lnTo>
                    <a:pt x="8349" y="1325"/>
                  </a:lnTo>
                  <a:lnTo>
                    <a:pt x="8198" y="1124"/>
                  </a:lnTo>
                  <a:lnTo>
                    <a:pt x="8031" y="940"/>
                  </a:lnTo>
                  <a:lnTo>
                    <a:pt x="7846" y="772"/>
                  </a:lnTo>
                  <a:lnTo>
                    <a:pt x="7645" y="604"/>
                  </a:lnTo>
                  <a:lnTo>
                    <a:pt x="7444" y="453"/>
                  </a:lnTo>
                  <a:lnTo>
                    <a:pt x="7226" y="336"/>
                  </a:lnTo>
                  <a:lnTo>
                    <a:pt x="6991" y="236"/>
                  </a:lnTo>
                  <a:lnTo>
                    <a:pt x="6740" y="135"/>
                  </a:lnTo>
                  <a:lnTo>
                    <a:pt x="6471" y="68"/>
                  </a:lnTo>
                  <a:lnTo>
                    <a:pt x="6203" y="34"/>
                  </a:lnTo>
                  <a:lnTo>
                    <a:pt x="5918" y="1"/>
                  </a:lnTo>
                  <a:close/>
                </a:path>
              </a:pathLst>
            </a:custGeom>
            <a:solidFill>
              <a:srgbClr val="FFC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3650788" y="3069170"/>
              <a:ext cx="578813" cy="143167"/>
            </a:xfrm>
            <a:custGeom>
              <a:avLst/>
              <a:gdLst/>
              <a:ahLst/>
              <a:cxnLst/>
              <a:rect l="l" t="t" r="r" b="b"/>
              <a:pathLst>
                <a:path w="34300" h="8484" extrusionOk="0">
                  <a:moveTo>
                    <a:pt x="67" y="1"/>
                  </a:moveTo>
                  <a:lnTo>
                    <a:pt x="0" y="3672"/>
                  </a:lnTo>
                  <a:lnTo>
                    <a:pt x="520" y="4074"/>
                  </a:lnTo>
                  <a:lnTo>
                    <a:pt x="1040" y="4443"/>
                  </a:lnTo>
                  <a:lnTo>
                    <a:pt x="1576" y="4812"/>
                  </a:lnTo>
                  <a:lnTo>
                    <a:pt x="2146" y="5147"/>
                  </a:lnTo>
                  <a:lnTo>
                    <a:pt x="2716" y="5449"/>
                  </a:lnTo>
                  <a:lnTo>
                    <a:pt x="3303" y="5751"/>
                  </a:lnTo>
                  <a:lnTo>
                    <a:pt x="3923" y="6036"/>
                  </a:lnTo>
                  <a:lnTo>
                    <a:pt x="4526" y="6287"/>
                  </a:lnTo>
                  <a:lnTo>
                    <a:pt x="5163" y="6539"/>
                  </a:lnTo>
                  <a:lnTo>
                    <a:pt x="5801" y="6756"/>
                  </a:lnTo>
                  <a:lnTo>
                    <a:pt x="6454" y="6974"/>
                  </a:lnTo>
                  <a:lnTo>
                    <a:pt x="7125" y="7176"/>
                  </a:lnTo>
                  <a:lnTo>
                    <a:pt x="7795" y="7343"/>
                  </a:lnTo>
                  <a:lnTo>
                    <a:pt x="8466" y="7511"/>
                  </a:lnTo>
                  <a:lnTo>
                    <a:pt x="9153" y="7662"/>
                  </a:lnTo>
                  <a:lnTo>
                    <a:pt x="9857" y="7796"/>
                  </a:lnTo>
                  <a:lnTo>
                    <a:pt x="10545" y="7913"/>
                  </a:lnTo>
                  <a:lnTo>
                    <a:pt x="11249" y="8031"/>
                  </a:lnTo>
                  <a:lnTo>
                    <a:pt x="11953" y="8114"/>
                  </a:lnTo>
                  <a:lnTo>
                    <a:pt x="12674" y="8198"/>
                  </a:lnTo>
                  <a:lnTo>
                    <a:pt x="13378" y="8282"/>
                  </a:lnTo>
                  <a:lnTo>
                    <a:pt x="14099" y="8332"/>
                  </a:lnTo>
                  <a:lnTo>
                    <a:pt x="14820" y="8383"/>
                  </a:lnTo>
                  <a:lnTo>
                    <a:pt x="15524" y="8433"/>
                  </a:lnTo>
                  <a:lnTo>
                    <a:pt x="16949" y="8466"/>
                  </a:lnTo>
                  <a:lnTo>
                    <a:pt x="18373" y="8483"/>
                  </a:lnTo>
                  <a:lnTo>
                    <a:pt x="19765" y="8466"/>
                  </a:lnTo>
                  <a:lnTo>
                    <a:pt x="21140" y="8416"/>
                  </a:lnTo>
                  <a:lnTo>
                    <a:pt x="22481" y="8332"/>
                  </a:lnTo>
                  <a:lnTo>
                    <a:pt x="23788" y="8232"/>
                  </a:lnTo>
                  <a:lnTo>
                    <a:pt x="25046" y="8131"/>
                  </a:lnTo>
                  <a:lnTo>
                    <a:pt x="26253" y="7997"/>
                  </a:lnTo>
                  <a:lnTo>
                    <a:pt x="27392" y="7846"/>
                  </a:lnTo>
                  <a:lnTo>
                    <a:pt x="28482" y="7712"/>
                  </a:lnTo>
                  <a:lnTo>
                    <a:pt x="29488" y="7561"/>
                  </a:lnTo>
                  <a:lnTo>
                    <a:pt x="30427" y="7410"/>
                  </a:lnTo>
                  <a:lnTo>
                    <a:pt x="32036" y="7125"/>
                  </a:lnTo>
                  <a:lnTo>
                    <a:pt x="33260" y="6874"/>
                  </a:lnTo>
                  <a:lnTo>
                    <a:pt x="34031" y="6706"/>
                  </a:lnTo>
                  <a:lnTo>
                    <a:pt x="34299" y="6656"/>
                  </a:lnTo>
                  <a:lnTo>
                    <a:pt x="33696" y="2783"/>
                  </a:lnTo>
                  <a:lnTo>
                    <a:pt x="31449" y="3018"/>
                  </a:lnTo>
                  <a:lnTo>
                    <a:pt x="29270" y="3219"/>
                  </a:lnTo>
                  <a:lnTo>
                    <a:pt x="27191" y="3370"/>
                  </a:lnTo>
                  <a:lnTo>
                    <a:pt x="25196" y="3487"/>
                  </a:lnTo>
                  <a:lnTo>
                    <a:pt x="23302" y="3555"/>
                  </a:lnTo>
                  <a:lnTo>
                    <a:pt x="21475" y="3588"/>
                  </a:lnTo>
                  <a:lnTo>
                    <a:pt x="19731" y="3588"/>
                  </a:lnTo>
                  <a:lnTo>
                    <a:pt x="18088" y="3555"/>
                  </a:lnTo>
                  <a:lnTo>
                    <a:pt x="16513" y="3487"/>
                  </a:lnTo>
                  <a:lnTo>
                    <a:pt x="15021" y="3404"/>
                  </a:lnTo>
                  <a:lnTo>
                    <a:pt x="13596" y="3286"/>
                  </a:lnTo>
                  <a:lnTo>
                    <a:pt x="12271" y="3152"/>
                  </a:lnTo>
                  <a:lnTo>
                    <a:pt x="10997" y="3001"/>
                  </a:lnTo>
                  <a:lnTo>
                    <a:pt x="9824" y="2834"/>
                  </a:lnTo>
                  <a:lnTo>
                    <a:pt x="8717" y="2649"/>
                  </a:lnTo>
                  <a:lnTo>
                    <a:pt x="7678" y="2465"/>
                  </a:lnTo>
                  <a:lnTo>
                    <a:pt x="6706" y="2264"/>
                  </a:lnTo>
                  <a:lnTo>
                    <a:pt x="5817" y="2063"/>
                  </a:lnTo>
                  <a:lnTo>
                    <a:pt x="4996" y="1845"/>
                  </a:lnTo>
                  <a:lnTo>
                    <a:pt x="4241" y="1627"/>
                  </a:lnTo>
                  <a:lnTo>
                    <a:pt x="3554" y="1426"/>
                  </a:lnTo>
                  <a:lnTo>
                    <a:pt x="2917" y="1224"/>
                  </a:lnTo>
                  <a:lnTo>
                    <a:pt x="2364" y="1023"/>
                  </a:lnTo>
                  <a:lnTo>
                    <a:pt x="1878" y="839"/>
                  </a:lnTo>
                  <a:lnTo>
                    <a:pt x="1442" y="654"/>
                  </a:lnTo>
                  <a:lnTo>
                    <a:pt x="1073" y="504"/>
                  </a:lnTo>
                  <a:lnTo>
                    <a:pt x="520" y="235"/>
                  </a:lnTo>
                  <a:lnTo>
                    <a:pt x="185" y="68"/>
                  </a:lnTo>
                  <a:lnTo>
                    <a:pt x="67" y="1"/>
                  </a:lnTo>
                  <a:close/>
                </a:path>
              </a:pathLst>
            </a:custGeom>
            <a:solidFill>
              <a:srgbClr val="59B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3"/>
          <p:cNvSpPr txBox="1"/>
          <p:nvPr/>
        </p:nvSpPr>
        <p:spPr>
          <a:xfrm>
            <a:off x="784600" y="3974850"/>
            <a:ext cx="3872400" cy="83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Roboto"/>
                <a:ea typeface="Roboto"/>
                <a:cs typeface="Roboto"/>
                <a:sym typeface="Roboto"/>
              </a:rPr>
              <a:t>Operate as a </a:t>
            </a:r>
            <a:r>
              <a:rPr lang="en" sz="1500" b="1">
                <a:solidFill>
                  <a:schemeClr val="dk1"/>
                </a:solidFill>
                <a:latin typeface="Roboto"/>
                <a:ea typeface="Roboto"/>
                <a:cs typeface="Roboto"/>
                <a:sym typeface="Roboto"/>
              </a:rPr>
              <a:t>black-box</a:t>
            </a:r>
            <a:endParaRPr sz="1500" b="1">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r>
              <a:rPr lang="en" sz="1500">
                <a:solidFill>
                  <a:schemeClr val="dk1"/>
                </a:solidFill>
                <a:latin typeface="Roboto"/>
                <a:ea typeface="Roboto"/>
                <a:cs typeface="Roboto"/>
                <a:sym typeface="Roboto"/>
              </a:rPr>
              <a:t>Lack of interpretability</a:t>
            </a:r>
            <a:endParaRPr sz="1500">
              <a:solidFill>
                <a:schemeClr val="dk1"/>
              </a:solidFill>
              <a:latin typeface="Roboto"/>
              <a:ea typeface="Roboto"/>
              <a:cs typeface="Roboto"/>
              <a:sym typeface="Roboto"/>
            </a:endParaRPr>
          </a:p>
        </p:txBody>
      </p:sp>
      <p:sp>
        <p:nvSpPr>
          <p:cNvPr id="265" name="Google Shape;265;p23"/>
          <p:cNvSpPr txBox="1"/>
          <p:nvPr/>
        </p:nvSpPr>
        <p:spPr>
          <a:xfrm>
            <a:off x="3054412" y="1911900"/>
            <a:ext cx="490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FD8714"/>
                </a:solidFill>
              </a:rPr>
              <a:t>…</a:t>
            </a:r>
            <a:endParaRPr sz="2300">
              <a:solidFill>
                <a:srgbClr val="FD8714"/>
              </a:solidFill>
            </a:endParaRPr>
          </a:p>
        </p:txBody>
      </p:sp>
      <p:sp>
        <p:nvSpPr>
          <p:cNvPr id="266" name="Google Shape;26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p:nvPr/>
        </p:nvSpPr>
        <p:spPr>
          <a:xfrm>
            <a:off x="7249613" y="1639025"/>
            <a:ext cx="1418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Model Output</a:t>
            </a:r>
            <a:endParaRPr sz="1800" b="1">
              <a:latin typeface="Fira Sans Extra Condensed"/>
              <a:ea typeface="Fira Sans Extra Condensed"/>
              <a:cs typeface="Fira Sans Extra Condensed"/>
              <a:sym typeface="Fira Sans Extra Condensed"/>
            </a:endParaRPr>
          </a:p>
        </p:txBody>
      </p:sp>
      <p:cxnSp>
        <p:nvCxnSpPr>
          <p:cNvPr id="272" name="Google Shape;272;p24"/>
          <p:cNvCxnSpPr>
            <a:stCxn id="273" idx="0"/>
            <a:endCxn id="274" idx="2"/>
          </p:cNvCxnSpPr>
          <p:nvPr/>
        </p:nvCxnSpPr>
        <p:spPr>
          <a:xfrm rot="-5400000">
            <a:off x="1808563" y="753725"/>
            <a:ext cx="261900" cy="1508700"/>
          </a:xfrm>
          <a:prstGeom prst="curvedConnector2">
            <a:avLst/>
          </a:prstGeom>
          <a:noFill/>
          <a:ln w="9525" cap="flat" cmpd="sng">
            <a:solidFill>
              <a:srgbClr val="666666"/>
            </a:solidFill>
            <a:prstDash val="solid"/>
            <a:round/>
            <a:headEnd type="none" w="med" len="med"/>
            <a:tailEnd type="stealth" w="med" len="med"/>
          </a:ln>
        </p:spPr>
      </p:cxnSp>
      <p:sp>
        <p:nvSpPr>
          <p:cNvPr id="273" name="Google Shape;273;p24"/>
          <p:cNvSpPr txBox="1"/>
          <p:nvPr/>
        </p:nvSpPr>
        <p:spPr>
          <a:xfrm>
            <a:off x="475963" y="1639025"/>
            <a:ext cx="1418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Model Input</a:t>
            </a:r>
            <a:endParaRPr sz="1800" b="1">
              <a:latin typeface="Fira Sans Extra Condensed"/>
              <a:ea typeface="Fira Sans Extra Condensed"/>
              <a:cs typeface="Fira Sans Extra Condensed"/>
              <a:sym typeface="Fira Sans Extra Condensed"/>
            </a:endParaRPr>
          </a:p>
        </p:txBody>
      </p:sp>
      <p:sp>
        <p:nvSpPr>
          <p:cNvPr id="275" name="Google Shape;275;p24"/>
          <p:cNvSpPr/>
          <p:nvPr/>
        </p:nvSpPr>
        <p:spPr>
          <a:xfrm>
            <a:off x="5675174" y="1271858"/>
            <a:ext cx="651048" cy="809812"/>
          </a:xfrm>
          <a:custGeom>
            <a:avLst/>
            <a:gdLst/>
            <a:ahLst/>
            <a:cxnLst/>
            <a:rect l="l" t="t" r="r" b="b"/>
            <a:pathLst>
              <a:path w="17424" h="21673" extrusionOk="0">
                <a:moveTo>
                  <a:pt x="9237" y="0"/>
                </a:moveTo>
                <a:lnTo>
                  <a:pt x="8745" y="45"/>
                </a:lnTo>
                <a:lnTo>
                  <a:pt x="8253" y="90"/>
                </a:lnTo>
                <a:lnTo>
                  <a:pt x="7784" y="179"/>
                </a:lnTo>
                <a:lnTo>
                  <a:pt x="7314" y="269"/>
                </a:lnTo>
                <a:lnTo>
                  <a:pt x="6844" y="403"/>
                </a:lnTo>
                <a:lnTo>
                  <a:pt x="6397" y="537"/>
                </a:lnTo>
                <a:lnTo>
                  <a:pt x="5972" y="671"/>
                </a:lnTo>
                <a:lnTo>
                  <a:pt x="5547" y="828"/>
                </a:lnTo>
                <a:lnTo>
                  <a:pt x="4764" y="1186"/>
                </a:lnTo>
                <a:lnTo>
                  <a:pt x="4048" y="1544"/>
                </a:lnTo>
                <a:lnTo>
                  <a:pt x="3422" y="1879"/>
                </a:lnTo>
                <a:lnTo>
                  <a:pt x="2885" y="2215"/>
                </a:lnTo>
                <a:lnTo>
                  <a:pt x="2438" y="2505"/>
                </a:lnTo>
                <a:lnTo>
                  <a:pt x="2125" y="2729"/>
                </a:lnTo>
                <a:lnTo>
                  <a:pt x="1857" y="2930"/>
                </a:lnTo>
                <a:lnTo>
                  <a:pt x="3534" y="6464"/>
                </a:lnTo>
                <a:lnTo>
                  <a:pt x="4116" y="6151"/>
                </a:lnTo>
                <a:lnTo>
                  <a:pt x="4697" y="5860"/>
                </a:lnTo>
                <a:lnTo>
                  <a:pt x="5279" y="5637"/>
                </a:lnTo>
                <a:lnTo>
                  <a:pt x="5838" y="5458"/>
                </a:lnTo>
                <a:lnTo>
                  <a:pt x="6375" y="5301"/>
                </a:lnTo>
                <a:lnTo>
                  <a:pt x="6889" y="5189"/>
                </a:lnTo>
                <a:lnTo>
                  <a:pt x="7403" y="5100"/>
                </a:lnTo>
                <a:lnTo>
                  <a:pt x="7895" y="5077"/>
                </a:lnTo>
                <a:lnTo>
                  <a:pt x="8365" y="5055"/>
                </a:lnTo>
                <a:lnTo>
                  <a:pt x="8835" y="5077"/>
                </a:lnTo>
                <a:lnTo>
                  <a:pt x="9260" y="5145"/>
                </a:lnTo>
                <a:lnTo>
                  <a:pt x="9662" y="5212"/>
                </a:lnTo>
                <a:lnTo>
                  <a:pt x="10043" y="5323"/>
                </a:lnTo>
                <a:lnTo>
                  <a:pt x="10400" y="5458"/>
                </a:lnTo>
                <a:lnTo>
                  <a:pt x="10736" y="5637"/>
                </a:lnTo>
                <a:lnTo>
                  <a:pt x="11049" y="5816"/>
                </a:lnTo>
                <a:lnTo>
                  <a:pt x="11317" y="6017"/>
                </a:lnTo>
                <a:lnTo>
                  <a:pt x="11564" y="6240"/>
                </a:lnTo>
                <a:lnTo>
                  <a:pt x="11765" y="6486"/>
                </a:lnTo>
                <a:lnTo>
                  <a:pt x="11966" y="6733"/>
                </a:lnTo>
                <a:lnTo>
                  <a:pt x="12100" y="7001"/>
                </a:lnTo>
                <a:lnTo>
                  <a:pt x="12212" y="7292"/>
                </a:lnTo>
                <a:lnTo>
                  <a:pt x="12302" y="7605"/>
                </a:lnTo>
                <a:lnTo>
                  <a:pt x="12346" y="7896"/>
                </a:lnTo>
                <a:lnTo>
                  <a:pt x="12346" y="8231"/>
                </a:lnTo>
                <a:lnTo>
                  <a:pt x="12302" y="8544"/>
                </a:lnTo>
                <a:lnTo>
                  <a:pt x="12212" y="8880"/>
                </a:lnTo>
                <a:lnTo>
                  <a:pt x="12100" y="9215"/>
                </a:lnTo>
                <a:lnTo>
                  <a:pt x="11944" y="9573"/>
                </a:lnTo>
                <a:lnTo>
                  <a:pt x="11720" y="9908"/>
                </a:lnTo>
                <a:lnTo>
                  <a:pt x="11474" y="10244"/>
                </a:lnTo>
                <a:lnTo>
                  <a:pt x="11183" y="10579"/>
                </a:lnTo>
                <a:lnTo>
                  <a:pt x="10915" y="10825"/>
                </a:lnTo>
                <a:lnTo>
                  <a:pt x="10646" y="11049"/>
                </a:lnTo>
                <a:lnTo>
                  <a:pt x="10356" y="11250"/>
                </a:lnTo>
                <a:lnTo>
                  <a:pt x="10065" y="11429"/>
                </a:lnTo>
                <a:lnTo>
                  <a:pt x="9752" y="11586"/>
                </a:lnTo>
                <a:lnTo>
                  <a:pt x="9416" y="11742"/>
                </a:lnTo>
                <a:lnTo>
                  <a:pt x="9081" y="11854"/>
                </a:lnTo>
                <a:lnTo>
                  <a:pt x="8745" y="11966"/>
                </a:lnTo>
                <a:lnTo>
                  <a:pt x="8388" y="12056"/>
                </a:lnTo>
                <a:lnTo>
                  <a:pt x="8030" y="12145"/>
                </a:lnTo>
                <a:lnTo>
                  <a:pt x="7314" y="12257"/>
                </a:lnTo>
                <a:lnTo>
                  <a:pt x="6598" y="12324"/>
                </a:lnTo>
                <a:lnTo>
                  <a:pt x="5905" y="12346"/>
                </a:lnTo>
                <a:lnTo>
                  <a:pt x="5256" y="12346"/>
                </a:lnTo>
                <a:lnTo>
                  <a:pt x="4630" y="12324"/>
                </a:lnTo>
                <a:lnTo>
                  <a:pt x="4071" y="12279"/>
                </a:lnTo>
                <a:lnTo>
                  <a:pt x="3579" y="12235"/>
                </a:lnTo>
                <a:lnTo>
                  <a:pt x="2863" y="12123"/>
                </a:lnTo>
                <a:lnTo>
                  <a:pt x="2595" y="12078"/>
                </a:lnTo>
                <a:lnTo>
                  <a:pt x="0" y="20913"/>
                </a:lnTo>
                <a:lnTo>
                  <a:pt x="3959" y="21673"/>
                </a:lnTo>
                <a:lnTo>
                  <a:pt x="5256" y="16439"/>
                </a:lnTo>
                <a:lnTo>
                  <a:pt x="5502" y="16462"/>
                </a:lnTo>
                <a:lnTo>
                  <a:pt x="6129" y="16506"/>
                </a:lnTo>
                <a:lnTo>
                  <a:pt x="7090" y="16506"/>
                </a:lnTo>
                <a:lnTo>
                  <a:pt x="7672" y="16462"/>
                </a:lnTo>
                <a:lnTo>
                  <a:pt x="8320" y="16417"/>
                </a:lnTo>
                <a:lnTo>
                  <a:pt x="8991" y="16305"/>
                </a:lnTo>
                <a:lnTo>
                  <a:pt x="9707" y="16171"/>
                </a:lnTo>
                <a:lnTo>
                  <a:pt x="10423" y="15992"/>
                </a:lnTo>
                <a:lnTo>
                  <a:pt x="11161" y="15768"/>
                </a:lnTo>
                <a:lnTo>
                  <a:pt x="11541" y="15634"/>
                </a:lnTo>
                <a:lnTo>
                  <a:pt x="11921" y="15478"/>
                </a:lnTo>
                <a:lnTo>
                  <a:pt x="12279" y="15299"/>
                </a:lnTo>
                <a:lnTo>
                  <a:pt x="12659" y="15120"/>
                </a:lnTo>
                <a:lnTo>
                  <a:pt x="13017" y="14896"/>
                </a:lnTo>
                <a:lnTo>
                  <a:pt x="13375" y="14672"/>
                </a:lnTo>
                <a:lnTo>
                  <a:pt x="13711" y="14426"/>
                </a:lnTo>
                <a:lnTo>
                  <a:pt x="14069" y="14158"/>
                </a:lnTo>
                <a:lnTo>
                  <a:pt x="14471" y="13823"/>
                </a:lnTo>
                <a:lnTo>
                  <a:pt x="14851" y="13465"/>
                </a:lnTo>
                <a:lnTo>
                  <a:pt x="15209" y="13062"/>
                </a:lnTo>
                <a:lnTo>
                  <a:pt x="15522" y="12682"/>
                </a:lnTo>
                <a:lnTo>
                  <a:pt x="15835" y="12279"/>
                </a:lnTo>
                <a:lnTo>
                  <a:pt x="16104" y="11854"/>
                </a:lnTo>
                <a:lnTo>
                  <a:pt x="16372" y="11429"/>
                </a:lnTo>
                <a:lnTo>
                  <a:pt x="16596" y="10982"/>
                </a:lnTo>
                <a:lnTo>
                  <a:pt x="16797" y="10535"/>
                </a:lnTo>
                <a:lnTo>
                  <a:pt x="16976" y="10087"/>
                </a:lnTo>
                <a:lnTo>
                  <a:pt x="17110" y="9618"/>
                </a:lnTo>
                <a:lnTo>
                  <a:pt x="17245" y="9148"/>
                </a:lnTo>
                <a:lnTo>
                  <a:pt x="17334" y="8678"/>
                </a:lnTo>
                <a:lnTo>
                  <a:pt x="17379" y="8209"/>
                </a:lnTo>
                <a:lnTo>
                  <a:pt x="17423" y="7761"/>
                </a:lnTo>
                <a:lnTo>
                  <a:pt x="17423" y="7292"/>
                </a:lnTo>
                <a:lnTo>
                  <a:pt x="17401" y="6822"/>
                </a:lnTo>
                <a:lnTo>
                  <a:pt x="17356" y="6352"/>
                </a:lnTo>
                <a:lnTo>
                  <a:pt x="17267" y="5905"/>
                </a:lnTo>
                <a:lnTo>
                  <a:pt x="17155" y="5435"/>
                </a:lnTo>
                <a:lnTo>
                  <a:pt x="17021" y="4988"/>
                </a:lnTo>
                <a:lnTo>
                  <a:pt x="16842" y="4563"/>
                </a:lnTo>
                <a:lnTo>
                  <a:pt x="16641" y="4138"/>
                </a:lnTo>
                <a:lnTo>
                  <a:pt x="16395" y="3713"/>
                </a:lnTo>
                <a:lnTo>
                  <a:pt x="16126" y="3311"/>
                </a:lnTo>
                <a:lnTo>
                  <a:pt x="15835" y="2908"/>
                </a:lnTo>
                <a:lnTo>
                  <a:pt x="15500" y="2550"/>
                </a:lnTo>
                <a:lnTo>
                  <a:pt x="15142" y="2170"/>
                </a:lnTo>
                <a:lnTo>
                  <a:pt x="14740" y="1834"/>
                </a:lnTo>
                <a:lnTo>
                  <a:pt x="14315" y="1499"/>
                </a:lnTo>
                <a:lnTo>
                  <a:pt x="13845" y="1208"/>
                </a:lnTo>
                <a:lnTo>
                  <a:pt x="13330" y="917"/>
                </a:lnTo>
                <a:lnTo>
                  <a:pt x="12838" y="671"/>
                </a:lnTo>
                <a:lnTo>
                  <a:pt x="12302" y="470"/>
                </a:lnTo>
                <a:lnTo>
                  <a:pt x="11787" y="291"/>
                </a:lnTo>
                <a:lnTo>
                  <a:pt x="11273" y="179"/>
                </a:lnTo>
                <a:lnTo>
                  <a:pt x="10758" y="90"/>
                </a:lnTo>
                <a:lnTo>
                  <a:pt x="10244" y="23"/>
                </a:lnTo>
                <a:lnTo>
                  <a:pt x="9752" y="0"/>
                </a:lnTo>
                <a:close/>
              </a:path>
            </a:pathLst>
          </a:custGeom>
          <a:solidFill>
            <a:srgbClr val="FD8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5623349" y="2106706"/>
            <a:ext cx="191421" cy="139633"/>
          </a:xfrm>
          <a:custGeom>
            <a:avLst/>
            <a:gdLst/>
            <a:ahLst/>
            <a:cxnLst/>
            <a:rect l="l" t="t" r="r" b="b"/>
            <a:pathLst>
              <a:path w="5123" h="3737" extrusionOk="0">
                <a:moveTo>
                  <a:pt x="850" y="1"/>
                </a:moveTo>
                <a:lnTo>
                  <a:pt x="1" y="2819"/>
                </a:lnTo>
                <a:lnTo>
                  <a:pt x="4586" y="3736"/>
                </a:lnTo>
                <a:lnTo>
                  <a:pt x="5122" y="1052"/>
                </a:lnTo>
                <a:lnTo>
                  <a:pt x="850" y="1"/>
                </a:lnTo>
                <a:close/>
              </a:path>
            </a:pathLst>
          </a:custGeom>
          <a:solidFill>
            <a:srgbClr val="FD8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5805540" y="2045727"/>
            <a:ext cx="539887" cy="375257"/>
          </a:xfrm>
          <a:custGeom>
            <a:avLst/>
            <a:gdLst/>
            <a:ahLst/>
            <a:cxnLst/>
            <a:rect l="l" t="t" r="r" b="b"/>
            <a:pathLst>
              <a:path w="14449" h="10043" extrusionOk="0">
                <a:moveTo>
                  <a:pt x="7828" y="0"/>
                </a:moveTo>
                <a:lnTo>
                  <a:pt x="7269" y="2326"/>
                </a:lnTo>
                <a:lnTo>
                  <a:pt x="7672" y="2416"/>
                </a:lnTo>
                <a:lnTo>
                  <a:pt x="8052" y="2505"/>
                </a:lnTo>
                <a:lnTo>
                  <a:pt x="8410" y="2617"/>
                </a:lnTo>
                <a:lnTo>
                  <a:pt x="8745" y="2751"/>
                </a:lnTo>
                <a:lnTo>
                  <a:pt x="9059" y="2885"/>
                </a:lnTo>
                <a:lnTo>
                  <a:pt x="9349" y="3020"/>
                </a:lnTo>
                <a:lnTo>
                  <a:pt x="9618" y="3199"/>
                </a:lnTo>
                <a:lnTo>
                  <a:pt x="9864" y="3355"/>
                </a:lnTo>
                <a:lnTo>
                  <a:pt x="10087" y="3534"/>
                </a:lnTo>
                <a:lnTo>
                  <a:pt x="10289" y="3735"/>
                </a:lnTo>
                <a:lnTo>
                  <a:pt x="10490" y="3914"/>
                </a:lnTo>
                <a:lnTo>
                  <a:pt x="10647" y="4116"/>
                </a:lnTo>
                <a:lnTo>
                  <a:pt x="10781" y="4317"/>
                </a:lnTo>
                <a:lnTo>
                  <a:pt x="10893" y="4518"/>
                </a:lnTo>
                <a:lnTo>
                  <a:pt x="10982" y="4719"/>
                </a:lnTo>
                <a:lnTo>
                  <a:pt x="11072" y="4921"/>
                </a:lnTo>
                <a:lnTo>
                  <a:pt x="11116" y="5122"/>
                </a:lnTo>
                <a:lnTo>
                  <a:pt x="11139" y="5323"/>
                </a:lnTo>
                <a:lnTo>
                  <a:pt x="11161" y="5525"/>
                </a:lnTo>
                <a:lnTo>
                  <a:pt x="11139" y="5726"/>
                </a:lnTo>
                <a:lnTo>
                  <a:pt x="11094" y="5905"/>
                </a:lnTo>
                <a:lnTo>
                  <a:pt x="11049" y="6084"/>
                </a:lnTo>
                <a:lnTo>
                  <a:pt x="10960" y="6263"/>
                </a:lnTo>
                <a:lnTo>
                  <a:pt x="10870" y="6419"/>
                </a:lnTo>
                <a:lnTo>
                  <a:pt x="10736" y="6576"/>
                </a:lnTo>
                <a:lnTo>
                  <a:pt x="10602" y="6710"/>
                </a:lnTo>
                <a:lnTo>
                  <a:pt x="10423" y="6844"/>
                </a:lnTo>
                <a:lnTo>
                  <a:pt x="10244" y="6956"/>
                </a:lnTo>
                <a:lnTo>
                  <a:pt x="10043" y="7046"/>
                </a:lnTo>
                <a:lnTo>
                  <a:pt x="9797" y="7135"/>
                </a:lnTo>
                <a:lnTo>
                  <a:pt x="9551" y="7202"/>
                </a:lnTo>
                <a:lnTo>
                  <a:pt x="9282" y="7247"/>
                </a:lnTo>
                <a:lnTo>
                  <a:pt x="8634" y="7247"/>
                </a:lnTo>
                <a:lnTo>
                  <a:pt x="8432" y="7202"/>
                </a:lnTo>
                <a:lnTo>
                  <a:pt x="8007" y="7090"/>
                </a:lnTo>
                <a:lnTo>
                  <a:pt x="7582" y="6956"/>
                </a:lnTo>
                <a:lnTo>
                  <a:pt x="7202" y="6755"/>
                </a:lnTo>
                <a:lnTo>
                  <a:pt x="6800" y="6531"/>
                </a:lnTo>
                <a:lnTo>
                  <a:pt x="6442" y="6285"/>
                </a:lnTo>
                <a:lnTo>
                  <a:pt x="6106" y="6039"/>
                </a:lnTo>
                <a:lnTo>
                  <a:pt x="5793" y="5771"/>
                </a:lnTo>
                <a:lnTo>
                  <a:pt x="5502" y="5525"/>
                </a:lnTo>
                <a:lnTo>
                  <a:pt x="5055" y="5077"/>
                </a:lnTo>
                <a:lnTo>
                  <a:pt x="4742" y="4742"/>
                </a:lnTo>
                <a:lnTo>
                  <a:pt x="4630" y="4630"/>
                </a:lnTo>
                <a:lnTo>
                  <a:pt x="0" y="7784"/>
                </a:lnTo>
                <a:lnTo>
                  <a:pt x="1566" y="9685"/>
                </a:lnTo>
                <a:lnTo>
                  <a:pt x="4205" y="7717"/>
                </a:lnTo>
                <a:lnTo>
                  <a:pt x="4317" y="7806"/>
                </a:lnTo>
                <a:lnTo>
                  <a:pt x="4608" y="8074"/>
                </a:lnTo>
                <a:lnTo>
                  <a:pt x="5055" y="8455"/>
                </a:lnTo>
                <a:lnTo>
                  <a:pt x="5346" y="8656"/>
                </a:lnTo>
                <a:lnTo>
                  <a:pt x="5659" y="8880"/>
                </a:lnTo>
                <a:lnTo>
                  <a:pt x="6017" y="9103"/>
                </a:lnTo>
                <a:lnTo>
                  <a:pt x="6419" y="9304"/>
                </a:lnTo>
                <a:lnTo>
                  <a:pt x="6822" y="9506"/>
                </a:lnTo>
                <a:lnTo>
                  <a:pt x="7269" y="9685"/>
                </a:lnTo>
                <a:lnTo>
                  <a:pt x="7739" y="9841"/>
                </a:lnTo>
                <a:lnTo>
                  <a:pt x="8231" y="9953"/>
                </a:lnTo>
                <a:lnTo>
                  <a:pt x="8723" y="10020"/>
                </a:lnTo>
                <a:lnTo>
                  <a:pt x="9260" y="10043"/>
                </a:lnTo>
                <a:lnTo>
                  <a:pt x="9573" y="10043"/>
                </a:lnTo>
                <a:lnTo>
                  <a:pt x="9909" y="10020"/>
                </a:lnTo>
                <a:lnTo>
                  <a:pt x="10222" y="9975"/>
                </a:lnTo>
                <a:lnTo>
                  <a:pt x="10535" y="9908"/>
                </a:lnTo>
                <a:lnTo>
                  <a:pt x="10826" y="9841"/>
                </a:lnTo>
                <a:lnTo>
                  <a:pt x="11116" y="9752"/>
                </a:lnTo>
                <a:lnTo>
                  <a:pt x="11407" y="9640"/>
                </a:lnTo>
                <a:lnTo>
                  <a:pt x="11675" y="9528"/>
                </a:lnTo>
                <a:lnTo>
                  <a:pt x="11944" y="9394"/>
                </a:lnTo>
                <a:lnTo>
                  <a:pt x="12212" y="9237"/>
                </a:lnTo>
                <a:lnTo>
                  <a:pt x="12458" y="9081"/>
                </a:lnTo>
                <a:lnTo>
                  <a:pt x="12704" y="8902"/>
                </a:lnTo>
                <a:lnTo>
                  <a:pt x="12928" y="8723"/>
                </a:lnTo>
                <a:lnTo>
                  <a:pt x="13129" y="8522"/>
                </a:lnTo>
                <a:lnTo>
                  <a:pt x="13331" y="8320"/>
                </a:lnTo>
                <a:lnTo>
                  <a:pt x="13509" y="8097"/>
                </a:lnTo>
                <a:lnTo>
                  <a:pt x="13688" y="7873"/>
                </a:lnTo>
                <a:lnTo>
                  <a:pt x="13845" y="7627"/>
                </a:lnTo>
                <a:lnTo>
                  <a:pt x="13979" y="7381"/>
                </a:lnTo>
                <a:lnTo>
                  <a:pt x="14091" y="7135"/>
                </a:lnTo>
                <a:lnTo>
                  <a:pt x="14203" y="6867"/>
                </a:lnTo>
                <a:lnTo>
                  <a:pt x="14292" y="6576"/>
                </a:lnTo>
                <a:lnTo>
                  <a:pt x="14359" y="6307"/>
                </a:lnTo>
                <a:lnTo>
                  <a:pt x="14404" y="6017"/>
                </a:lnTo>
                <a:lnTo>
                  <a:pt x="14449" y="5726"/>
                </a:lnTo>
                <a:lnTo>
                  <a:pt x="14449" y="5413"/>
                </a:lnTo>
                <a:lnTo>
                  <a:pt x="14449" y="5122"/>
                </a:lnTo>
                <a:lnTo>
                  <a:pt x="14404" y="4809"/>
                </a:lnTo>
                <a:lnTo>
                  <a:pt x="14359" y="4473"/>
                </a:lnTo>
                <a:lnTo>
                  <a:pt x="14270" y="4160"/>
                </a:lnTo>
                <a:lnTo>
                  <a:pt x="14180" y="3847"/>
                </a:lnTo>
                <a:lnTo>
                  <a:pt x="14046" y="3512"/>
                </a:lnTo>
                <a:lnTo>
                  <a:pt x="13912" y="3199"/>
                </a:lnTo>
                <a:lnTo>
                  <a:pt x="13733" y="2885"/>
                </a:lnTo>
                <a:lnTo>
                  <a:pt x="13554" y="2617"/>
                </a:lnTo>
                <a:lnTo>
                  <a:pt x="13375" y="2349"/>
                </a:lnTo>
                <a:lnTo>
                  <a:pt x="13152" y="2125"/>
                </a:lnTo>
                <a:lnTo>
                  <a:pt x="12928" y="1901"/>
                </a:lnTo>
                <a:lnTo>
                  <a:pt x="12704" y="1678"/>
                </a:lnTo>
                <a:lnTo>
                  <a:pt x="12458" y="1499"/>
                </a:lnTo>
                <a:lnTo>
                  <a:pt x="12212" y="1320"/>
                </a:lnTo>
                <a:lnTo>
                  <a:pt x="11966" y="1141"/>
                </a:lnTo>
                <a:lnTo>
                  <a:pt x="11698" y="1007"/>
                </a:lnTo>
                <a:lnTo>
                  <a:pt x="11452" y="873"/>
                </a:lnTo>
                <a:lnTo>
                  <a:pt x="10915" y="626"/>
                </a:lnTo>
                <a:lnTo>
                  <a:pt x="10401" y="448"/>
                </a:lnTo>
                <a:lnTo>
                  <a:pt x="9886" y="313"/>
                </a:lnTo>
                <a:lnTo>
                  <a:pt x="9416" y="202"/>
                </a:lnTo>
                <a:lnTo>
                  <a:pt x="8992" y="112"/>
                </a:lnTo>
                <a:lnTo>
                  <a:pt x="8589" y="67"/>
                </a:lnTo>
                <a:lnTo>
                  <a:pt x="8030" y="23"/>
                </a:lnTo>
                <a:lnTo>
                  <a:pt x="7828" y="0"/>
                </a:ln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5719451" y="2354101"/>
            <a:ext cx="115383" cy="120353"/>
          </a:xfrm>
          <a:custGeom>
            <a:avLst/>
            <a:gdLst/>
            <a:ahLst/>
            <a:cxnLst/>
            <a:rect l="l" t="t" r="r" b="b"/>
            <a:pathLst>
              <a:path w="3088" h="3221" extrusionOk="0">
                <a:moveTo>
                  <a:pt x="1499" y="0"/>
                </a:moveTo>
                <a:lnTo>
                  <a:pt x="1" y="1007"/>
                </a:lnTo>
                <a:lnTo>
                  <a:pt x="1812" y="3221"/>
                </a:lnTo>
                <a:lnTo>
                  <a:pt x="3087" y="2147"/>
                </a:lnTo>
                <a:lnTo>
                  <a:pt x="1499" y="0"/>
                </a:ln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5284037" y="1768253"/>
            <a:ext cx="334342" cy="467212"/>
          </a:xfrm>
          <a:custGeom>
            <a:avLst/>
            <a:gdLst/>
            <a:ahLst/>
            <a:cxnLst/>
            <a:rect l="l" t="t" r="r" b="b"/>
            <a:pathLst>
              <a:path w="8948" h="12504" extrusionOk="0">
                <a:moveTo>
                  <a:pt x="4988" y="1"/>
                </a:moveTo>
                <a:lnTo>
                  <a:pt x="4675" y="23"/>
                </a:lnTo>
                <a:lnTo>
                  <a:pt x="4385" y="45"/>
                </a:lnTo>
                <a:lnTo>
                  <a:pt x="4094" y="90"/>
                </a:lnTo>
                <a:lnTo>
                  <a:pt x="3803" y="135"/>
                </a:lnTo>
                <a:lnTo>
                  <a:pt x="3535" y="224"/>
                </a:lnTo>
                <a:lnTo>
                  <a:pt x="3266" y="314"/>
                </a:lnTo>
                <a:lnTo>
                  <a:pt x="3020" y="426"/>
                </a:lnTo>
                <a:lnTo>
                  <a:pt x="2797" y="560"/>
                </a:lnTo>
                <a:lnTo>
                  <a:pt x="2551" y="694"/>
                </a:lnTo>
                <a:lnTo>
                  <a:pt x="2349" y="828"/>
                </a:lnTo>
                <a:lnTo>
                  <a:pt x="2148" y="985"/>
                </a:lnTo>
                <a:lnTo>
                  <a:pt x="1745" y="1320"/>
                </a:lnTo>
                <a:lnTo>
                  <a:pt x="1410" y="1678"/>
                </a:lnTo>
                <a:lnTo>
                  <a:pt x="1097" y="2036"/>
                </a:lnTo>
                <a:lnTo>
                  <a:pt x="851" y="2394"/>
                </a:lnTo>
                <a:lnTo>
                  <a:pt x="605" y="2752"/>
                </a:lnTo>
                <a:lnTo>
                  <a:pt x="426" y="3087"/>
                </a:lnTo>
                <a:lnTo>
                  <a:pt x="269" y="3356"/>
                </a:lnTo>
                <a:lnTo>
                  <a:pt x="68" y="3803"/>
                </a:lnTo>
                <a:lnTo>
                  <a:pt x="1" y="3960"/>
                </a:lnTo>
                <a:lnTo>
                  <a:pt x="1745" y="5100"/>
                </a:lnTo>
                <a:lnTo>
                  <a:pt x="1924" y="4787"/>
                </a:lnTo>
                <a:lnTo>
                  <a:pt x="2103" y="4519"/>
                </a:lnTo>
                <a:lnTo>
                  <a:pt x="2305" y="4273"/>
                </a:lnTo>
                <a:lnTo>
                  <a:pt x="2506" y="4027"/>
                </a:lnTo>
                <a:lnTo>
                  <a:pt x="2707" y="3825"/>
                </a:lnTo>
                <a:lnTo>
                  <a:pt x="2931" y="3624"/>
                </a:lnTo>
                <a:lnTo>
                  <a:pt x="3132" y="3467"/>
                </a:lnTo>
                <a:lnTo>
                  <a:pt x="3356" y="3311"/>
                </a:lnTo>
                <a:lnTo>
                  <a:pt x="3557" y="3199"/>
                </a:lnTo>
                <a:lnTo>
                  <a:pt x="3781" y="3087"/>
                </a:lnTo>
                <a:lnTo>
                  <a:pt x="3982" y="2998"/>
                </a:lnTo>
                <a:lnTo>
                  <a:pt x="4183" y="2908"/>
                </a:lnTo>
                <a:lnTo>
                  <a:pt x="4407" y="2864"/>
                </a:lnTo>
                <a:lnTo>
                  <a:pt x="4586" y="2841"/>
                </a:lnTo>
                <a:lnTo>
                  <a:pt x="4787" y="2819"/>
                </a:lnTo>
                <a:lnTo>
                  <a:pt x="4988" y="2819"/>
                </a:lnTo>
                <a:lnTo>
                  <a:pt x="5167" y="2841"/>
                </a:lnTo>
                <a:lnTo>
                  <a:pt x="5346" y="2864"/>
                </a:lnTo>
                <a:lnTo>
                  <a:pt x="5503" y="2931"/>
                </a:lnTo>
                <a:lnTo>
                  <a:pt x="5659" y="2998"/>
                </a:lnTo>
                <a:lnTo>
                  <a:pt x="5794" y="3065"/>
                </a:lnTo>
                <a:lnTo>
                  <a:pt x="5928" y="3177"/>
                </a:lnTo>
                <a:lnTo>
                  <a:pt x="6040" y="3289"/>
                </a:lnTo>
                <a:lnTo>
                  <a:pt x="6152" y="3423"/>
                </a:lnTo>
                <a:lnTo>
                  <a:pt x="6241" y="3557"/>
                </a:lnTo>
                <a:lnTo>
                  <a:pt x="6308" y="3713"/>
                </a:lnTo>
                <a:lnTo>
                  <a:pt x="6375" y="3892"/>
                </a:lnTo>
                <a:lnTo>
                  <a:pt x="6398" y="4071"/>
                </a:lnTo>
                <a:lnTo>
                  <a:pt x="6420" y="4273"/>
                </a:lnTo>
                <a:lnTo>
                  <a:pt x="6420" y="4474"/>
                </a:lnTo>
                <a:lnTo>
                  <a:pt x="6398" y="4698"/>
                </a:lnTo>
                <a:lnTo>
                  <a:pt x="6353" y="4921"/>
                </a:lnTo>
                <a:lnTo>
                  <a:pt x="6308" y="5100"/>
                </a:lnTo>
                <a:lnTo>
                  <a:pt x="6241" y="5279"/>
                </a:lnTo>
                <a:lnTo>
                  <a:pt x="6174" y="5436"/>
                </a:lnTo>
                <a:lnTo>
                  <a:pt x="6084" y="5592"/>
                </a:lnTo>
                <a:lnTo>
                  <a:pt x="5883" y="5905"/>
                </a:lnTo>
                <a:lnTo>
                  <a:pt x="5637" y="6196"/>
                </a:lnTo>
                <a:lnTo>
                  <a:pt x="5346" y="6442"/>
                </a:lnTo>
                <a:lnTo>
                  <a:pt x="5056" y="6688"/>
                </a:lnTo>
                <a:lnTo>
                  <a:pt x="4765" y="6912"/>
                </a:lnTo>
                <a:lnTo>
                  <a:pt x="4452" y="7113"/>
                </a:lnTo>
                <a:lnTo>
                  <a:pt x="4139" y="7292"/>
                </a:lnTo>
                <a:lnTo>
                  <a:pt x="3848" y="7426"/>
                </a:lnTo>
                <a:lnTo>
                  <a:pt x="3356" y="7672"/>
                </a:lnTo>
                <a:lnTo>
                  <a:pt x="2998" y="7829"/>
                </a:lnTo>
                <a:lnTo>
                  <a:pt x="2864" y="7874"/>
                </a:lnTo>
                <a:lnTo>
                  <a:pt x="4116" y="12503"/>
                </a:lnTo>
                <a:lnTo>
                  <a:pt x="6129" y="11810"/>
                </a:lnTo>
                <a:lnTo>
                  <a:pt x="5279" y="9104"/>
                </a:lnTo>
                <a:lnTo>
                  <a:pt x="5391" y="9059"/>
                </a:lnTo>
                <a:lnTo>
                  <a:pt x="5682" y="8902"/>
                </a:lnTo>
                <a:lnTo>
                  <a:pt x="6129" y="8656"/>
                </a:lnTo>
                <a:lnTo>
                  <a:pt x="6398" y="8477"/>
                </a:lnTo>
                <a:lnTo>
                  <a:pt x="6666" y="8299"/>
                </a:lnTo>
                <a:lnTo>
                  <a:pt x="6934" y="8075"/>
                </a:lnTo>
                <a:lnTo>
                  <a:pt x="7225" y="7829"/>
                </a:lnTo>
                <a:lnTo>
                  <a:pt x="7516" y="7538"/>
                </a:lnTo>
                <a:lnTo>
                  <a:pt x="7784" y="7247"/>
                </a:lnTo>
                <a:lnTo>
                  <a:pt x="8053" y="6912"/>
                </a:lnTo>
                <a:lnTo>
                  <a:pt x="8276" y="6554"/>
                </a:lnTo>
                <a:lnTo>
                  <a:pt x="8478" y="6174"/>
                </a:lnTo>
                <a:lnTo>
                  <a:pt x="8657" y="5771"/>
                </a:lnTo>
                <a:lnTo>
                  <a:pt x="8746" y="5503"/>
                </a:lnTo>
                <a:lnTo>
                  <a:pt x="8813" y="5234"/>
                </a:lnTo>
                <a:lnTo>
                  <a:pt x="8880" y="4966"/>
                </a:lnTo>
                <a:lnTo>
                  <a:pt x="8925" y="4720"/>
                </a:lnTo>
                <a:lnTo>
                  <a:pt x="8947" y="4452"/>
                </a:lnTo>
                <a:lnTo>
                  <a:pt x="8947" y="4183"/>
                </a:lnTo>
                <a:lnTo>
                  <a:pt x="8947" y="3915"/>
                </a:lnTo>
                <a:lnTo>
                  <a:pt x="8947" y="3669"/>
                </a:lnTo>
                <a:lnTo>
                  <a:pt x="8903" y="3423"/>
                </a:lnTo>
                <a:lnTo>
                  <a:pt x="8858" y="3154"/>
                </a:lnTo>
                <a:lnTo>
                  <a:pt x="8791" y="2908"/>
                </a:lnTo>
                <a:lnTo>
                  <a:pt x="8724" y="2685"/>
                </a:lnTo>
                <a:lnTo>
                  <a:pt x="8634" y="2439"/>
                </a:lnTo>
                <a:lnTo>
                  <a:pt x="8545" y="2215"/>
                </a:lnTo>
                <a:lnTo>
                  <a:pt x="8433" y="1991"/>
                </a:lnTo>
                <a:lnTo>
                  <a:pt x="8299" y="1790"/>
                </a:lnTo>
                <a:lnTo>
                  <a:pt x="8164" y="1589"/>
                </a:lnTo>
                <a:lnTo>
                  <a:pt x="8008" y="1387"/>
                </a:lnTo>
                <a:lnTo>
                  <a:pt x="7851" y="1209"/>
                </a:lnTo>
                <a:lnTo>
                  <a:pt x="7672" y="1030"/>
                </a:lnTo>
                <a:lnTo>
                  <a:pt x="7471" y="873"/>
                </a:lnTo>
                <a:lnTo>
                  <a:pt x="7270" y="716"/>
                </a:lnTo>
                <a:lnTo>
                  <a:pt x="7069" y="582"/>
                </a:lnTo>
                <a:lnTo>
                  <a:pt x="6845" y="470"/>
                </a:lnTo>
                <a:lnTo>
                  <a:pt x="6621" y="359"/>
                </a:lnTo>
                <a:lnTo>
                  <a:pt x="6375" y="247"/>
                </a:lnTo>
                <a:lnTo>
                  <a:pt x="6107" y="180"/>
                </a:lnTo>
                <a:lnTo>
                  <a:pt x="5838" y="113"/>
                </a:lnTo>
                <a:lnTo>
                  <a:pt x="5570" y="68"/>
                </a:lnTo>
                <a:lnTo>
                  <a:pt x="5279" y="23"/>
                </a:lnTo>
                <a:lnTo>
                  <a:pt x="4988"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5443660" y="2240436"/>
            <a:ext cx="102006" cy="80260"/>
          </a:xfrm>
          <a:custGeom>
            <a:avLst/>
            <a:gdLst/>
            <a:ahLst/>
            <a:cxnLst/>
            <a:rect l="l" t="t" r="r" b="b"/>
            <a:pathLst>
              <a:path w="2730" h="2148" extrusionOk="0">
                <a:moveTo>
                  <a:pt x="2237" y="1"/>
                </a:moveTo>
                <a:lnTo>
                  <a:pt x="1" y="671"/>
                </a:lnTo>
                <a:lnTo>
                  <a:pt x="381" y="2148"/>
                </a:lnTo>
                <a:lnTo>
                  <a:pt x="2729" y="1342"/>
                </a:lnTo>
                <a:lnTo>
                  <a:pt x="2237"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2817011" y="1604482"/>
            <a:ext cx="651907" cy="809812"/>
          </a:xfrm>
          <a:custGeom>
            <a:avLst/>
            <a:gdLst/>
            <a:ahLst/>
            <a:cxnLst/>
            <a:rect l="l" t="t" r="r" b="b"/>
            <a:pathLst>
              <a:path w="17447" h="21673" extrusionOk="0">
                <a:moveTo>
                  <a:pt x="13488" y="0"/>
                </a:moveTo>
                <a:lnTo>
                  <a:pt x="12168" y="5234"/>
                </a:lnTo>
                <a:lnTo>
                  <a:pt x="11944" y="5211"/>
                </a:lnTo>
                <a:lnTo>
                  <a:pt x="11318" y="5167"/>
                </a:lnTo>
                <a:lnTo>
                  <a:pt x="10871" y="5167"/>
                </a:lnTo>
                <a:lnTo>
                  <a:pt x="10334" y="5189"/>
                </a:lnTo>
                <a:lnTo>
                  <a:pt x="9753" y="5211"/>
                </a:lnTo>
                <a:lnTo>
                  <a:pt x="9126" y="5278"/>
                </a:lnTo>
                <a:lnTo>
                  <a:pt x="8455" y="5368"/>
                </a:lnTo>
                <a:lnTo>
                  <a:pt x="7740" y="5502"/>
                </a:lnTo>
                <a:lnTo>
                  <a:pt x="7002" y="5681"/>
                </a:lnTo>
                <a:lnTo>
                  <a:pt x="6263" y="5905"/>
                </a:lnTo>
                <a:lnTo>
                  <a:pt x="5906" y="6061"/>
                </a:lnTo>
                <a:lnTo>
                  <a:pt x="5525" y="6195"/>
                </a:lnTo>
                <a:lnTo>
                  <a:pt x="5145" y="6374"/>
                </a:lnTo>
                <a:lnTo>
                  <a:pt x="4787" y="6576"/>
                </a:lnTo>
                <a:lnTo>
                  <a:pt x="4429" y="6777"/>
                </a:lnTo>
                <a:lnTo>
                  <a:pt x="4072" y="7001"/>
                </a:lnTo>
                <a:lnTo>
                  <a:pt x="3714" y="7247"/>
                </a:lnTo>
                <a:lnTo>
                  <a:pt x="3378" y="7515"/>
                </a:lnTo>
                <a:lnTo>
                  <a:pt x="2976" y="7850"/>
                </a:lnTo>
                <a:lnTo>
                  <a:pt x="2595" y="8231"/>
                </a:lnTo>
                <a:lnTo>
                  <a:pt x="2238" y="8611"/>
                </a:lnTo>
                <a:lnTo>
                  <a:pt x="1902" y="8991"/>
                </a:lnTo>
                <a:lnTo>
                  <a:pt x="1611" y="9416"/>
                </a:lnTo>
                <a:lnTo>
                  <a:pt x="1321" y="9819"/>
                </a:lnTo>
                <a:lnTo>
                  <a:pt x="1075" y="10266"/>
                </a:lnTo>
                <a:lnTo>
                  <a:pt x="851" y="10691"/>
                </a:lnTo>
                <a:lnTo>
                  <a:pt x="650" y="11138"/>
                </a:lnTo>
                <a:lnTo>
                  <a:pt x="471" y="11586"/>
                </a:lnTo>
                <a:lnTo>
                  <a:pt x="314" y="12055"/>
                </a:lnTo>
                <a:lnTo>
                  <a:pt x="202" y="12525"/>
                </a:lnTo>
                <a:lnTo>
                  <a:pt x="113" y="12995"/>
                </a:lnTo>
                <a:lnTo>
                  <a:pt x="46" y="13464"/>
                </a:lnTo>
                <a:lnTo>
                  <a:pt x="23" y="13934"/>
                </a:lnTo>
                <a:lnTo>
                  <a:pt x="1" y="14404"/>
                </a:lnTo>
                <a:lnTo>
                  <a:pt x="23" y="14851"/>
                </a:lnTo>
                <a:lnTo>
                  <a:pt x="90" y="15321"/>
                </a:lnTo>
                <a:lnTo>
                  <a:pt x="158" y="15790"/>
                </a:lnTo>
                <a:lnTo>
                  <a:pt x="292" y="16238"/>
                </a:lnTo>
                <a:lnTo>
                  <a:pt x="426" y="16685"/>
                </a:lnTo>
                <a:lnTo>
                  <a:pt x="605" y="17110"/>
                </a:lnTo>
                <a:lnTo>
                  <a:pt x="806" y="17535"/>
                </a:lnTo>
                <a:lnTo>
                  <a:pt x="1030" y="17960"/>
                </a:lnTo>
                <a:lnTo>
                  <a:pt x="1298" y="18362"/>
                </a:lnTo>
                <a:lnTo>
                  <a:pt x="1611" y="18765"/>
                </a:lnTo>
                <a:lnTo>
                  <a:pt x="1947" y="19145"/>
                </a:lnTo>
                <a:lnTo>
                  <a:pt x="2305" y="19503"/>
                </a:lnTo>
                <a:lnTo>
                  <a:pt x="2707" y="19839"/>
                </a:lnTo>
                <a:lnTo>
                  <a:pt x="3132" y="20174"/>
                </a:lnTo>
                <a:lnTo>
                  <a:pt x="3602" y="20465"/>
                </a:lnTo>
                <a:lnTo>
                  <a:pt x="4094" y="20756"/>
                </a:lnTo>
                <a:lnTo>
                  <a:pt x="4608" y="21002"/>
                </a:lnTo>
                <a:lnTo>
                  <a:pt x="5123" y="21203"/>
                </a:lnTo>
                <a:lnTo>
                  <a:pt x="5637" y="21382"/>
                </a:lnTo>
                <a:lnTo>
                  <a:pt x="6152" y="21516"/>
                </a:lnTo>
                <a:lnTo>
                  <a:pt x="6666" y="21606"/>
                </a:lnTo>
                <a:lnTo>
                  <a:pt x="7180" y="21650"/>
                </a:lnTo>
                <a:lnTo>
                  <a:pt x="7695" y="21673"/>
                </a:lnTo>
                <a:lnTo>
                  <a:pt x="8187" y="21673"/>
                </a:lnTo>
                <a:lnTo>
                  <a:pt x="8701" y="21628"/>
                </a:lnTo>
                <a:lnTo>
                  <a:pt x="9193" y="21583"/>
                </a:lnTo>
                <a:lnTo>
                  <a:pt x="9663" y="21494"/>
                </a:lnTo>
                <a:lnTo>
                  <a:pt x="10133" y="21404"/>
                </a:lnTo>
                <a:lnTo>
                  <a:pt x="10603" y="21270"/>
                </a:lnTo>
                <a:lnTo>
                  <a:pt x="11050" y="21136"/>
                </a:lnTo>
                <a:lnTo>
                  <a:pt x="11475" y="21002"/>
                </a:lnTo>
                <a:lnTo>
                  <a:pt x="11900" y="20845"/>
                </a:lnTo>
                <a:lnTo>
                  <a:pt x="12683" y="20487"/>
                </a:lnTo>
                <a:lnTo>
                  <a:pt x="13398" y="20152"/>
                </a:lnTo>
                <a:lnTo>
                  <a:pt x="14025" y="19794"/>
                </a:lnTo>
                <a:lnTo>
                  <a:pt x="14561" y="19458"/>
                </a:lnTo>
                <a:lnTo>
                  <a:pt x="15009" y="19168"/>
                </a:lnTo>
                <a:lnTo>
                  <a:pt x="15322" y="18944"/>
                </a:lnTo>
                <a:lnTo>
                  <a:pt x="15590" y="18743"/>
                </a:lnTo>
                <a:lnTo>
                  <a:pt x="13913" y="15209"/>
                </a:lnTo>
                <a:lnTo>
                  <a:pt x="13309" y="15544"/>
                </a:lnTo>
                <a:lnTo>
                  <a:pt x="12727" y="15813"/>
                </a:lnTo>
                <a:lnTo>
                  <a:pt x="12168" y="16036"/>
                </a:lnTo>
                <a:lnTo>
                  <a:pt x="11609" y="16215"/>
                </a:lnTo>
                <a:lnTo>
                  <a:pt x="11072" y="16372"/>
                </a:lnTo>
                <a:lnTo>
                  <a:pt x="10535" y="16484"/>
                </a:lnTo>
                <a:lnTo>
                  <a:pt x="10021" y="16573"/>
                </a:lnTo>
                <a:lnTo>
                  <a:pt x="9529" y="16596"/>
                </a:lnTo>
                <a:lnTo>
                  <a:pt x="9059" y="16618"/>
                </a:lnTo>
                <a:lnTo>
                  <a:pt x="8612" y="16596"/>
                </a:lnTo>
                <a:lnTo>
                  <a:pt x="8187" y="16528"/>
                </a:lnTo>
                <a:lnTo>
                  <a:pt x="7784" y="16461"/>
                </a:lnTo>
                <a:lnTo>
                  <a:pt x="7404" y="16350"/>
                </a:lnTo>
                <a:lnTo>
                  <a:pt x="7046" y="16215"/>
                </a:lnTo>
                <a:lnTo>
                  <a:pt x="6711" y="16059"/>
                </a:lnTo>
                <a:lnTo>
                  <a:pt x="6398" y="15857"/>
                </a:lnTo>
                <a:lnTo>
                  <a:pt x="6129" y="15656"/>
                </a:lnTo>
                <a:lnTo>
                  <a:pt x="5883" y="15433"/>
                </a:lnTo>
                <a:lnTo>
                  <a:pt x="5660" y="15187"/>
                </a:lnTo>
                <a:lnTo>
                  <a:pt x="5481" y="14940"/>
                </a:lnTo>
                <a:lnTo>
                  <a:pt x="5324" y="14672"/>
                </a:lnTo>
                <a:lnTo>
                  <a:pt x="5212" y="14381"/>
                </a:lnTo>
                <a:lnTo>
                  <a:pt x="5145" y="14068"/>
                </a:lnTo>
                <a:lnTo>
                  <a:pt x="5100" y="13777"/>
                </a:lnTo>
                <a:lnTo>
                  <a:pt x="5100" y="13442"/>
                </a:lnTo>
                <a:lnTo>
                  <a:pt x="5145" y="13129"/>
                </a:lnTo>
                <a:lnTo>
                  <a:pt x="5212" y="12793"/>
                </a:lnTo>
                <a:lnTo>
                  <a:pt x="5346" y="12458"/>
                </a:lnTo>
                <a:lnTo>
                  <a:pt x="5503" y="12122"/>
                </a:lnTo>
                <a:lnTo>
                  <a:pt x="5704" y="11765"/>
                </a:lnTo>
                <a:lnTo>
                  <a:pt x="5973" y="11429"/>
                </a:lnTo>
                <a:lnTo>
                  <a:pt x="6263" y="11094"/>
                </a:lnTo>
                <a:lnTo>
                  <a:pt x="6510" y="10848"/>
                </a:lnTo>
                <a:lnTo>
                  <a:pt x="6778" y="10624"/>
                </a:lnTo>
                <a:lnTo>
                  <a:pt x="7069" y="10423"/>
                </a:lnTo>
                <a:lnTo>
                  <a:pt x="7382" y="10244"/>
                </a:lnTo>
                <a:lnTo>
                  <a:pt x="7695" y="10087"/>
                </a:lnTo>
                <a:lnTo>
                  <a:pt x="8008" y="9953"/>
                </a:lnTo>
                <a:lnTo>
                  <a:pt x="8344" y="9819"/>
                </a:lnTo>
                <a:lnTo>
                  <a:pt x="8701" y="9707"/>
                </a:lnTo>
                <a:lnTo>
                  <a:pt x="9037" y="9617"/>
                </a:lnTo>
                <a:lnTo>
                  <a:pt x="9395" y="9550"/>
                </a:lnTo>
                <a:lnTo>
                  <a:pt x="10110" y="9416"/>
                </a:lnTo>
                <a:lnTo>
                  <a:pt x="10826" y="9349"/>
                </a:lnTo>
                <a:lnTo>
                  <a:pt x="11520" y="9327"/>
                </a:lnTo>
                <a:lnTo>
                  <a:pt x="12191" y="9327"/>
                </a:lnTo>
                <a:lnTo>
                  <a:pt x="12817" y="9349"/>
                </a:lnTo>
                <a:lnTo>
                  <a:pt x="13376" y="9394"/>
                </a:lnTo>
                <a:lnTo>
                  <a:pt x="13868" y="9438"/>
                </a:lnTo>
                <a:lnTo>
                  <a:pt x="14584" y="9550"/>
                </a:lnTo>
                <a:lnTo>
                  <a:pt x="14852" y="9595"/>
                </a:lnTo>
                <a:lnTo>
                  <a:pt x="17447" y="760"/>
                </a:lnTo>
                <a:lnTo>
                  <a:pt x="13488" y="0"/>
                </a:ln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3329323" y="1439814"/>
            <a:ext cx="190561" cy="139633"/>
          </a:xfrm>
          <a:custGeom>
            <a:avLst/>
            <a:gdLst/>
            <a:ahLst/>
            <a:cxnLst/>
            <a:rect l="l" t="t" r="r" b="b"/>
            <a:pathLst>
              <a:path w="5100" h="3737" extrusionOk="0">
                <a:moveTo>
                  <a:pt x="537" y="1"/>
                </a:moveTo>
                <a:lnTo>
                  <a:pt x="0" y="2685"/>
                </a:lnTo>
                <a:lnTo>
                  <a:pt x="4250" y="3736"/>
                </a:lnTo>
                <a:lnTo>
                  <a:pt x="5100" y="918"/>
                </a:lnTo>
                <a:lnTo>
                  <a:pt x="537" y="1"/>
                </a:ln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2798628" y="1265169"/>
            <a:ext cx="539924" cy="375257"/>
          </a:xfrm>
          <a:custGeom>
            <a:avLst/>
            <a:gdLst/>
            <a:ahLst/>
            <a:cxnLst/>
            <a:rect l="l" t="t" r="r" b="b"/>
            <a:pathLst>
              <a:path w="14450" h="10043" extrusionOk="0">
                <a:moveTo>
                  <a:pt x="4854" y="0"/>
                </a:moveTo>
                <a:lnTo>
                  <a:pt x="4541" y="23"/>
                </a:lnTo>
                <a:lnTo>
                  <a:pt x="4228" y="68"/>
                </a:lnTo>
                <a:lnTo>
                  <a:pt x="3915" y="135"/>
                </a:lnTo>
                <a:lnTo>
                  <a:pt x="3624" y="202"/>
                </a:lnTo>
                <a:lnTo>
                  <a:pt x="3311" y="291"/>
                </a:lnTo>
                <a:lnTo>
                  <a:pt x="3043" y="403"/>
                </a:lnTo>
                <a:lnTo>
                  <a:pt x="2752" y="515"/>
                </a:lnTo>
                <a:lnTo>
                  <a:pt x="2484" y="649"/>
                </a:lnTo>
                <a:lnTo>
                  <a:pt x="2238" y="806"/>
                </a:lnTo>
                <a:lnTo>
                  <a:pt x="1991" y="962"/>
                </a:lnTo>
                <a:lnTo>
                  <a:pt x="1745" y="1141"/>
                </a:lnTo>
                <a:lnTo>
                  <a:pt x="1522" y="1320"/>
                </a:lnTo>
                <a:lnTo>
                  <a:pt x="1320" y="1521"/>
                </a:lnTo>
                <a:lnTo>
                  <a:pt x="1119" y="1723"/>
                </a:lnTo>
                <a:lnTo>
                  <a:pt x="918" y="1946"/>
                </a:lnTo>
                <a:lnTo>
                  <a:pt x="761" y="2170"/>
                </a:lnTo>
                <a:lnTo>
                  <a:pt x="605" y="2416"/>
                </a:lnTo>
                <a:lnTo>
                  <a:pt x="471" y="2662"/>
                </a:lnTo>
                <a:lnTo>
                  <a:pt x="336" y="2908"/>
                </a:lnTo>
                <a:lnTo>
                  <a:pt x="247" y="3176"/>
                </a:lnTo>
                <a:lnTo>
                  <a:pt x="157" y="3467"/>
                </a:lnTo>
                <a:lnTo>
                  <a:pt x="90" y="3736"/>
                </a:lnTo>
                <a:lnTo>
                  <a:pt x="23" y="4026"/>
                </a:lnTo>
                <a:lnTo>
                  <a:pt x="1" y="4317"/>
                </a:lnTo>
                <a:lnTo>
                  <a:pt x="1" y="4630"/>
                </a:lnTo>
                <a:lnTo>
                  <a:pt x="1" y="4921"/>
                </a:lnTo>
                <a:lnTo>
                  <a:pt x="23" y="5234"/>
                </a:lnTo>
                <a:lnTo>
                  <a:pt x="90" y="5570"/>
                </a:lnTo>
                <a:lnTo>
                  <a:pt x="157" y="5883"/>
                </a:lnTo>
                <a:lnTo>
                  <a:pt x="269" y="6218"/>
                </a:lnTo>
                <a:lnTo>
                  <a:pt x="403" y="6531"/>
                </a:lnTo>
                <a:lnTo>
                  <a:pt x="538" y="6844"/>
                </a:lnTo>
                <a:lnTo>
                  <a:pt x="694" y="7158"/>
                </a:lnTo>
                <a:lnTo>
                  <a:pt x="873" y="7426"/>
                </a:lnTo>
                <a:lnTo>
                  <a:pt x="1074" y="7694"/>
                </a:lnTo>
                <a:lnTo>
                  <a:pt x="1276" y="7940"/>
                </a:lnTo>
                <a:lnTo>
                  <a:pt x="1499" y="8164"/>
                </a:lnTo>
                <a:lnTo>
                  <a:pt x="1745" y="8365"/>
                </a:lnTo>
                <a:lnTo>
                  <a:pt x="1969" y="8544"/>
                </a:lnTo>
                <a:lnTo>
                  <a:pt x="2215" y="8723"/>
                </a:lnTo>
                <a:lnTo>
                  <a:pt x="2484" y="8902"/>
                </a:lnTo>
                <a:lnTo>
                  <a:pt x="2730" y="9036"/>
                </a:lnTo>
                <a:lnTo>
                  <a:pt x="2998" y="9170"/>
                </a:lnTo>
                <a:lnTo>
                  <a:pt x="3535" y="9416"/>
                </a:lnTo>
                <a:lnTo>
                  <a:pt x="4049" y="9595"/>
                </a:lnTo>
                <a:lnTo>
                  <a:pt x="4541" y="9730"/>
                </a:lnTo>
                <a:lnTo>
                  <a:pt x="5033" y="9841"/>
                </a:lnTo>
                <a:lnTo>
                  <a:pt x="5458" y="9931"/>
                </a:lnTo>
                <a:lnTo>
                  <a:pt x="5838" y="9976"/>
                </a:lnTo>
                <a:lnTo>
                  <a:pt x="6398" y="10020"/>
                </a:lnTo>
                <a:lnTo>
                  <a:pt x="6599" y="10043"/>
                </a:lnTo>
                <a:lnTo>
                  <a:pt x="7180" y="7717"/>
                </a:lnTo>
                <a:lnTo>
                  <a:pt x="6778" y="7650"/>
                </a:lnTo>
                <a:lnTo>
                  <a:pt x="6398" y="7538"/>
                </a:lnTo>
                <a:lnTo>
                  <a:pt x="6040" y="7426"/>
                </a:lnTo>
                <a:lnTo>
                  <a:pt x="5704" y="7314"/>
                </a:lnTo>
                <a:lnTo>
                  <a:pt x="5391" y="7158"/>
                </a:lnTo>
                <a:lnTo>
                  <a:pt x="5100" y="7023"/>
                </a:lnTo>
                <a:lnTo>
                  <a:pt x="4832" y="6844"/>
                </a:lnTo>
                <a:lnTo>
                  <a:pt x="4564" y="6688"/>
                </a:lnTo>
                <a:lnTo>
                  <a:pt x="4340" y="6509"/>
                </a:lnTo>
                <a:lnTo>
                  <a:pt x="4139" y="6308"/>
                </a:lnTo>
                <a:lnTo>
                  <a:pt x="3960" y="6129"/>
                </a:lnTo>
                <a:lnTo>
                  <a:pt x="3803" y="5927"/>
                </a:lnTo>
                <a:lnTo>
                  <a:pt x="3669" y="5726"/>
                </a:lnTo>
                <a:lnTo>
                  <a:pt x="3535" y="5525"/>
                </a:lnTo>
                <a:lnTo>
                  <a:pt x="3445" y="5324"/>
                </a:lnTo>
                <a:lnTo>
                  <a:pt x="3378" y="5122"/>
                </a:lnTo>
                <a:lnTo>
                  <a:pt x="3333" y="4921"/>
                </a:lnTo>
                <a:lnTo>
                  <a:pt x="3289" y="4720"/>
                </a:lnTo>
                <a:lnTo>
                  <a:pt x="3289" y="4518"/>
                </a:lnTo>
                <a:lnTo>
                  <a:pt x="3311" y="4317"/>
                </a:lnTo>
                <a:lnTo>
                  <a:pt x="3333" y="4138"/>
                </a:lnTo>
                <a:lnTo>
                  <a:pt x="3401" y="3959"/>
                </a:lnTo>
                <a:lnTo>
                  <a:pt x="3468" y="3780"/>
                </a:lnTo>
                <a:lnTo>
                  <a:pt x="3579" y="3624"/>
                </a:lnTo>
                <a:lnTo>
                  <a:pt x="3691" y="3467"/>
                </a:lnTo>
                <a:lnTo>
                  <a:pt x="3848" y="3333"/>
                </a:lnTo>
                <a:lnTo>
                  <a:pt x="4004" y="3199"/>
                </a:lnTo>
                <a:lnTo>
                  <a:pt x="4206" y="3087"/>
                </a:lnTo>
                <a:lnTo>
                  <a:pt x="4407" y="2997"/>
                </a:lnTo>
                <a:lnTo>
                  <a:pt x="4631" y="2908"/>
                </a:lnTo>
                <a:lnTo>
                  <a:pt x="4899" y="2841"/>
                </a:lnTo>
                <a:lnTo>
                  <a:pt x="5167" y="2796"/>
                </a:lnTo>
                <a:lnTo>
                  <a:pt x="5816" y="2796"/>
                </a:lnTo>
                <a:lnTo>
                  <a:pt x="6017" y="2841"/>
                </a:lnTo>
                <a:lnTo>
                  <a:pt x="6442" y="2953"/>
                </a:lnTo>
                <a:lnTo>
                  <a:pt x="6845" y="3087"/>
                </a:lnTo>
                <a:lnTo>
                  <a:pt x="7248" y="3288"/>
                </a:lnTo>
                <a:lnTo>
                  <a:pt x="7628" y="3512"/>
                </a:lnTo>
                <a:lnTo>
                  <a:pt x="7986" y="3758"/>
                </a:lnTo>
                <a:lnTo>
                  <a:pt x="8343" y="4004"/>
                </a:lnTo>
                <a:lnTo>
                  <a:pt x="8657" y="4272"/>
                </a:lnTo>
                <a:lnTo>
                  <a:pt x="8925" y="4518"/>
                </a:lnTo>
                <a:lnTo>
                  <a:pt x="9395" y="4966"/>
                </a:lnTo>
                <a:lnTo>
                  <a:pt x="9685" y="5301"/>
                </a:lnTo>
                <a:lnTo>
                  <a:pt x="9797" y="5413"/>
                </a:lnTo>
                <a:lnTo>
                  <a:pt x="14449" y="2259"/>
                </a:lnTo>
                <a:lnTo>
                  <a:pt x="12884" y="358"/>
                </a:lnTo>
                <a:lnTo>
                  <a:pt x="10222" y="2326"/>
                </a:lnTo>
                <a:lnTo>
                  <a:pt x="10133" y="2237"/>
                </a:lnTo>
                <a:lnTo>
                  <a:pt x="9842" y="1969"/>
                </a:lnTo>
                <a:lnTo>
                  <a:pt x="9372" y="1588"/>
                </a:lnTo>
                <a:lnTo>
                  <a:pt x="9104" y="1387"/>
                </a:lnTo>
                <a:lnTo>
                  <a:pt x="8768" y="1163"/>
                </a:lnTo>
                <a:lnTo>
                  <a:pt x="8411" y="940"/>
                </a:lnTo>
                <a:lnTo>
                  <a:pt x="8030" y="739"/>
                </a:lnTo>
                <a:lnTo>
                  <a:pt x="7605" y="537"/>
                </a:lnTo>
                <a:lnTo>
                  <a:pt x="7180" y="358"/>
                </a:lnTo>
                <a:lnTo>
                  <a:pt x="6711" y="202"/>
                </a:lnTo>
                <a:lnTo>
                  <a:pt x="6219" y="90"/>
                </a:lnTo>
                <a:lnTo>
                  <a:pt x="5704" y="23"/>
                </a:lnTo>
                <a:lnTo>
                  <a:pt x="5190"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3308436" y="1211700"/>
            <a:ext cx="116205" cy="120353"/>
          </a:xfrm>
          <a:custGeom>
            <a:avLst/>
            <a:gdLst/>
            <a:ahLst/>
            <a:cxnLst/>
            <a:rect l="l" t="t" r="r" b="b"/>
            <a:pathLst>
              <a:path w="3110" h="3221" extrusionOk="0">
                <a:moveTo>
                  <a:pt x="1297" y="0"/>
                </a:moveTo>
                <a:lnTo>
                  <a:pt x="0" y="1074"/>
                </a:lnTo>
                <a:lnTo>
                  <a:pt x="1611" y="3221"/>
                </a:lnTo>
                <a:lnTo>
                  <a:pt x="3109" y="2214"/>
                </a:lnTo>
                <a:lnTo>
                  <a:pt x="1297"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3524892" y="1450687"/>
            <a:ext cx="335127" cy="467212"/>
          </a:xfrm>
          <a:custGeom>
            <a:avLst/>
            <a:gdLst/>
            <a:ahLst/>
            <a:cxnLst/>
            <a:rect l="l" t="t" r="r" b="b"/>
            <a:pathLst>
              <a:path w="8969" h="12504" extrusionOk="0">
                <a:moveTo>
                  <a:pt x="4854" y="1"/>
                </a:moveTo>
                <a:lnTo>
                  <a:pt x="2841" y="694"/>
                </a:lnTo>
                <a:lnTo>
                  <a:pt x="3690" y="3400"/>
                </a:lnTo>
                <a:lnTo>
                  <a:pt x="3579" y="3445"/>
                </a:lnTo>
                <a:lnTo>
                  <a:pt x="3266" y="3602"/>
                </a:lnTo>
                <a:lnTo>
                  <a:pt x="2841" y="3848"/>
                </a:lnTo>
                <a:lnTo>
                  <a:pt x="2572" y="4027"/>
                </a:lnTo>
                <a:lnTo>
                  <a:pt x="2304" y="4205"/>
                </a:lnTo>
                <a:lnTo>
                  <a:pt x="2013" y="4429"/>
                </a:lnTo>
                <a:lnTo>
                  <a:pt x="1745" y="4675"/>
                </a:lnTo>
                <a:lnTo>
                  <a:pt x="1454" y="4966"/>
                </a:lnTo>
                <a:lnTo>
                  <a:pt x="1185" y="5257"/>
                </a:lnTo>
                <a:lnTo>
                  <a:pt x="917" y="5592"/>
                </a:lnTo>
                <a:lnTo>
                  <a:pt x="693" y="5950"/>
                </a:lnTo>
                <a:lnTo>
                  <a:pt x="470" y="6330"/>
                </a:lnTo>
                <a:lnTo>
                  <a:pt x="291" y="6733"/>
                </a:lnTo>
                <a:lnTo>
                  <a:pt x="201" y="7001"/>
                </a:lnTo>
                <a:lnTo>
                  <a:pt x="134" y="7270"/>
                </a:lnTo>
                <a:lnTo>
                  <a:pt x="90" y="7538"/>
                </a:lnTo>
                <a:lnTo>
                  <a:pt x="45" y="7806"/>
                </a:lnTo>
                <a:lnTo>
                  <a:pt x="22" y="8052"/>
                </a:lnTo>
                <a:lnTo>
                  <a:pt x="0" y="8321"/>
                </a:lnTo>
                <a:lnTo>
                  <a:pt x="0" y="8589"/>
                </a:lnTo>
                <a:lnTo>
                  <a:pt x="22" y="8835"/>
                </a:lnTo>
                <a:lnTo>
                  <a:pt x="67" y="9081"/>
                </a:lnTo>
                <a:lnTo>
                  <a:pt x="112" y="9350"/>
                </a:lnTo>
                <a:lnTo>
                  <a:pt x="157" y="9596"/>
                </a:lnTo>
                <a:lnTo>
                  <a:pt x="246" y="9819"/>
                </a:lnTo>
                <a:lnTo>
                  <a:pt x="313" y="10065"/>
                </a:lnTo>
                <a:lnTo>
                  <a:pt x="425" y="10289"/>
                </a:lnTo>
                <a:lnTo>
                  <a:pt x="537" y="10513"/>
                </a:lnTo>
                <a:lnTo>
                  <a:pt x="671" y="10714"/>
                </a:lnTo>
                <a:lnTo>
                  <a:pt x="805" y="10915"/>
                </a:lnTo>
                <a:lnTo>
                  <a:pt x="962" y="11117"/>
                </a:lnTo>
                <a:lnTo>
                  <a:pt x="1118" y="11295"/>
                </a:lnTo>
                <a:lnTo>
                  <a:pt x="1297" y="11474"/>
                </a:lnTo>
                <a:lnTo>
                  <a:pt x="1476" y="11631"/>
                </a:lnTo>
                <a:lnTo>
                  <a:pt x="1678" y="11788"/>
                </a:lnTo>
                <a:lnTo>
                  <a:pt x="1901" y="11922"/>
                </a:lnTo>
                <a:lnTo>
                  <a:pt x="2125" y="12056"/>
                </a:lnTo>
                <a:lnTo>
                  <a:pt x="2349" y="12145"/>
                </a:lnTo>
                <a:lnTo>
                  <a:pt x="2595" y="12257"/>
                </a:lnTo>
                <a:lnTo>
                  <a:pt x="2841" y="12324"/>
                </a:lnTo>
                <a:lnTo>
                  <a:pt x="3109" y="12391"/>
                </a:lnTo>
                <a:lnTo>
                  <a:pt x="3400" y="12459"/>
                </a:lnTo>
                <a:lnTo>
                  <a:pt x="3690" y="12481"/>
                </a:lnTo>
                <a:lnTo>
                  <a:pt x="3981" y="12503"/>
                </a:lnTo>
                <a:lnTo>
                  <a:pt x="4272" y="12481"/>
                </a:lnTo>
                <a:lnTo>
                  <a:pt x="4585" y="12459"/>
                </a:lnTo>
                <a:lnTo>
                  <a:pt x="4876" y="12414"/>
                </a:lnTo>
                <a:lnTo>
                  <a:pt x="5167" y="12369"/>
                </a:lnTo>
                <a:lnTo>
                  <a:pt x="5435" y="12280"/>
                </a:lnTo>
                <a:lnTo>
                  <a:pt x="5681" y="12190"/>
                </a:lnTo>
                <a:lnTo>
                  <a:pt x="5927" y="12078"/>
                </a:lnTo>
                <a:lnTo>
                  <a:pt x="6173" y="11944"/>
                </a:lnTo>
                <a:lnTo>
                  <a:pt x="6397" y="11810"/>
                </a:lnTo>
                <a:lnTo>
                  <a:pt x="6620" y="11676"/>
                </a:lnTo>
                <a:lnTo>
                  <a:pt x="6822" y="11519"/>
                </a:lnTo>
                <a:lnTo>
                  <a:pt x="7202" y="11184"/>
                </a:lnTo>
                <a:lnTo>
                  <a:pt x="7560" y="10826"/>
                </a:lnTo>
                <a:lnTo>
                  <a:pt x="7851" y="10468"/>
                </a:lnTo>
                <a:lnTo>
                  <a:pt x="8119" y="10110"/>
                </a:lnTo>
                <a:lnTo>
                  <a:pt x="8343" y="9752"/>
                </a:lnTo>
                <a:lnTo>
                  <a:pt x="8544" y="9439"/>
                </a:lnTo>
                <a:lnTo>
                  <a:pt x="8701" y="9148"/>
                </a:lnTo>
                <a:lnTo>
                  <a:pt x="8902" y="8701"/>
                </a:lnTo>
                <a:lnTo>
                  <a:pt x="8969" y="8544"/>
                </a:lnTo>
                <a:lnTo>
                  <a:pt x="7224" y="7404"/>
                </a:lnTo>
                <a:lnTo>
                  <a:pt x="7045" y="7717"/>
                </a:lnTo>
                <a:lnTo>
                  <a:pt x="6844" y="7985"/>
                </a:lnTo>
                <a:lnTo>
                  <a:pt x="6665" y="8231"/>
                </a:lnTo>
                <a:lnTo>
                  <a:pt x="6464" y="8477"/>
                </a:lnTo>
                <a:lnTo>
                  <a:pt x="6240" y="8679"/>
                </a:lnTo>
                <a:lnTo>
                  <a:pt x="6039" y="8880"/>
                </a:lnTo>
                <a:lnTo>
                  <a:pt x="5838" y="9037"/>
                </a:lnTo>
                <a:lnTo>
                  <a:pt x="5614" y="9193"/>
                </a:lnTo>
                <a:lnTo>
                  <a:pt x="5413" y="9327"/>
                </a:lnTo>
                <a:lnTo>
                  <a:pt x="5189" y="9417"/>
                </a:lnTo>
                <a:lnTo>
                  <a:pt x="4988" y="9506"/>
                </a:lnTo>
                <a:lnTo>
                  <a:pt x="4764" y="9596"/>
                </a:lnTo>
                <a:lnTo>
                  <a:pt x="4563" y="9640"/>
                </a:lnTo>
                <a:lnTo>
                  <a:pt x="4361" y="9663"/>
                </a:lnTo>
                <a:lnTo>
                  <a:pt x="4160" y="9685"/>
                </a:lnTo>
                <a:lnTo>
                  <a:pt x="3981" y="9685"/>
                </a:lnTo>
                <a:lnTo>
                  <a:pt x="3802" y="9663"/>
                </a:lnTo>
                <a:lnTo>
                  <a:pt x="3623" y="9640"/>
                </a:lnTo>
                <a:lnTo>
                  <a:pt x="3467" y="9573"/>
                </a:lnTo>
                <a:lnTo>
                  <a:pt x="3310" y="9506"/>
                </a:lnTo>
                <a:lnTo>
                  <a:pt x="3154" y="9439"/>
                </a:lnTo>
                <a:lnTo>
                  <a:pt x="3042" y="9327"/>
                </a:lnTo>
                <a:lnTo>
                  <a:pt x="2908" y="9215"/>
                </a:lnTo>
                <a:lnTo>
                  <a:pt x="2818" y="9081"/>
                </a:lnTo>
                <a:lnTo>
                  <a:pt x="2729" y="8947"/>
                </a:lnTo>
                <a:lnTo>
                  <a:pt x="2662" y="8790"/>
                </a:lnTo>
                <a:lnTo>
                  <a:pt x="2595" y="8612"/>
                </a:lnTo>
                <a:lnTo>
                  <a:pt x="2550" y="8433"/>
                </a:lnTo>
                <a:lnTo>
                  <a:pt x="2527" y="8231"/>
                </a:lnTo>
                <a:lnTo>
                  <a:pt x="2527" y="8030"/>
                </a:lnTo>
                <a:lnTo>
                  <a:pt x="2550" y="7806"/>
                </a:lnTo>
                <a:lnTo>
                  <a:pt x="2595" y="7583"/>
                </a:lnTo>
                <a:lnTo>
                  <a:pt x="2662" y="7404"/>
                </a:lnTo>
                <a:lnTo>
                  <a:pt x="2706" y="7225"/>
                </a:lnTo>
                <a:lnTo>
                  <a:pt x="2796" y="7068"/>
                </a:lnTo>
                <a:lnTo>
                  <a:pt x="2885" y="6912"/>
                </a:lnTo>
                <a:lnTo>
                  <a:pt x="3087" y="6599"/>
                </a:lnTo>
                <a:lnTo>
                  <a:pt x="3333" y="6330"/>
                </a:lnTo>
                <a:lnTo>
                  <a:pt x="3601" y="6062"/>
                </a:lnTo>
                <a:lnTo>
                  <a:pt x="3892" y="5816"/>
                </a:lnTo>
                <a:lnTo>
                  <a:pt x="4205" y="5592"/>
                </a:lnTo>
                <a:lnTo>
                  <a:pt x="4518" y="5391"/>
                </a:lnTo>
                <a:lnTo>
                  <a:pt x="4809" y="5212"/>
                </a:lnTo>
                <a:lnTo>
                  <a:pt x="5100" y="5078"/>
                </a:lnTo>
                <a:lnTo>
                  <a:pt x="5614" y="4832"/>
                </a:lnTo>
                <a:lnTo>
                  <a:pt x="5972" y="4698"/>
                </a:lnTo>
                <a:lnTo>
                  <a:pt x="6106" y="4630"/>
                </a:lnTo>
                <a:lnTo>
                  <a:pt x="4854" y="1"/>
                </a:lnTo>
                <a:close/>
              </a:path>
            </a:pathLst>
          </a:custGeom>
          <a:solidFill>
            <a:srgbClr val="FD8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3598426" y="1365457"/>
            <a:ext cx="101969" cy="80260"/>
          </a:xfrm>
          <a:custGeom>
            <a:avLst/>
            <a:gdLst/>
            <a:ahLst/>
            <a:cxnLst/>
            <a:rect l="l" t="t" r="r" b="b"/>
            <a:pathLst>
              <a:path w="2729" h="2148" extrusionOk="0">
                <a:moveTo>
                  <a:pt x="2326" y="0"/>
                </a:moveTo>
                <a:lnTo>
                  <a:pt x="0" y="806"/>
                </a:lnTo>
                <a:lnTo>
                  <a:pt x="492" y="2147"/>
                </a:lnTo>
                <a:lnTo>
                  <a:pt x="2729" y="1499"/>
                </a:lnTo>
                <a:lnTo>
                  <a:pt x="2326" y="0"/>
                </a:lnTo>
                <a:close/>
              </a:path>
            </a:pathLst>
          </a:custGeom>
          <a:solidFill>
            <a:srgbClr val="FD8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2693925" y="1324700"/>
            <a:ext cx="104700" cy="1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6345425" y="1324700"/>
            <a:ext cx="104700" cy="104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24"/>
          <p:cNvCxnSpPr>
            <a:stCxn id="271" idx="0"/>
            <a:endCxn id="287" idx="6"/>
          </p:cNvCxnSpPr>
          <p:nvPr/>
        </p:nvCxnSpPr>
        <p:spPr>
          <a:xfrm rot="5400000" flipH="1">
            <a:off x="7073513" y="753725"/>
            <a:ext cx="261900" cy="1508700"/>
          </a:xfrm>
          <a:prstGeom prst="curvedConnector2">
            <a:avLst/>
          </a:prstGeom>
          <a:noFill/>
          <a:ln w="9525" cap="flat" cmpd="sng">
            <a:solidFill>
              <a:srgbClr val="666666"/>
            </a:solidFill>
            <a:prstDash val="solid"/>
            <a:round/>
            <a:headEnd type="stealth" w="med" len="med"/>
            <a:tailEnd type="none" w="med" len="med"/>
          </a:ln>
        </p:spPr>
      </p:cxnSp>
      <p:sp>
        <p:nvSpPr>
          <p:cNvPr id="289" name="Google Shape;28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Need for Explainable AI (XAI)</a:t>
            </a:r>
            <a:endParaRPr/>
          </a:p>
        </p:txBody>
      </p:sp>
      <p:sp>
        <p:nvSpPr>
          <p:cNvPr id="290" name="Google Shape;290;p24"/>
          <p:cNvSpPr txBox="1"/>
          <p:nvPr/>
        </p:nvSpPr>
        <p:spPr>
          <a:xfrm>
            <a:off x="2193232" y="3950513"/>
            <a:ext cx="1405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rgbClr val="029BD8"/>
                </a:solidFill>
                <a:latin typeface="Fira Sans Extra Condensed"/>
                <a:ea typeface="Fira Sans Extra Condensed"/>
                <a:cs typeface="Fira Sans Extra Condensed"/>
                <a:sym typeface="Fira Sans Extra Condensed"/>
              </a:rPr>
              <a:t>Why?</a:t>
            </a:r>
            <a:endParaRPr sz="3400" b="1">
              <a:solidFill>
                <a:srgbClr val="029BD8"/>
              </a:solidFill>
              <a:latin typeface="Fira Sans Extra Condensed"/>
              <a:ea typeface="Fira Sans Extra Condensed"/>
              <a:cs typeface="Fira Sans Extra Condensed"/>
              <a:sym typeface="Fira Sans Extra Condensed"/>
            </a:endParaRPr>
          </a:p>
        </p:txBody>
      </p:sp>
      <p:sp>
        <p:nvSpPr>
          <p:cNvPr id="291" name="Google Shape;291;p24"/>
          <p:cNvSpPr txBox="1"/>
          <p:nvPr/>
        </p:nvSpPr>
        <p:spPr>
          <a:xfrm>
            <a:off x="482582" y="3885200"/>
            <a:ext cx="1405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rgbClr val="029BD8"/>
                </a:solidFill>
                <a:latin typeface="Fira Sans Extra Condensed"/>
                <a:ea typeface="Fira Sans Extra Condensed"/>
                <a:cs typeface="Fira Sans Extra Condensed"/>
                <a:sym typeface="Fira Sans Extra Condensed"/>
              </a:rPr>
              <a:t>How?</a:t>
            </a:r>
            <a:endParaRPr sz="3400" b="1">
              <a:solidFill>
                <a:srgbClr val="029BD8"/>
              </a:solidFill>
              <a:latin typeface="Fira Sans Extra Condensed"/>
              <a:ea typeface="Fira Sans Extra Condensed"/>
              <a:cs typeface="Fira Sans Extra Condensed"/>
              <a:sym typeface="Fira Sans Extra Condensed"/>
            </a:endParaRPr>
          </a:p>
        </p:txBody>
      </p:sp>
      <p:grpSp>
        <p:nvGrpSpPr>
          <p:cNvPr id="292" name="Google Shape;292;p24"/>
          <p:cNvGrpSpPr/>
          <p:nvPr/>
        </p:nvGrpSpPr>
        <p:grpSpPr>
          <a:xfrm flipH="1">
            <a:off x="3810863" y="2081670"/>
            <a:ext cx="1290853" cy="2901449"/>
            <a:chOff x="1794600" y="1250489"/>
            <a:chExt cx="1548900" cy="3481461"/>
          </a:xfrm>
        </p:grpSpPr>
        <p:sp>
          <p:nvSpPr>
            <p:cNvPr id="293" name="Google Shape;293;p24"/>
            <p:cNvSpPr/>
            <p:nvPr/>
          </p:nvSpPr>
          <p:spPr>
            <a:xfrm>
              <a:off x="1794600" y="4499150"/>
              <a:ext cx="1548900" cy="2328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1934013" y="2754059"/>
              <a:ext cx="142347" cy="59581"/>
            </a:xfrm>
            <a:custGeom>
              <a:avLst/>
              <a:gdLst/>
              <a:ahLst/>
              <a:cxnLst/>
              <a:rect l="l" t="t" r="r" b="b"/>
              <a:pathLst>
                <a:path w="8276" h="3464" extrusionOk="0">
                  <a:moveTo>
                    <a:pt x="2206" y="1"/>
                  </a:moveTo>
                  <a:lnTo>
                    <a:pt x="1987" y="37"/>
                  </a:lnTo>
                  <a:lnTo>
                    <a:pt x="1769" y="92"/>
                  </a:lnTo>
                  <a:lnTo>
                    <a:pt x="1568" y="165"/>
                  </a:lnTo>
                  <a:lnTo>
                    <a:pt x="1368" y="274"/>
                  </a:lnTo>
                  <a:lnTo>
                    <a:pt x="1167" y="383"/>
                  </a:lnTo>
                  <a:lnTo>
                    <a:pt x="967" y="511"/>
                  </a:lnTo>
                  <a:lnTo>
                    <a:pt x="785" y="657"/>
                  </a:lnTo>
                  <a:lnTo>
                    <a:pt x="475" y="912"/>
                  </a:lnTo>
                  <a:lnTo>
                    <a:pt x="219" y="1149"/>
                  </a:lnTo>
                  <a:lnTo>
                    <a:pt x="1" y="1368"/>
                  </a:lnTo>
                  <a:lnTo>
                    <a:pt x="3282" y="3354"/>
                  </a:lnTo>
                  <a:lnTo>
                    <a:pt x="3992" y="3427"/>
                  </a:lnTo>
                  <a:lnTo>
                    <a:pt x="4630" y="3464"/>
                  </a:lnTo>
                  <a:lnTo>
                    <a:pt x="5214" y="3464"/>
                  </a:lnTo>
                  <a:lnTo>
                    <a:pt x="5724" y="3427"/>
                  </a:lnTo>
                  <a:lnTo>
                    <a:pt x="6198" y="3354"/>
                  </a:lnTo>
                  <a:lnTo>
                    <a:pt x="6599" y="3281"/>
                  </a:lnTo>
                  <a:lnTo>
                    <a:pt x="6945" y="3190"/>
                  </a:lnTo>
                  <a:lnTo>
                    <a:pt x="7255" y="3081"/>
                  </a:lnTo>
                  <a:lnTo>
                    <a:pt x="7528" y="2953"/>
                  </a:lnTo>
                  <a:lnTo>
                    <a:pt x="7729" y="2844"/>
                  </a:lnTo>
                  <a:lnTo>
                    <a:pt x="7911" y="2735"/>
                  </a:lnTo>
                  <a:lnTo>
                    <a:pt x="8057" y="2625"/>
                  </a:lnTo>
                  <a:lnTo>
                    <a:pt x="8221" y="2461"/>
                  </a:lnTo>
                  <a:lnTo>
                    <a:pt x="8276" y="2406"/>
                  </a:lnTo>
                  <a:lnTo>
                    <a:pt x="7510" y="2042"/>
                  </a:lnTo>
                  <a:lnTo>
                    <a:pt x="6708" y="1659"/>
                  </a:lnTo>
                  <a:lnTo>
                    <a:pt x="5760" y="1240"/>
                  </a:lnTo>
                  <a:lnTo>
                    <a:pt x="4758" y="803"/>
                  </a:lnTo>
                  <a:lnTo>
                    <a:pt x="3810" y="402"/>
                  </a:lnTo>
                  <a:lnTo>
                    <a:pt x="3373" y="256"/>
                  </a:lnTo>
                  <a:lnTo>
                    <a:pt x="2990" y="128"/>
                  </a:lnTo>
                  <a:lnTo>
                    <a:pt x="2662" y="37"/>
                  </a:lnTo>
                  <a:lnTo>
                    <a:pt x="2407" y="1"/>
                  </a:lnTo>
                  <a:close/>
                </a:path>
              </a:pathLst>
            </a:custGeom>
            <a:solidFill>
              <a:srgbClr val="C36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2011140" y="2747798"/>
              <a:ext cx="65222" cy="47661"/>
            </a:xfrm>
            <a:custGeom>
              <a:avLst/>
              <a:gdLst/>
              <a:ahLst/>
              <a:cxnLst/>
              <a:rect l="l" t="t" r="r" b="b"/>
              <a:pathLst>
                <a:path w="3792" h="2771" extrusionOk="0">
                  <a:moveTo>
                    <a:pt x="1440" y="0"/>
                  </a:moveTo>
                  <a:lnTo>
                    <a:pt x="1167" y="36"/>
                  </a:lnTo>
                  <a:lnTo>
                    <a:pt x="912" y="91"/>
                  </a:lnTo>
                  <a:lnTo>
                    <a:pt x="711" y="164"/>
                  </a:lnTo>
                  <a:lnTo>
                    <a:pt x="529" y="273"/>
                  </a:lnTo>
                  <a:lnTo>
                    <a:pt x="383" y="383"/>
                  </a:lnTo>
                  <a:lnTo>
                    <a:pt x="274" y="492"/>
                  </a:lnTo>
                  <a:lnTo>
                    <a:pt x="183" y="620"/>
                  </a:lnTo>
                  <a:lnTo>
                    <a:pt x="110" y="729"/>
                  </a:lnTo>
                  <a:lnTo>
                    <a:pt x="55" y="820"/>
                  </a:lnTo>
                  <a:lnTo>
                    <a:pt x="19" y="984"/>
                  </a:lnTo>
                  <a:lnTo>
                    <a:pt x="0" y="1039"/>
                  </a:lnTo>
                  <a:lnTo>
                    <a:pt x="3792" y="2770"/>
                  </a:lnTo>
                  <a:lnTo>
                    <a:pt x="2589" y="91"/>
                  </a:lnTo>
                  <a:lnTo>
                    <a:pt x="2151" y="18"/>
                  </a:lnTo>
                  <a:lnTo>
                    <a:pt x="1787" y="0"/>
                  </a:lnTo>
                  <a:close/>
                </a:path>
              </a:pathLst>
            </a:custGeom>
            <a:solidFill>
              <a:srgbClr val="C36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1884492" y="2250254"/>
              <a:ext cx="355507" cy="628574"/>
            </a:xfrm>
            <a:custGeom>
              <a:avLst/>
              <a:gdLst/>
              <a:ahLst/>
              <a:cxnLst/>
              <a:rect l="l" t="t" r="r" b="b"/>
              <a:pathLst>
                <a:path w="20669" h="36545" extrusionOk="0">
                  <a:moveTo>
                    <a:pt x="5851" y="1"/>
                  </a:moveTo>
                  <a:lnTo>
                    <a:pt x="4666" y="3245"/>
                  </a:lnTo>
                  <a:lnTo>
                    <a:pt x="3718" y="5778"/>
                  </a:lnTo>
                  <a:lnTo>
                    <a:pt x="3299" y="6836"/>
                  </a:lnTo>
                  <a:lnTo>
                    <a:pt x="3007" y="7583"/>
                  </a:lnTo>
                  <a:lnTo>
                    <a:pt x="2898" y="7874"/>
                  </a:lnTo>
                  <a:lnTo>
                    <a:pt x="2752" y="8239"/>
                  </a:lnTo>
                  <a:lnTo>
                    <a:pt x="2625" y="8658"/>
                  </a:lnTo>
                  <a:lnTo>
                    <a:pt x="2497" y="9132"/>
                  </a:lnTo>
                  <a:lnTo>
                    <a:pt x="2369" y="9661"/>
                  </a:lnTo>
                  <a:lnTo>
                    <a:pt x="2260" y="10244"/>
                  </a:lnTo>
                  <a:lnTo>
                    <a:pt x="2187" y="10864"/>
                  </a:lnTo>
                  <a:lnTo>
                    <a:pt x="2151" y="11538"/>
                  </a:lnTo>
                  <a:lnTo>
                    <a:pt x="2151" y="11884"/>
                  </a:lnTo>
                  <a:lnTo>
                    <a:pt x="2151" y="12249"/>
                  </a:lnTo>
                  <a:lnTo>
                    <a:pt x="2169" y="12632"/>
                  </a:lnTo>
                  <a:lnTo>
                    <a:pt x="2187" y="13014"/>
                  </a:lnTo>
                  <a:lnTo>
                    <a:pt x="2242" y="13415"/>
                  </a:lnTo>
                  <a:lnTo>
                    <a:pt x="2297" y="13816"/>
                  </a:lnTo>
                  <a:lnTo>
                    <a:pt x="2369" y="14235"/>
                  </a:lnTo>
                  <a:lnTo>
                    <a:pt x="2461" y="14655"/>
                  </a:lnTo>
                  <a:lnTo>
                    <a:pt x="2552" y="15092"/>
                  </a:lnTo>
                  <a:lnTo>
                    <a:pt x="2679" y="15530"/>
                  </a:lnTo>
                  <a:lnTo>
                    <a:pt x="2825" y="15967"/>
                  </a:lnTo>
                  <a:lnTo>
                    <a:pt x="2989" y="16441"/>
                  </a:lnTo>
                  <a:lnTo>
                    <a:pt x="3171" y="16897"/>
                  </a:lnTo>
                  <a:lnTo>
                    <a:pt x="3390" y="17370"/>
                  </a:lnTo>
                  <a:lnTo>
                    <a:pt x="3627" y="17863"/>
                  </a:lnTo>
                  <a:lnTo>
                    <a:pt x="3864" y="18336"/>
                  </a:lnTo>
                  <a:lnTo>
                    <a:pt x="4976" y="20432"/>
                  </a:lnTo>
                  <a:lnTo>
                    <a:pt x="6106" y="22638"/>
                  </a:lnTo>
                  <a:lnTo>
                    <a:pt x="7218" y="24880"/>
                  </a:lnTo>
                  <a:lnTo>
                    <a:pt x="8257" y="26994"/>
                  </a:lnTo>
                  <a:lnTo>
                    <a:pt x="9861" y="30348"/>
                  </a:lnTo>
                  <a:lnTo>
                    <a:pt x="10498" y="31696"/>
                  </a:lnTo>
                  <a:lnTo>
                    <a:pt x="10371" y="31824"/>
                  </a:lnTo>
                  <a:lnTo>
                    <a:pt x="10207" y="31952"/>
                  </a:lnTo>
                  <a:lnTo>
                    <a:pt x="9952" y="32116"/>
                  </a:lnTo>
                  <a:lnTo>
                    <a:pt x="9642" y="32298"/>
                  </a:lnTo>
                  <a:lnTo>
                    <a:pt x="9441" y="32371"/>
                  </a:lnTo>
                  <a:lnTo>
                    <a:pt x="9241" y="32462"/>
                  </a:lnTo>
                  <a:lnTo>
                    <a:pt x="9004" y="32535"/>
                  </a:lnTo>
                  <a:lnTo>
                    <a:pt x="8749" y="32608"/>
                  </a:lnTo>
                  <a:lnTo>
                    <a:pt x="8475" y="32681"/>
                  </a:lnTo>
                  <a:lnTo>
                    <a:pt x="8184" y="32735"/>
                  </a:lnTo>
                  <a:lnTo>
                    <a:pt x="7819" y="32754"/>
                  </a:lnTo>
                  <a:lnTo>
                    <a:pt x="7382" y="32772"/>
                  </a:lnTo>
                  <a:lnTo>
                    <a:pt x="6890" y="32754"/>
                  </a:lnTo>
                  <a:lnTo>
                    <a:pt x="6325" y="32717"/>
                  </a:lnTo>
                  <a:lnTo>
                    <a:pt x="5067" y="32681"/>
                  </a:lnTo>
                  <a:lnTo>
                    <a:pt x="4429" y="32662"/>
                  </a:lnTo>
                  <a:lnTo>
                    <a:pt x="3773" y="32681"/>
                  </a:lnTo>
                  <a:lnTo>
                    <a:pt x="3117" y="32735"/>
                  </a:lnTo>
                  <a:lnTo>
                    <a:pt x="2807" y="32772"/>
                  </a:lnTo>
                  <a:lnTo>
                    <a:pt x="2497" y="32826"/>
                  </a:lnTo>
                  <a:lnTo>
                    <a:pt x="2187" y="32899"/>
                  </a:lnTo>
                  <a:lnTo>
                    <a:pt x="1914" y="32972"/>
                  </a:lnTo>
                  <a:lnTo>
                    <a:pt x="1640" y="33063"/>
                  </a:lnTo>
                  <a:lnTo>
                    <a:pt x="1367" y="33173"/>
                  </a:lnTo>
                  <a:lnTo>
                    <a:pt x="1130" y="33282"/>
                  </a:lnTo>
                  <a:lnTo>
                    <a:pt x="893" y="33428"/>
                  </a:lnTo>
                  <a:lnTo>
                    <a:pt x="693" y="33592"/>
                  </a:lnTo>
                  <a:lnTo>
                    <a:pt x="510" y="33774"/>
                  </a:lnTo>
                  <a:lnTo>
                    <a:pt x="346" y="33975"/>
                  </a:lnTo>
                  <a:lnTo>
                    <a:pt x="200" y="34193"/>
                  </a:lnTo>
                  <a:lnTo>
                    <a:pt x="91" y="34449"/>
                  </a:lnTo>
                  <a:lnTo>
                    <a:pt x="0" y="34704"/>
                  </a:lnTo>
                  <a:lnTo>
                    <a:pt x="911" y="34941"/>
                  </a:lnTo>
                  <a:lnTo>
                    <a:pt x="3098" y="35469"/>
                  </a:lnTo>
                  <a:lnTo>
                    <a:pt x="4411" y="35779"/>
                  </a:lnTo>
                  <a:lnTo>
                    <a:pt x="5741" y="36053"/>
                  </a:lnTo>
                  <a:lnTo>
                    <a:pt x="6962" y="36290"/>
                  </a:lnTo>
                  <a:lnTo>
                    <a:pt x="7528" y="36381"/>
                  </a:lnTo>
                  <a:lnTo>
                    <a:pt x="8001" y="36435"/>
                  </a:lnTo>
                  <a:lnTo>
                    <a:pt x="8876" y="36508"/>
                  </a:lnTo>
                  <a:lnTo>
                    <a:pt x="9715" y="36545"/>
                  </a:lnTo>
                  <a:lnTo>
                    <a:pt x="10116" y="36545"/>
                  </a:lnTo>
                  <a:lnTo>
                    <a:pt x="10517" y="36526"/>
                  </a:lnTo>
                  <a:lnTo>
                    <a:pt x="10918" y="36508"/>
                  </a:lnTo>
                  <a:lnTo>
                    <a:pt x="11319" y="36472"/>
                  </a:lnTo>
                  <a:lnTo>
                    <a:pt x="11738" y="36435"/>
                  </a:lnTo>
                  <a:lnTo>
                    <a:pt x="12139" y="36381"/>
                  </a:lnTo>
                  <a:lnTo>
                    <a:pt x="12995" y="36217"/>
                  </a:lnTo>
                  <a:lnTo>
                    <a:pt x="13907" y="36016"/>
                  </a:lnTo>
                  <a:lnTo>
                    <a:pt x="14891" y="35743"/>
                  </a:lnTo>
                  <a:lnTo>
                    <a:pt x="15164" y="35652"/>
                  </a:lnTo>
                  <a:lnTo>
                    <a:pt x="15420" y="35560"/>
                  </a:lnTo>
                  <a:lnTo>
                    <a:pt x="15693" y="35415"/>
                  </a:lnTo>
                  <a:lnTo>
                    <a:pt x="15966" y="35269"/>
                  </a:lnTo>
                  <a:lnTo>
                    <a:pt x="16240" y="35105"/>
                  </a:lnTo>
                  <a:lnTo>
                    <a:pt x="16513" y="34904"/>
                  </a:lnTo>
                  <a:lnTo>
                    <a:pt x="16768" y="34704"/>
                  </a:lnTo>
                  <a:lnTo>
                    <a:pt x="17042" y="34485"/>
                  </a:lnTo>
                  <a:lnTo>
                    <a:pt x="17315" y="34248"/>
                  </a:lnTo>
                  <a:lnTo>
                    <a:pt x="17570" y="33993"/>
                  </a:lnTo>
                  <a:lnTo>
                    <a:pt x="17844" y="33738"/>
                  </a:lnTo>
                  <a:lnTo>
                    <a:pt x="18099" y="33464"/>
                  </a:lnTo>
                  <a:lnTo>
                    <a:pt x="18573" y="32881"/>
                  </a:lnTo>
                  <a:lnTo>
                    <a:pt x="19028" y="32280"/>
                  </a:lnTo>
                  <a:lnTo>
                    <a:pt x="19448" y="31678"/>
                  </a:lnTo>
                  <a:lnTo>
                    <a:pt x="19630" y="31368"/>
                  </a:lnTo>
                  <a:lnTo>
                    <a:pt x="19812" y="31040"/>
                  </a:lnTo>
                  <a:lnTo>
                    <a:pt x="19976" y="30730"/>
                  </a:lnTo>
                  <a:lnTo>
                    <a:pt x="20122" y="30421"/>
                  </a:lnTo>
                  <a:lnTo>
                    <a:pt x="20250" y="30129"/>
                  </a:lnTo>
                  <a:lnTo>
                    <a:pt x="20377" y="29819"/>
                  </a:lnTo>
                  <a:lnTo>
                    <a:pt x="20468" y="29527"/>
                  </a:lnTo>
                  <a:lnTo>
                    <a:pt x="20559" y="29236"/>
                  </a:lnTo>
                  <a:lnTo>
                    <a:pt x="20614" y="28962"/>
                  </a:lnTo>
                  <a:lnTo>
                    <a:pt x="20651" y="28689"/>
                  </a:lnTo>
                  <a:lnTo>
                    <a:pt x="20669" y="28434"/>
                  </a:lnTo>
                  <a:lnTo>
                    <a:pt x="20669" y="28179"/>
                  </a:lnTo>
                  <a:lnTo>
                    <a:pt x="20632" y="27960"/>
                  </a:lnTo>
                  <a:lnTo>
                    <a:pt x="20578" y="27741"/>
                  </a:lnTo>
                  <a:lnTo>
                    <a:pt x="20414" y="27231"/>
                  </a:lnTo>
                  <a:lnTo>
                    <a:pt x="20158" y="26575"/>
                  </a:lnTo>
                  <a:lnTo>
                    <a:pt x="19830" y="25773"/>
                  </a:lnTo>
                  <a:lnTo>
                    <a:pt x="19448" y="24880"/>
                  </a:lnTo>
                  <a:lnTo>
                    <a:pt x="18555" y="22875"/>
                  </a:lnTo>
                  <a:lnTo>
                    <a:pt x="17570" y="20742"/>
                  </a:lnTo>
                  <a:lnTo>
                    <a:pt x="16604" y="18701"/>
                  </a:lnTo>
                  <a:lnTo>
                    <a:pt x="15766" y="16915"/>
                  </a:lnTo>
                  <a:lnTo>
                    <a:pt x="15128" y="15621"/>
                  </a:lnTo>
                  <a:lnTo>
                    <a:pt x="14818" y="14983"/>
                  </a:lnTo>
                  <a:lnTo>
                    <a:pt x="14745" y="14855"/>
                  </a:lnTo>
                  <a:lnTo>
                    <a:pt x="14691" y="14728"/>
                  </a:lnTo>
                  <a:lnTo>
                    <a:pt x="14636" y="14545"/>
                  </a:lnTo>
                  <a:lnTo>
                    <a:pt x="14599" y="14327"/>
                  </a:lnTo>
                  <a:lnTo>
                    <a:pt x="14581" y="14071"/>
                  </a:lnTo>
                  <a:lnTo>
                    <a:pt x="14599" y="13762"/>
                  </a:lnTo>
                  <a:lnTo>
                    <a:pt x="14636" y="13397"/>
                  </a:lnTo>
                  <a:lnTo>
                    <a:pt x="14727" y="12941"/>
                  </a:lnTo>
                  <a:lnTo>
                    <a:pt x="14855" y="12431"/>
                  </a:lnTo>
                  <a:lnTo>
                    <a:pt x="15037" y="11830"/>
                  </a:lnTo>
                  <a:lnTo>
                    <a:pt x="15274" y="11119"/>
                  </a:lnTo>
                  <a:lnTo>
                    <a:pt x="15565" y="10317"/>
                  </a:lnTo>
                  <a:lnTo>
                    <a:pt x="15930" y="9405"/>
                  </a:lnTo>
                  <a:lnTo>
                    <a:pt x="16367" y="8385"/>
                  </a:lnTo>
                  <a:lnTo>
                    <a:pt x="16878" y="7218"/>
                  </a:lnTo>
                  <a:lnTo>
                    <a:pt x="17479" y="5942"/>
                  </a:lnTo>
                  <a:lnTo>
                    <a:pt x="17242" y="5979"/>
                  </a:lnTo>
                  <a:lnTo>
                    <a:pt x="16951" y="5997"/>
                  </a:lnTo>
                  <a:lnTo>
                    <a:pt x="16550" y="5997"/>
                  </a:lnTo>
                  <a:lnTo>
                    <a:pt x="16057" y="5979"/>
                  </a:lnTo>
                  <a:lnTo>
                    <a:pt x="15456" y="5924"/>
                  </a:lnTo>
                  <a:lnTo>
                    <a:pt x="15128" y="5869"/>
                  </a:lnTo>
                  <a:lnTo>
                    <a:pt x="14782" y="5797"/>
                  </a:lnTo>
                  <a:lnTo>
                    <a:pt x="14417" y="5724"/>
                  </a:lnTo>
                  <a:lnTo>
                    <a:pt x="14034" y="5614"/>
                  </a:lnTo>
                  <a:lnTo>
                    <a:pt x="13615" y="5487"/>
                  </a:lnTo>
                  <a:lnTo>
                    <a:pt x="13196" y="5341"/>
                  </a:lnTo>
                  <a:lnTo>
                    <a:pt x="12759" y="5177"/>
                  </a:lnTo>
                  <a:lnTo>
                    <a:pt x="12303" y="4976"/>
                  </a:lnTo>
                  <a:lnTo>
                    <a:pt x="11829" y="4758"/>
                  </a:lnTo>
                  <a:lnTo>
                    <a:pt x="11337" y="4503"/>
                  </a:lnTo>
                  <a:lnTo>
                    <a:pt x="10845" y="4229"/>
                  </a:lnTo>
                  <a:lnTo>
                    <a:pt x="10316" y="3901"/>
                  </a:lnTo>
                  <a:lnTo>
                    <a:pt x="9806" y="3555"/>
                  </a:lnTo>
                  <a:lnTo>
                    <a:pt x="9259" y="3172"/>
                  </a:lnTo>
                  <a:lnTo>
                    <a:pt x="8712" y="2735"/>
                  </a:lnTo>
                  <a:lnTo>
                    <a:pt x="8165" y="2279"/>
                  </a:lnTo>
                  <a:lnTo>
                    <a:pt x="7600" y="1769"/>
                  </a:lnTo>
                  <a:lnTo>
                    <a:pt x="7017" y="1222"/>
                  </a:lnTo>
                  <a:lnTo>
                    <a:pt x="6434" y="638"/>
                  </a:lnTo>
                  <a:lnTo>
                    <a:pt x="5851" y="1"/>
                  </a:lnTo>
                  <a:close/>
                </a:path>
              </a:pathLst>
            </a:custGeom>
            <a:solidFill>
              <a:srgbClr val="CF7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2648814" y="4396197"/>
              <a:ext cx="186844" cy="83730"/>
            </a:xfrm>
            <a:custGeom>
              <a:avLst/>
              <a:gdLst/>
              <a:ahLst/>
              <a:cxnLst/>
              <a:rect l="l" t="t" r="r" b="b"/>
              <a:pathLst>
                <a:path w="10863" h="4868" extrusionOk="0">
                  <a:moveTo>
                    <a:pt x="0" y="1"/>
                  </a:moveTo>
                  <a:lnTo>
                    <a:pt x="2005" y="4867"/>
                  </a:lnTo>
                  <a:lnTo>
                    <a:pt x="10754" y="4867"/>
                  </a:lnTo>
                  <a:lnTo>
                    <a:pt x="10863" y="1"/>
                  </a:lnTo>
                  <a:close/>
                </a:path>
              </a:pathLst>
            </a:custGeom>
            <a:solidFill>
              <a:srgbClr val="CC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2648814" y="4396197"/>
              <a:ext cx="186844" cy="36705"/>
            </a:xfrm>
            <a:custGeom>
              <a:avLst/>
              <a:gdLst/>
              <a:ahLst/>
              <a:cxnLst/>
              <a:rect l="l" t="t" r="r" b="b"/>
              <a:pathLst>
                <a:path w="10863" h="2134" extrusionOk="0">
                  <a:moveTo>
                    <a:pt x="0" y="1"/>
                  </a:moveTo>
                  <a:lnTo>
                    <a:pt x="583" y="1441"/>
                  </a:lnTo>
                  <a:lnTo>
                    <a:pt x="10863" y="2133"/>
                  </a:lnTo>
                  <a:lnTo>
                    <a:pt x="10863" y="1"/>
                  </a:lnTo>
                  <a:close/>
                </a:path>
              </a:pathLst>
            </a:custGeom>
            <a:solidFill>
              <a:srgbClr val="A450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2648178" y="4438527"/>
              <a:ext cx="484679" cy="177143"/>
            </a:xfrm>
            <a:custGeom>
              <a:avLst/>
              <a:gdLst/>
              <a:ahLst/>
              <a:cxnLst/>
              <a:rect l="l" t="t" r="r" b="b"/>
              <a:pathLst>
                <a:path w="28179" h="10299" extrusionOk="0">
                  <a:moveTo>
                    <a:pt x="12376" y="0"/>
                  </a:moveTo>
                  <a:lnTo>
                    <a:pt x="12194" y="19"/>
                  </a:lnTo>
                  <a:lnTo>
                    <a:pt x="9004" y="219"/>
                  </a:lnTo>
                  <a:lnTo>
                    <a:pt x="8804" y="237"/>
                  </a:lnTo>
                  <a:lnTo>
                    <a:pt x="8603" y="292"/>
                  </a:lnTo>
                  <a:lnTo>
                    <a:pt x="8421" y="347"/>
                  </a:lnTo>
                  <a:lnTo>
                    <a:pt x="8239" y="420"/>
                  </a:lnTo>
                  <a:lnTo>
                    <a:pt x="8075" y="511"/>
                  </a:lnTo>
                  <a:lnTo>
                    <a:pt x="7929" y="620"/>
                  </a:lnTo>
                  <a:lnTo>
                    <a:pt x="7802" y="748"/>
                  </a:lnTo>
                  <a:lnTo>
                    <a:pt x="7674" y="875"/>
                  </a:lnTo>
                  <a:lnTo>
                    <a:pt x="7583" y="1003"/>
                  </a:lnTo>
                  <a:lnTo>
                    <a:pt x="7492" y="1149"/>
                  </a:lnTo>
                  <a:lnTo>
                    <a:pt x="7437" y="1313"/>
                  </a:lnTo>
                  <a:lnTo>
                    <a:pt x="7401" y="1477"/>
                  </a:lnTo>
                  <a:lnTo>
                    <a:pt x="7382" y="1641"/>
                  </a:lnTo>
                  <a:lnTo>
                    <a:pt x="7382" y="1805"/>
                  </a:lnTo>
                  <a:lnTo>
                    <a:pt x="7401" y="1987"/>
                  </a:lnTo>
                  <a:lnTo>
                    <a:pt x="7455" y="2151"/>
                  </a:lnTo>
                  <a:lnTo>
                    <a:pt x="2334" y="1914"/>
                  </a:lnTo>
                  <a:lnTo>
                    <a:pt x="2224" y="1768"/>
                  </a:lnTo>
                  <a:lnTo>
                    <a:pt x="2097" y="1623"/>
                  </a:lnTo>
                  <a:lnTo>
                    <a:pt x="1914" y="1495"/>
                  </a:lnTo>
                  <a:lnTo>
                    <a:pt x="1823" y="1422"/>
                  </a:lnTo>
                  <a:lnTo>
                    <a:pt x="1696" y="1386"/>
                  </a:lnTo>
                  <a:lnTo>
                    <a:pt x="1568" y="1349"/>
                  </a:lnTo>
                  <a:lnTo>
                    <a:pt x="1440" y="1331"/>
                  </a:lnTo>
                  <a:lnTo>
                    <a:pt x="1295" y="1331"/>
                  </a:lnTo>
                  <a:lnTo>
                    <a:pt x="1131" y="1349"/>
                  </a:lnTo>
                  <a:lnTo>
                    <a:pt x="967" y="1404"/>
                  </a:lnTo>
                  <a:lnTo>
                    <a:pt x="784" y="1495"/>
                  </a:lnTo>
                  <a:lnTo>
                    <a:pt x="693" y="1568"/>
                  </a:lnTo>
                  <a:lnTo>
                    <a:pt x="620" y="1677"/>
                  </a:lnTo>
                  <a:lnTo>
                    <a:pt x="547" y="1805"/>
                  </a:lnTo>
                  <a:lnTo>
                    <a:pt x="474" y="1987"/>
                  </a:lnTo>
                  <a:lnTo>
                    <a:pt x="420" y="2169"/>
                  </a:lnTo>
                  <a:lnTo>
                    <a:pt x="365" y="2388"/>
                  </a:lnTo>
                  <a:lnTo>
                    <a:pt x="256" y="2880"/>
                  </a:lnTo>
                  <a:lnTo>
                    <a:pt x="183" y="3445"/>
                  </a:lnTo>
                  <a:lnTo>
                    <a:pt x="110" y="4065"/>
                  </a:lnTo>
                  <a:lnTo>
                    <a:pt x="73" y="4721"/>
                  </a:lnTo>
                  <a:lnTo>
                    <a:pt x="37" y="5377"/>
                  </a:lnTo>
                  <a:lnTo>
                    <a:pt x="1" y="6653"/>
                  </a:lnTo>
                  <a:lnTo>
                    <a:pt x="1" y="7765"/>
                  </a:lnTo>
                  <a:lnTo>
                    <a:pt x="19" y="8822"/>
                  </a:lnTo>
                  <a:lnTo>
                    <a:pt x="1" y="8877"/>
                  </a:lnTo>
                  <a:lnTo>
                    <a:pt x="19" y="9041"/>
                  </a:lnTo>
                  <a:lnTo>
                    <a:pt x="37" y="9168"/>
                  </a:lnTo>
                  <a:lnTo>
                    <a:pt x="73" y="9278"/>
                  </a:lnTo>
                  <a:lnTo>
                    <a:pt x="146" y="9424"/>
                  </a:lnTo>
                  <a:lnTo>
                    <a:pt x="238" y="9551"/>
                  </a:lnTo>
                  <a:lnTo>
                    <a:pt x="365" y="9697"/>
                  </a:lnTo>
                  <a:lnTo>
                    <a:pt x="529" y="9825"/>
                  </a:lnTo>
                  <a:lnTo>
                    <a:pt x="730" y="9952"/>
                  </a:lnTo>
                  <a:lnTo>
                    <a:pt x="985" y="10062"/>
                  </a:lnTo>
                  <a:lnTo>
                    <a:pt x="1313" y="10153"/>
                  </a:lnTo>
                  <a:lnTo>
                    <a:pt x="1677" y="10226"/>
                  </a:lnTo>
                  <a:lnTo>
                    <a:pt x="2115" y="10280"/>
                  </a:lnTo>
                  <a:lnTo>
                    <a:pt x="2625" y="10298"/>
                  </a:lnTo>
                  <a:lnTo>
                    <a:pt x="27996" y="10298"/>
                  </a:lnTo>
                  <a:lnTo>
                    <a:pt x="28033" y="10153"/>
                  </a:lnTo>
                  <a:lnTo>
                    <a:pt x="28069" y="9970"/>
                  </a:lnTo>
                  <a:lnTo>
                    <a:pt x="28124" y="9752"/>
                  </a:lnTo>
                  <a:lnTo>
                    <a:pt x="28160" y="9478"/>
                  </a:lnTo>
                  <a:lnTo>
                    <a:pt x="28179" y="9168"/>
                  </a:lnTo>
                  <a:lnTo>
                    <a:pt x="28179" y="8822"/>
                  </a:lnTo>
                  <a:lnTo>
                    <a:pt x="28160" y="8439"/>
                  </a:lnTo>
                  <a:lnTo>
                    <a:pt x="28088" y="8057"/>
                  </a:lnTo>
                  <a:lnTo>
                    <a:pt x="28051" y="7856"/>
                  </a:lnTo>
                  <a:lnTo>
                    <a:pt x="27978" y="7656"/>
                  </a:lnTo>
                  <a:lnTo>
                    <a:pt x="27905" y="7455"/>
                  </a:lnTo>
                  <a:lnTo>
                    <a:pt x="27814" y="7255"/>
                  </a:lnTo>
                  <a:lnTo>
                    <a:pt x="27705" y="7054"/>
                  </a:lnTo>
                  <a:lnTo>
                    <a:pt x="27577" y="6854"/>
                  </a:lnTo>
                  <a:lnTo>
                    <a:pt x="27450" y="6653"/>
                  </a:lnTo>
                  <a:lnTo>
                    <a:pt x="27286" y="6453"/>
                  </a:lnTo>
                  <a:lnTo>
                    <a:pt x="27103" y="6270"/>
                  </a:lnTo>
                  <a:lnTo>
                    <a:pt x="26903" y="6088"/>
                  </a:lnTo>
                  <a:lnTo>
                    <a:pt x="26684" y="5906"/>
                  </a:lnTo>
                  <a:lnTo>
                    <a:pt x="26429" y="5742"/>
                  </a:lnTo>
                  <a:lnTo>
                    <a:pt x="26156" y="5578"/>
                  </a:lnTo>
                  <a:lnTo>
                    <a:pt x="25864" y="5432"/>
                  </a:lnTo>
                  <a:lnTo>
                    <a:pt x="25190" y="5140"/>
                  </a:lnTo>
                  <a:lnTo>
                    <a:pt x="24406" y="4812"/>
                  </a:lnTo>
                  <a:lnTo>
                    <a:pt x="23549" y="4502"/>
                  </a:lnTo>
                  <a:lnTo>
                    <a:pt x="22601" y="4174"/>
                  </a:lnTo>
                  <a:lnTo>
                    <a:pt x="21635" y="3865"/>
                  </a:lnTo>
                  <a:lnTo>
                    <a:pt x="20633" y="3536"/>
                  </a:lnTo>
                  <a:lnTo>
                    <a:pt x="18646" y="2935"/>
                  </a:lnTo>
                  <a:lnTo>
                    <a:pt x="16805" y="2406"/>
                  </a:lnTo>
                  <a:lnTo>
                    <a:pt x="15293" y="1987"/>
                  </a:lnTo>
                  <a:lnTo>
                    <a:pt x="13889" y="1623"/>
                  </a:lnTo>
                  <a:lnTo>
                    <a:pt x="13907" y="1404"/>
                  </a:lnTo>
                  <a:lnTo>
                    <a:pt x="13907" y="1258"/>
                  </a:lnTo>
                  <a:lnTo>
                    <a:pt x="13871" y="1112"/>
                  </a:lnTo>
                  <a:lnTo>
                    <a:pt x="13834" y="985"/>
                  </a:lnTo>
                  <a:lnTo>
                    <a:pt x="13780" y="839"/>
                  </a:lnTo>
                  <a:lnTo>
                    <a:pt x="13725" y="711"/>
                  </a:lnTo>
                  <a:lnTo>
                    <a:pt x="13634" y="602"/>
                  </a:lnTo>
                  <a:lnTo>
                    <a:pt x="13543" y="493"/>
                  </a:lnTo>
                  <a:lnTo>
                    <a:pt x="13415" y="383"/>
                  </a:lnTo>
                  <a:lnTo>
                    <a:pt x="13306" y="292"/>
                  </a:lnTo>
                  <a:lnTo>
                    <a:pt x="13160" y="219"/>
                  </a:lnTo>
                  <a:lnTo>
                    <a:pt x="13032" y="146"/>
                  </a:lnTo>
                  <a:lnTo>
                    <a:pt x="12868" y="92"/>
                  </a:lnTo>
                  <a:lnTo>
                    <a:pt x="12723" y="55"/>
                  </a:lnTo>
                  <a:lnTo>
                    <a:pt x="12540" y="19"/>
                  </a:lnTo>
                  <a:lnTo>
                    <a:pt x="12376" y="0"/>
                  </a:lnTo>
                  <a:close/>
                </a:path>
              </a:pathLst>
            </a:custGeom>
            <a:solidFill>
              <a:srgbClr val="378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654766" y="4485554"/>
              <a:ext cx="59890" cy="104731"/>
            </a:xfrm>
            <a:custGeom>
              <a:avLst/>
              <a:gdLst/>
              <a:ahLst/>
              <a:cxnLst/>
              <a:rect l="l" t="t" r="r" b="b"/>
              <a:pathLst>
                <a:path w="3482" h="6089" fill="none" extrusionOk="0">
                  <a:moveTo>
                    <a:pt x="0" y="0"/>
                  </a:moveTo>
                  <a:lnTo>
                    <a:pt x="0" y="0"/>
                  </a:lnTo>
                  <a:lnTo>
                    <a:pt x="91" y="37"/>
                  </a:lnTo>
                  <a:lnTo>
                    <a:pt x="365" y="146"/>
                  </a:lnTo>
                  <a:lnTo>
                    <a:pt x="766" y="310"/>
                  </a:lnTo>
                  <a:lnTo>
                    <a:pt x="985" y="420"/>
                  </a:lnTo>
                  <a:lnTo>
                    <a:pt x="1240" y="565"/>
                  </a:lnTo>
                  <a:lnTo>
                    <a:pt x="1477" y="711"/>
                  </a:lnTo>
                  <a:lnTo>
                    <a:pt x="1732" y="894"/>
                  </a:lnTo>
                  <a:lnTo>
                    <a:pt x="1987" y="1094"/>
                  </a:lnTo>
                  <a:lnTo>
                    <a:pt x="2242" y="1295"/>
                  </a:lnTo>
                  <a:lnTo>
                    <a:pt x="2461" y="1531"/>
                  </a:lnTo>
                  <a:lnTo>
                    <a:pt x="2680" y="1805"/>
                  </a:lnTo>
                  <a:lnTo>
                    <a:pt x="2862" y="2078"/>
                  </a:lnTo>
                  <a:lnTo>
                    <a:pt x="3026" y="2388"/>
                  </a:lnTo>
                  <a:lnTo>
                    <a:pt x="3026" y="2388"/>
                  </a:lnTo>
                  <a:lnTo>
                    <a:pt x="3154" y="2698"/>
                  </a:lnTo>
                  <a:lnTo>
                    <a:pt x="3245" y="3026"/>
                  </a:lnTo>
                  <a:lnTo>
                    <a:pt x="3336" y="3354"/>
                  </a:lnTo>
                  <a:lnTo>
                    <a:pt x="3390" y="3682"/>
                  </a:lnTo>
                  <a:lnTo>
                    <a:pt x="3427" y="3992"/>
                  </a:lnTo>
                  <a:lnTo>
                    <a:pt x="3463" y="4302"/>
                  </a:lnTo>
                  <a:lnTo>
                    <a:pt x="3482" y="4594"/>
                  </a:lnTo>
                  <a:lnTo>
                    <a:pt x="3482" y="4867"/>
                  </a:lnTo>
                  <a:lnTo>
                    <a:pt x="3463" y="5359"/>
                  </a:lnTo>
                  <a:lnTo>
                    <a:pt x="3445" y="5742"/>
                  </a:lnTo>
                  <a:lnTo>
                    <a:pt x="3390" y="6088"/>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2776408" y="4475526"/>
              <a:ext cx="204732" cy="63967"/>
            </a:xfrm>
            <a:custGeom>
              <a:avLst/>
              <a:gdLst/>
              <a:ahLst/>
              <a:cxnLst/>
              <a:rect l="l" t="t" r="r" b="b"/>
              <a:pathLst>
                <a:path w="11903" h="3719" fill="none" extrusionOk="0">
                  <a:moveTo>
                    <a:pt x="0" y="0"/>
                  </a:moveTo>
                  <a:lnTo>
                    <a:pt x="0" y="0"/>
                  </a:lnTo>
                  <a:lnTo>
                    <a:pt x="5286" y="1677"/>
                  </a:lnTo>
                  <a:lnTo>
                    <a:pt x="9296" y="2935"/>
                  </a:lnTo>
                  <a:lnTo>
                    <a:pt x="10881" y="3409"/>
                  </a:lnTo>
                  <a:lnTo>
                    <a:pt x="11902" y="3718"/>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959490" y="4514709"/>
              <a:ext cx="81218" cy="75577"/>
            </a:xfrm>
            <a:custGeom>
              <a:avLst/>
              <a:gdLst/>
              <a:ahLst/>
              <a:cxnLst/>
              <a:rect l="l" t="t" r="r" b="b"/>
              <a:pathLst>
                <a:path w="4722" h="4394" fill="none" extrusionOk="0">
                  <a:moveTo>
                    <a:pt x="4721" y="1"/>
                  </a:moveTo>
                  <a:lnTo>
                    <a:pt x="4721" y="1"/>
                  </a:lnTo>
                  <a:lnTo>
                    <a:pt x="4557" y="37"/>
                  </a:lnTo>
                  <a:lnTo>
                    <a:pt x="4357" y="92"/>
                  </a:lnTo>
                  <a:lnTo>
                    <a:pt x="4083" y="165"/>
                  </a:lnTo>
                  <a:lnTo>
                    <a:pt x="3773" y="256"/>
                  </a:lnTo>
                  <a:lnTo>
                    <a:pt x="3427" y="402"/>
                  </a:lnTo>
                  <a:lnTo>
                    <a:pt x="3044" y="566"/>
                  </a:lnTo>
                  <a:lnTo>
                    <a:pt x="2643" y="784"/>
                  </a:lnTo>
                  <a:lnTo>
                    <a:pt x="2224" y="1039"/>
                  </a:lnTo>
                  <a:lnTo>
                    <a:pt x="2024" y="1185"/>
                  </a:lnTo>
                  <a:lnTo>
                    <a:pt x="1823" y="1349"/>
                  </a:lnTo>
                  <a:lnTo>
                    <a:pt x="1623" y="1513"/>
                  </a:lnTo>
                  <a:lnTo>
                    <a:pt x="1422" y="1696"/>
                  </a:lnTo>
                  <a:lnTo>
                    <a:pt x="1240" y="1896"/>
                  </a:lnTo>
                  <a:lnTo>
                    <a:pt x="1039" y="2115"/>
                  </a:lnTo>
                  <a:lnTo>
                    <a:pt x="875" y="2334"/>
                  </a:lnTo>
                  <a:lnTo>
                    <a:pt x="711" y="2589"/>
                  </a:lnTo>
                  <a:lnTo>
                    <a:pt x="547" y="2844"/>
                  </a:lnTo>
                  <a:lnTo>
                    <a:pt x="420" y="3117"/>
                  </a:lnTo>
                  <a:lnTo>
                    <a:pt x="292" y="3409"/>
                  </a:lnTo>
                  <a:lnTo>
                    <a:pt x="164" y="3719"/>
                  </a:lnTo>
                  <a:lnTo>
                    <a:pt x="73" y="4047"/>
                  </a:lnTo>
                  <a:lnTo>
                    <a:pt x="0" y="4393"/>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2648487" y="4590271"/>
              <a:ext cx="482494" cy="4094"/>
            </a:xfrm>
            <a:custGeom>
              <a:avLst/>
              <a:gdLst/>
              <a:ahLst/>
              <a:cxnLst/>
              <a:rect l="l" t="t" r="r" b="b"/>
              <a:pathLst>
                <a:path w="28052" h="238" fill="none" extrusionOk="0">
                  <a:moveTo>
                    <a:pt x="28051" y="237"/>
                  </a:moveTo>
                  <a:lnTo>
                    <a:pt x="1" y="0"/>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2292660" y="4341654"/>
              <a:ext cx="173393" cy="141401"/>
            </a:xfrm>
            <a:custGeom>
              <a:avLst/>
              <a:gdLst/>
              <a:ahLst/>
              <a:cxnLst/>
              <a:rect l="l" t="t" r="r" b="b"/>
              <a:pathLst>
                <a:path w="10081" h="8221" extrusionOk="0">
                  <a:moveTo>
                    <a:pt x="1" y="1"/>
                  </a:moveTo>
                  <a:lnTo>
                    <a:pt x="1550" y="8221"/>
                  </a:lnTo>
                  <a:lnTo>
                    <a:pt x="10080" y="8221"/>
                  </a:lnTo>
                  <a:lnTo>
                    <a:pt x="9807" y="73"/>
                  </a:lnTo>
                  <a:lnTo>
                    <a:pt x="1" y="1"/>
                  </a:lnTo>
                  <a:close/>
                </a:path>
              </a:pathLst>
            </a:custGeom>
            <a:solidFill>
              <a:srgbClr val="CC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292660" y="4341654"/>
              <a:ext cx="170246" cy="61146"/>
            </a:xfrm>
            <a:custGeom>
              <a:avLst/>
              <a:gdLst/>
              <a:ahLst/>
              <a:cxnLst/>
              <a:rect l="l" t="t" r="r" b="b"/>
              <a:pathLst>
                <a:path w="9898" h="3555" extrusionOk="0">
                  <a:moveTo>
                    <a:pt x="1" y="1"/>
                  </a:moveTo>
                  <a:lnTo>
                    <a:pt x="493" y="3555"/>
                  </a:lnTo>
                  <a:lnTo>
                    <a:pt x="9898" y="3427"/>
                  </a:lnTo>
                  <a:lnTo>
                    <a:pt x="9807" y="73"/>
                  </a:lnTo>
                  <a:lnTo>
                    <a:pt x="1" y="1"/>
                  </a:lnTo>
                  <a:close/>
                </a:path>
              </a:pathLst>
            </a:custGeom>
            <a:solidFill>
              <a:srgbClr val="A450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2027755" y="4442913"/>
              <a:ext cx="472450" cy="172757"/>
            </a:xfrm>
            <a:custGeom>
              <a:avLst/>
              <a:gdLst/>
              <a:ahLst/>
              <a:cxnLst/>
              <a:rect l="l" t="t" r="r" b="b"/>
              <a:pathLst>
                <a:path w="27468" h="10044" extrusionOk="0">
                  <a:moveTo>
                    <a:pt x="15402" y="1"/>
                  </a:moveTo>
                  <a:lnTo>
                    <a:pt x="15238" y="19"/>
                  </a:lnTo>
                  <a:lnTo>
                    <a:pt x="15074" y="55"/>
                  </a:lnTo>
                  <a:lnTo>
                    <a:pt x="14928" y="92"/>
                  </a:lnTo>
                  <a:lnTo>
                    <a:pt x="14782" y="146"/>
                  </a:lnTo>
                  <a:lnTo>
                    <a:pt x="14636" y="201"/>
                  </a:lnTo>
                  <a:lnTo>
                    <a:pt x="14509" y="292"/>
                  </a:lnTo>
                  <a:lnTo>
                    <a:pt x="14381" y="383"/>
                  </a:lnTo>
                  <a:lnTo>
                    <a:pt x="14272" y="475"/>
                  </a:lnTo>
                  <a:lnTo>
                    <a:pt x="14181" y="584"/>
                  </a:lnTo>
                  <a:lnTo>
                    <a:pt x="14108" y="693"/>
                  </a:lnTo>
                  <a:lnTo>
                    <a:pt x="14035" y="821"/>
                  </a:lnTo>
                  <a:lnTo>
                    <a:pt x="13980" y="948"/>
                  </a:lnTo>
                  <a:lnTo>
                    <a:pt x="13944" y="1094"/>
                  </a:lnTo>
                  <a:lnTo>
                    <a:pt x="13925" y="1222"/>
                  </a:lnTo>
                  <a:lnTo>
                    <a:pt x="13925" y="1368"/>
                  </a:lnTo>
                  <a:lnTo>
                    <a:pt x="13925" y="1568"/>
                  </a:lnTo>
                  <a:lnTo>
                    <a:pt x="12558" y="1951"/>
                  </a:lnTo>
                  <a:lnTo>
                    <a:pt x="11082" y="2352"/>
                  </a:lnTo>
                  <a:lnTo>
                    <a:pt x="9296" y="2862"/>
                  </a:lnTo>
                  <a:lnTo>
                    <a:pt x="7364" y="3445"/>
                  </a:lnTo>
                  <a:lnTo>
                    <a:pt x="6380" y="3755"/>
                  </a:lnTo>
                  <a:lnTo>
                    <a:pt x="5432" y="4083"/>
                  </a:lnTo>
                  <a:lnTo>
                    <a:pt x="4521" y="4393"/>
                  </a:lnTo>
                  <a:lnTo>
                    <a:pt x="3682" y="4703"/>
                  </a:lnTo>
                  <a:lnTo>
                    <a:pt x="2917" y="5013"/>
                  </a:lnTo>
                  <a:lnTo>
                    <a:pt x="2261" y="5305"/>
                  </a:lnTo>
                  <a:lnTo>
                    <a:pt x="1969" y="5450"/>
                  </a:lnTo>
                  <a:lnTo>
                    <a:pt x="1714" y="5596"/>
                  </a:lnTo>
                  <a:lnTo>
                    <a:pt x="1459" y="5760"/>
                  </a:lnTo>
                  <a:lnTo>
                    <a:pt x="1240" y="5943"/>
                  </a:lnTo>
                  <a:lnTo>
                    <a:pt x="1058" y="6107"/>
                  </a:lnTo>
                  <a:lnTo>
                    <a:pt x="875" y="6307"/>
                  </a:lnTo>
                  <a:lnTo>
                    <a:pt x="711" y="6489"/>
                  </a:lnTo>
                  <a:lnTo>
                    <a:pt x="584" y="6672"/>
                  </a:lnTo>
                  <a:lnTo>
                    <a:pt x="456" y="6872"/>
                  </a:lnTo>
                  <a:lnTo>
                    <a:pt x="365" y="7073"/>
                  </a:lnTo>
                  <a:lnTo>
                    <a:pt x="274" y="7273"/>
                  </a:lnTo>
                  <a:lnTo>
                    <a:pt x="201" y="7474"/>
                  </a:lnTo>
                  <a:lnTo>
                    <a:pt x="128" y="7656"/>
                  </a:lnTo>
                  <a:lnTo>
                    <a:pt x="92" y="7856"/>
                  </a:lnTo>
                  <a:lnTo>
                    <a:pt x="19" y="8239"/>
                  </a:lnTo>
                  <a:lnTo>
                    <a:pt x="0" y="8604"/>
                  </a:lnTo>
                  <a:lnTo>
                    <a:pt x="0" y="8932"/>
                  </a:lnTo>
                  <a:lnTo>
                    <a:pt x="19" y="9241"/>
                  </a:lnTo>
                  <a:lnTo>
                    <a:pt x="55" y="9515"/>
                  </a:lnTo>
                  <a:lnTo>
                    <a:pt x="92" y="9734"/>
                  </a:lnTo>
                  <a:lnTo>
                    <a:pt x="146" y="9898"/>
                  </a:lnTo>
                  <a:lnTo>
                    <a:pt x="183" y="10043"/>
                  </a:lnTo>
                  <a:lnTo>
                    <a:pt x="24916" y="10043"/>
                  </a:lnTo>
                  <a:lnTo>
                    <a:pt x="25408" y="10025"/>
                  </a:lnTo>
                  <a:lnTo>
                    <a:pt x="25846" y="9971"/>
                  </a:lnTo>
                  <a:lnTo>
                    <a:pt x="26210" y="9898"/>
                  </a:lnTo>
                  <a:lnTo>
                    <a:pt x="26502" y="9807"/>
                  </a:lnTo>
                  <a:lnTo>
                    <a:pt x="26757" y="9697"/>
                  </a:lnTo>
                  <a:lnTo>
                    <a:pt x="26957" y="9588"/>
                  </a:lnTo>
                  <a:lnTo>
                    <a:pt x="27121" y="9460"/>
                  </a:lnTo>
                  <a:lnTo>
                    <a:pt x="27249" y="9314"/>
                  </a:lnTo>
                  <a:lnTo>
                    <a:pt x="27340" y="9187"/>
                  </a:lnTo>
                  <a:lnTo>
                    <a:pt x="27395" y="9059"/>
                  </a:lnTo>
                  <a:lnTo>
                    <a:pt x="27449" y="8932"/>
                  </a:lnTo>
                  <a:lnTo>
                    <a:pt x="27468" y="8822"/>
                  </a:lnTo>
                  <a:lnTo>
                    <a:pt x="27468" y="8658"/>
                  </a:lnTo>
                  <a:lnTo>
                    <a:pt x="27468" y="8604"/>
                  </a:lnTo>
                  <a:lnTo>
                    <a:pt x="27468" y="7565"/>
                  </a:lnTo>
                  <a:lnTo>
                    <a:pt x="27468" y="6489"/>
                  </a:lnTo>
                  <a:lnTo>
                    <a:pt x="27431" y="5250"/>
                  </a:lnTo>
                  <a:lnTo>
                    <a:pt x="27413" y="4594"/>
                  </a:lnTo>
                  <a:lnTo>
                    <a:pt x="27358" y="3974"/>
                  </a:lnTo>
                  <a:lnTo>
                    <a:pt x="27304" y="3373"/>
                  </a:lnTo>
                  <a:lnTo>
                    <a:pt x="27231" y="2808"/>
                  </a:lnTo>
                  <a:lnTo>
                    <a:pt x="27121" y="2334"/>
                  </a:lnTo>
                  <a:lnTo>
                    <a:pt x="27067" y="2115"/>
                  </a:lnTo>
                  <a:lnTo>
                    <a:pt x="27012" y="1933"/>
                  </a:lnTo>
                  <a:lnTo>
                    <a:pt x="26939" y="1769"/>
                  </a:lnTo>
                  <a:lnTo>
                    <a:pt x="26866" y="1641"/>
                  </a:lnTo>
                  <a:lnTo>
                    <a:pt x="26793" y="1532"/>
                  </a:lnTo>
                  <a:lnTo>
                    <a:pt x="26702" y="1459"/>
                  </a:lnTo>
                  <a:lnTo>
                    <a:pt x="26538" y="1386"/>
                  </a:lnTo>
                  <a:lnTo>
                    <a:pt x="26374" y="1313"/>
                  </a:lnTo>
                  <a:lnTo>
                    <a:pt x="26228" y="1295"/>
                  </a:lnTo>
                  <a:lnTo>
                    <a:pt x="26083" y="1295"/>
                  </a:lnTo>
                  <a:lnTo>
                    <a:pt x="25937" y="1313"/>
                  </a:lnTo>
                  <a:lnTo>
                    <a:pt x="25809" y="1349"/>
                  </a:lnTo>
                  <a:lnTo>
                    <a:pt x="25700" y="1386"/>
                  </a:lnTo>
                  <a:lnTo>
                    <a:pt x="25609" y="1459"/>
                  </a:lnTo>
                  <a:lnTo>
                    <a:pt x="25426" y="1586"/>
                  </a:lnTo>
                  <a:lnTo>
                    <a:pt x="25299" y="1714"/>
                  </a:lnTo>
                  <a:lnTo>
                    <a:pt x="25208" y="1860"/>
                  </a:lnTo>
                  <a:lnTo>
                    <a:pt x="20214" y="2097"/>
                  </a:lnTo>
                  <a:lnTo>
                    <a:pt x="20250" y="1933"/>
                  </a:lnTo>
                  <a:lnTo>
                    <a:pt x="20286" y="1769"/>
                  </a:lnTo>
                  <a:lnTo>
                    <a:pt x="20286" y="1605"/>
                  </a:lnTo>
                  <a:lnTo>
                    <a:pt x="20268" y="1441"/>
                  </a:lnTo>
                  <a:lnTo>
                    <a:pt x="20232" y="1277"/>
                  </a:lnTo>
                  <a:lnTo>
                    <a:pt x="20159" y="1131"/>
                  </a:lnTo>
                  <a:lnTo>
                    <a:pt x="20086" y="985"/>
                  </a:lnTo>
                  <a:lnTo>
                    <a:pt x="19995" y="857"/>
                  </a:lnTo>
                  <a:lnTo>
                    <a:pt x="19867" y="730"/>
                  </a:lnTo>
                  <a:lnTo>
                    <a:pt x="19740" y="602"/>
                  </a:lnTo>
                  <a:lnTo>
                    <a:pt x="19594" y="511"/>
                  </a:lnTo>
                  <a:lnTo>
                    <a:pt x="19448" y="420"/>
                  </a:lnTo>
                  <a:lnTo>
                    <a:pt x="19266" y="347"/>
                  </a:lnTo>
                  <a:lnTo>
                    <a:pt x="19084" y="274"/>
                  </a:lnTo>
                  <a:lnTo>
                    <a:pt x="18901" y="238"/>
                  </a:lnTo>
                  <a:lnTo>
                    <a:pt x="18701" y="219"/>
                  </a:lnTo>
                  <a:lnTo>
                    <a:pt x="15584" y="19"/>
                  </a:lnTo>
                  <a:lnTo>
                    <a:pt x="15402" y="1"/>
                  </a:lnTo>
                  <a:close/>
                </a:path>
              </a:pathLst>
            </a:custGeom>
            <a:solidFill>
              <a:srgbClr val="378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2435631" y="4488994"/>
              <a:ext cx="58325" cy="101910"/>
            </a:xfrm>
            <a:custGeom>
              <a:avLst/>
              <a:gdLst/>
              <a:ahLst/>
              <a:cxnLst/>
              <a:rect l="l" t="t" r="r" b="b"/>
              <a:pathLst>
                <a:path w="3391" h="5925" fill="none" extrusionOk="0">
                  <a:moveTo>
                    <a:pt x="3390" y="1"/>
                  </a:moveTo>
                  <a:lnTo>
                    <a:pt x="3390" y="1"/>
                  </a:lnTo>
                  <a:lnTo>
                    <a:pt x="3299" y="19"/>
                  </a:lnTo>
                  <a:lnTo>
                    <a:pt x="3026" y="129"/>
                  </a:lnTo>
                  <a:lnTo>
                    <a:pt x="2643" y="293"/>
                  </a:lnTo>
                  <a:lnTo>
                    <a:pt x="2424" y="402"/>
                  </a:lnTo>
                  <a:lnTo>
                    <a:pt x="2187" y="530"/>
                  </a:lnTo>
                  <a:lnTo>
                    <a:pt x="1950" y="694"/>
                  </a:lnTo>
                  <a:lnTo>
                    <a:pt x="1695" y="858"/>
                  </a:lnTo>
                  <a:lnTo>
                    <a:pt x="1440" y="1040"/>
                  </a:lnTo>
                  <a:lnTo>
                    <a:pt x="1203" y="1259"/>
                  </a:lnTo>
                  <a:lnTo>
                    <a:pt x="984" y="1496"/>
                  </a:lnTo>
                  <a:lnTo>
                    <a:pt x="784" y="1751"/>
                  </a:lnTo>
                  <a:lnTo>
                    <a:pt x="602" y="2024"/>
                  </a:lnTo>
                  <a:lnTo>
                    <a:pt x="438" y="2316"/>
                  </a:lnTo>
                  <a:lnTo>
                    <a:pt x="438" y="2316"/>
                  </a:lnTo>
                  <a:lnTo>
                    <a:pt x="328" y="2626"/>
                  </a:lnTo>
                  <a:lnTo>
                    <a:pt x="219" y="2935"/>
                  </a:lnTo>
                  <a:lnTo>
                    <a:pt x="146" y="3264"/>
                  </a:lnTo>
                  <a:lnTo>
                    <a:pt x="91" y="3573"/>
                  </a:lnTo>
                  <a:lnTo>
                    <a:pt x="37" y="3883"/>
                  </a:lnTo>
                  <a:lnTo>
                    <a:pt x="18" y="4175"/>
                  </a:lnTo>
                  <a:lnTo>
                    <a:pt x="0" y="4740"/>
                  </a:lnTo>
                  <a:lnTo>
                    <a:pt x="0" y="5214"/>
                  </a:lnTo>
                  <a:lnTo>
                    <a:pt x="37" y="5578"/>
                  </a:lnTo>
                  <a:lnTo>
                    <a:pt x="91" y="5925"/>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2175731" y="4478966"/>
              <a:ext cx="199709" cy="62402"/>
            </a:xfrm>
            <a:custGeom>
              <a:avLst/>
              <a:gdLst/>
              <a:ahLst/>
              <a:cxnLst/>
              <a:rect l="l" t="t" r="r" b="b"/>
              <a:pathLst>
                <a:path w="11611" h="3628" fill="none" extrusionOk="0">
                  <a:moveTo>
                    <a:pt x="11611" y="1"/>
                  </a:moveTo>
                  <a:lnTo>
                    <a:pt x="11611" y="1"/>
                  </a:lnTo>
                  <a:lnTo>
                    <a:pt x="6453" y="1641"/>
                  </a:lnTo>
                  <a:lnTo>
                    <a:pt x="2552" y="2862"/>
                  </a:lnTo>
                  <a:lnTo>
                    <a:pt x="1003" y="3336"/>
                  </a:lnTo>
                  <a:lnTo>
                    <a:pt x="0" y="3628"/>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2117731" y="4517220"/>
              <a:ext cx="79017" cy="73685"/>
            </a:xfrm>
            <a:custGeom>
              <a:avLst/>
              <a:gdLst/>
              <a:ahLst/>
              <a:cxnLst/>
              <a:rect l="l" t="t" r="r" b="b"/>
              <a:pathLst>
                <a:path w="4594" h="4284" fill="none" extrusionOk="0">
                  <a:moveTo>
                    <a:pt x="0" y="0"/>
                  </a:moveTo>
                  <a:lnTo>
                    <a:pt x="0" y="0"/>
                  </a:lnTo>
                  <a:lnTo>
                    <a:pt x="165" y="37"/>
                  </a:lnTo>
                  <a:lnTo>
                    <a:pt x="602" y="146"/>
                  </a:lnTo>
                  <a:lnTo>
                    <a:pt x="912" y="256"/>
                  </a:lnTo>
                  <a:lnTo>
                    <a:pt x="1258" y="383"/>
                  </a:lnTo>
                  <a:lnTo>
                    <a:pt x="1641" y="565"/>
                  </a:lnTo>
                  <a:lnTo>
                    <a:pt x="2024" y="766"/>
                  </a:lnTo>
                  <a:lnTo>
                    <a:pt x="2425" y="1021"/>
                  </a:lnTo>
                  <a:lnTo>
                    <a:pt x="2625" y="1167"/>
                  </a:lnTo>
                  <a:lnTo>
                    <a:pt x="2826" y="1313"/>
                  </a:lnTo>
                  <a:lnTo>
                    <a:pt x="3026" y="1477"/>
                  </a:lnTo>
                  <a:lnTo>
                    <a:pt x="3208" y="1659"/>
                  </a:lnTo>
                  <a:lnTo>
                    <a:pt x="3391" y="1859"/>
                  </a:lnTo>
                  <a:lnTo>
                    <a:pt x="3573" y="2060"/>
                  </a:lnTo>
                  <a:lnTo>
                    <a:pt x="3737" y="2279"/>
                  </a:lnTo>
                  <a:lnTo>
                    <a:pt x="3901" y="2516"/>
                  </a:lnTo>
                  <a:lnTo>
                    <a:pt x="4065" y="2771"/>
                  </a:lnTo>
                  <a:lnTo>
                    <a:pt x="4193" y="3044"/>
                  </a:lnTo>
                  <a:lnTo>
                    <a:pt x="4320" y="3318"/>
                  </a:lnTo>
                  <a:lnTo>
                    <a:pt x="4429" y="3627"/>
                  </a:lnTo>
                  <a:lnTo>
                    <a:pt x="4521" y="3937"/>
                  </a:lnTo>
                  <a:lnTo>
                    <a:pt x="4594" y="4284"/>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2029630" y="4590890"/>
              <a:ext cx="470575" cy="4094"/>
            </a:xfrm>
            <a:custGeom>
              <a:avLst/>
              <a:gdLst/>
              <a:ahLst/>
              <a:cxnLst/>
              <a:rect l="l" t="t" r="r" b="b"/>
              <a:pathLst>
                <a:path w="27359" h="238" fill="none" extrusionOk="0">
                  <a:moveTo>
                    <a:pt x="1" y="238"/>
                  </a:moveTo>
                  <a:lnTo>
                    <a:pt x="27359" y="1"/>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2114601" y="2760010"/>
              <a:ext cx="392504" cy="1612018"/>
            </a:xfrm>
            <a:custGeom>
              <a:avLst/>
              <a:gdLst/>
              <a:ahLst/>
              <a:cxnLst/>
              <a:rect l="l" t="t" r="r" b="b"/>
              <a:pathLst>
                <a:path w="22820" h="93722" extrusionOk="0">
                  <a:moveTo>
                    <a:pt x="2260" y="1"/>
                  </a:moveTo>
                  <a:lnTo>
                    <a:pt x="2005" y="1623"/>
                  </a:lnTo>
                  <a:lnTo>
                    <a:pt x="1732" y="3373"/>
                  </a:lnTo>
                  <a:lnTo>
                    <a:pt x="1404" y="5523"/>
                  </a:lnTo>
                  <a:lnTo>
                    <a:pt x="1057" y="7911"/>
                  </a:lnTo>
                  <a:lnTo>
                    <a:pt x="747" y="10335"/>
                  </a:lnTo>
                  <a:lnTo>
                    <a:pt x="602" y="11520"/>
                  </a:lnTo>
                  <a:lnTo>
                    <a:pt x="474" y="12632"/>
                  </a:lnTo>
                  <a:lnTo>
                    <a:pt x="383" y="13689"/>
                  </a:lnTo>
                  <a:lnTo>
                    <a:pt x="310" y="14655"/>
                  </a:lnTo>
                  <a:lnTo>
                    <a:pt x="182" y="16806"/>
                  </a:lnTo>
                  <a:lnTo>
                    <a:pt x="128" y="18082"/>
                  </a:lnTo>
                  <a:lnTo>
                    <a:pt x="91" y="19485"/>
                  </a:lnTo>
                  <a:lnTo>
                    <a:pt x="37" y="21016"/>
                  </a:lnTo>
                  <a:lnTo>
                    <a:pt x="18" y="22656"/>
                  </a:lnTo>
                  <a:lnTo>
                    <a:pt x="0" y="24406"/>
                  </a:lnTo>
                  <a:lnTo>
                    <a:pt x="0" y="26265"/>
                  </a:lnTo>
                  <a:lnTo>
                    <a:pt x="18" y="28215"/>
                  </a:lnTo>
                  <a:lnTo>
                    <a:pt x="55" y="30257"/>
                  </a:lnTo>
                  <a:lnTo>
                    <a:pt x="128" y="32389"/>
                  </a:lnTo>
                  <a:lnTo>
                    <a:pt x="219" y="34613"/>
                  </a:lnTo>
                  <a:lnTo>
                    <a:pt x="347" y="36891"/>
                  </a:lnTo>
                  <a:lnTo>
                    <a:pt x="511" y="39261"/>
                  </a:lnTo>
                  <a:lnTo>
                    <a:pt x="711" y="41703"/>
                  </a:lnTo>
                  <a:lnTo>
                    <a:pt x="930" y="44200"/>
                  </a:lnTo>
                  <a:lnTo>
                    <a:pt x="1094" y="45713"/>
                  </a:lnTo>
                  <a:lnTo>
                    <a:pt x="1276" y="47335"/>
                  </a:lnTo>
                  <a:lnTo>
                    <a:pt x="1695" y="50798"/>
                  </a:lnTo>
                  <a:lnTo>
                    <a:pt x="2169" y="54535"/>
                  </a:lnTo>
                  <a:lnTo>
                    <a:pt x="2698" y="58453"/>
                  </a:lnTo>
                  <a:lnTo>
                    <a:pt x="3263" y="62499"/>
                  </a:lnTo>
                  <a:lnTo>
                    <a:pt x="3864" y="66582"/>
                  </a:lnTo>
                  <a:lnTo>
                    <a:pt x="4466" y="70610"/>
                  </a:lnTo>
                  <a:lnTo>
                    <a:pt x="5049" y="74547"/>
                  </a:lnTo>
                  <a:lnTo>
                    <a:pt x="6179" y="81801"/>
                  </a:lnTo>
                  <a:lnTo>
                    <a:pt x="7109" y="87707"/>
                  </a:lnTo>
                  <a:lnTo>
                    <a:pt x="8002" y="93156"/>
                  </a:lnTo>
                  <a:lnTo>
                    <a:pt x="22820" y="93721"/>
                  </a:lnTo>
                  <a:lnTo>
                    <a:pt x="22820" y="93721"/>
                  </a:lnTo>
                  <a:lnTo>
                    <a:pt x="19484" y="24279"/>
                  </a:lnTo>
                  <a:lnTo>
                    <a:pt x="19466" y="24023"/>
                  </a:lnTo>
                  <a:lnTo>
                    <a:pt x="19393" y="23313"/>
                  </a:lnTo>
                  <a:lnTo>
                    <a:pt x="19247" y="22201"/>
                  </a:lnTo>
                  <a:lnTo>
                    <a:pt x="19156" y="21526"/>
                  </a:lnTo>
                  <a:lnTo>
                    <a:pt x="19029" y="20761"/>
                  </a:lnTo>
                  <a:lnTo>
                    <a:pt x="18883" y="19941"/>
                  </a:lnTo>
                  <a:lnTo>
                    <a:pt x="18701" y="19048"/>
                  </a:lnTo>
                  <a:lnTo>
                    <a:pt x="18482" y="18118"/>
                  </a:lnTo>
                  <a:lnTo>
                    <a:pt x="18245" y="17134"/>
                  </a:lnTo>
                  <a:lnTo>
                    <a:pt x="17953" y="16113"/>
                  </a:lnTo>
                  <a:lnTo>
                    <a:pt x="17625" y="15056"/>
                  </a:lnTo>
                  <a:lnTo>
                    <a:pt x="17261" y="13981"/>
                  </a:lnTo>
                  <a:lnTo>
                    <a:pt x="16860" y="12887"/>
                  </a:lnTo>
                  <a:lnTo>
                    <a:pt x="16623" y="12340"/>
                  </a:lnTo>
                  <a:lnTo>
                    <a:pt x="16404" y="11793"/>
                  </a:lnTo>
                  <a:lnTo>
                    <a:pt x="16149" y="11247"/>
                  </a:lnTo>
                  <a:lnTo>
                    <a:pt x="15894" y="10718"/>
                  </a:lnTo>
                  <a:lnTo>
                    <a:pt x="15620" y="10171"/>
                  </a:lnTo>
                  <a:lnTo>
                    <a:pt x="15329" y="9624"/>
                  </a:lnTo>
                  <a:lnTo>
                    <a:pt x="15037" y="9096"/>
                  </a:lnTo>
                  <a:lnTo>
                    <a:pt x="14727" y="8567"/>
                  </a:lnTo>
                  <a:lnTo>
                    <a:pt x="14399" y="8039"/>
                  </a:lnTo>
                  <a:lnTo>
                    <a:pt x="14053" y="7528"/>
                  </a:lnTo>
                  <a:lnTo>
                    <a:pt x="13688" y="7018"/>
                  </a:lnTo>
                  <a:lnTo>
                    <a:pt x="13324" y="6526"/>
                  </a:lnTo>
                  <a:lnTo>
                    <a:pt x="12941" y="6034"/>
                  </a:lnTo>
                  <a:lnTo>
                    <a:pt x="12540" y="5560"/>
                  </a:lnTo>
                  <a:lnTo>
                    <a:pt x="12121" y="5086"/>
                  </a:lnTo>
                  <a:lnTo>
                    <a:pt x="11683" y="4649"/>
                  </a:lnTo>
                  <a:lnTo>
                    <a:pt x="11228" y="4211"/>
                  </a:lnTo>
                  <a:lnTo>
                    <a:pt x="10772" y="3792"/>
                  </a:lnTo>
                  <a:lnTo>
                    <a:pt x="10280" y="3373"/>
                  </a:lnTo>
                  <a:lnTo>
                    <a:pt x="9770" y="2990"/>
                  </a:lnTo>
                  <a:lnTo>
                    <a:pt x="9259" y="2625"/>
                  </a:lnTo>
                  <a:lnTo>
                    <a:pt x="8712" y="2261"/>
                  </a:lnTo>
                  <a:lnTo>
                    <a:pt x="8166" y="1933"/>
                  </a:lnTo>
                  <a:lnTo>
                    <a:pt x="7582" y="1623"/>
                  </a:lnTo>
                  <a:lnTo>
                    <a:pt x="6999" y="1331"/>
                  </a:lnTo>
                  <a:lnTo>
                    <a:pt x="6379" y="1076"/>
                  </a:lnTo>
                  <a:lnTo>
                    <a:pt x="5742" y="821"/>
                  </a:lnTo>
                  <a:lnTo>
                    <a:pt x="5085" y="602"/>
                  </a:lnTo>
                  <a:lnTo>
                    <a:pt x="4411" y="420"/>
                  </a:lnTo>
                  <a:lnTo>
                    <a:pt x="3718" y="256"/>
                  </a:lnTo>
                  <a:lnTo>
                    <a:pt x="3008" y="110"/>
                  </a:lnTo>
                  <a:lnTo>
                    <a:pt x="2260" y="1"/>
                  </a:ln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2153474" y="2760010"/>
              <a:ext cx="733907" cy="1652456"/>
            </a:xfrm>
            <a:custGeom>
              <a:avLst/>
              <a:gdLst/>
              <a:ahLst/>
              <a:cxnLst/>
              <a:rect l="l" t="t" r="r" b="b"/>
              <a:pathLst>
                <a:path w="42669" h="96073" extrusionOk="0">
                  <a:moveTo>
                    <a:pt x="0" y="1"/>
                  </a:moveTo>
                  <a:lnTo>
                    <a:pt x="37" y="329"/>
                  </a:lnTo>
                  <a:lnTo>
                    <a:pt x="73" y="657"/>
                  </a:lnTo>
                  <a:lnTo>
                    <a:pt x="110" y="1003"/>
                  </a:lnTo>
                  <a:lnTo>
                    <a:pt x="183" y="1350"/>
                  </a:lnTo>
                  <a:lnTo>
                    <a:pt x="328" y="2060"/>
                  </a:lnTo>
                  <a:lnTo>
                    <a:pt x="529" y="2789"/>
                  </a:lnTo>
                  <a:lnTo>
                    <a:pt x="784" y="3555"/>
                  </a:lnTo>
                  <a:lnTo>
                    <a:pt x="1057" y="4339"/>
                  </a:lnTo>
                  <a:lnTo>
                    <a:pt x="1385" y="5141"/>
                  </a:lnTo>
                  <a:lnTo>
                    <a:pt x="1732" y="5943"/>
                  </a:lnTo>
                  <a:lnTo>
                    <a:pt x="2115" y="6763"/>
                  </a:lnTo>
                  <a:lnTo>
                    <a:pt x="2516" y="7583"/>
                  </a:lnTo>
                  <a:lnTo>
                    <a:pt x="2953" y="8403"/>
                  </a:lnTo>
                  <a:lnTo>
                    <a:pt x="3409" y="9242"/>
                  </a:lnTo>
                  <a:lnTo>
                    <a:pt x="3864" y="10062"/>
                  </a:lnTo>
                  <a:lnTo>
                    <a:pt x="4356" y="10882"/>
                  </a:lnTo>
                  <a:lnTo>
                    <a:pt x="4849" y="11684"/>
                  </a:lnTo>
                  <a:lnTo>
                    <a:pt x="5359" y="12468"/>
                  </a:lnTo>
                  <a:lnTo>
                    <a:pt x="5869" y="13252"/>
                  </a:lnTo>
                  <a:lnTo>
                    <a:pt x="6380" y="13999"/>
                  </a:lnTo>
                  <a:lnTo>
                    <a:pt x="6890" y="14728"/>
                  </a:lnTo>
                  <a:lnTo>
                    <a:pt x="7400" y="15439"/>
                  </a:lnTo>
                  <a:lnTo>
                    <a:pt x="7892" y="16113"/>
                  </a:lnTo>
                  <a:lnTo>
                    <a:pt x="8384" y="16751"/>
                  </a:lnTo>
                  <a:lnTo>
                    <a:pt x="8858" y="17371"/>
                  </a:lnTo>
                  <a:lnTo>
                    <a:pt x="9332" y="17936"/>
                  </a:lnTo>
                  <a:lnTo>
                    <a:pt x="9770" y="18464"/>
                  </a:lnTo>
                  <a:lnTo>
                    <a:pt x="10189" y="18938"/>
                  </a:lnTo>
                  <a:lnTo>
                    <a:pt x="10590" y="19376"/>
                  </a:lnTo>
                  <a:lnTo>
                    <a:pt x="10954" y="19758"/>
                  </a:lnTo>
                  <a:lnTo>
                    <a:pt x="11301" y="20086"/>
                  </a:lnTo>
                  <a:lnTo>
                    <a:pt x="11592" y="20342"/>
                  </a:lnTo>
                  <a:lnTo>
                    <a:pt x="11866" y="20560"/>
                  </a:lnTo>
                  <a:lnTo>
                    <a:pt x="12084" y="20688"/>
                  </a:lnTo>
                  <a:lnTo>
                    <a:pt x="12504" y="20925"/>
                  </a:lnTo>
                  <a:lnTo>
                    <a:pt x="12941" y="21180"/>
                  </a:lnTo>
                  <a:lnTo>
                    <a:pt x="13378" y="21453"/>
                  </a:lnTo>
                  <a:lnTo>
                    <a:pt x="13816" y="21727"/>
                  </a:lnTo>
                  <a:lnTo>
                    <a:pt x="14673" y="22328"/>
                  </a:lnTo>
                  <a:lnTo>
                    <a:pt x="15475" y="22912"/>
                  </a:lnTo>
                  <a:lnTo>
                    <a:pt x="16167" y="23440"/>
                  </a:lnTo>
                  <a:lnTo>
                    <a:pt x="16714" y="23878"/>
                  </a:lnTo>
                  <a:lnTo>
                    <a:pt x="17224" y="24279"/>
                  </a:lnTo>
                  <a:lnTo>
                    <a:pt x="27267" y="95253"/>
                  </a:lnTo>
                  <a:lnTo>
                    <a:pt x="42668" y="96073"/>
                  </a:lnTo>
                  <a:lnTo>
                    <a:pt x="42431" y="87342"/>
                  </a:lnTo>
                  <a:lnTo>
                    <a:pt x="42158" y="78211"/>
                  </a:lnTo>
                  <a:lnTo>
                    <a:pt x="41830" y="67457"/>
                  </a:lnTo>
                  <a:lnTo>
                    <a:pt x="41484" y="56230"/>
                  </a:lnTo>
                  <a:lnTo>
                    <a:pt x="41119" y="45749"/>
                  </a:lnTo>
                  <a:lnTo>
                    <a:pt x="40937" y="41138"/>
                  </a:lnTo>
                  <a:lnTo>
                    <a:pt x="40773" y="37146"/>
                  </a:lnTo>
                  <a:lnTo>
                    <a:pt x="40627" y="33939"/>
                  </a:lnTo>
                  <a:lnTo>
                    <a:pt x="40481" y="31624"/>
                  </a:lnTo>
                  <a:lnTo>
                    <a:pt x="40372" y="29892"/>
                  </a:lnTo>
                  <a:lnTo>
                    <a:pt x="40262" y="28270"/>
                  </a:lnTo>
                  <a:lnTo>
                    <a:pt x="40117" y="25409"/>
                  </a:lnTo>
                  <a:lnTo>
                    <a:pt x="40007" y="22966"/>
                  </a:lnTo>
                  <a:lnTo>
                    <a:pt x="39934" y="20870"/>
                  </a:lnTo>
                  <a:lnTo>
                    <a:pt x="39880" y="19048"/>
                  </a:lnTo>
                  <a:lnTo>
                    <a:pt x="39789" y="17462"/>
                  </a:lnTo>
                  <a:lnTo>
                    <a:pt x="39752" y="16715"/>
                  </a:lnTo>
                  <a:lnTo>
                    <a:pt x="39697" y="16004"/>
                  </a:lnTo>
                  <a:lnTo>
                    <a:pt x="39625" y="15329"/>
                  </a:lnTo>
                  <a:lnTo>
                    <a:pt x="39552" y="14655"/>
                  </a:lnTo>
                  <a:lnTo>
                    <a:pt x="39479" y="14199"/>
                  </a:lnTo>
                  <a:lnTo>
                    <a:pt x="39388" y="13725"/>
                  </a:lnTo>
                  <a:lnTo>
                    <a:pt x="39187" y="12741"/>
                  </a:lnTo>
                  <a:lnTo>
                    <a:pt x="38932" y="11702"/>
                  </a:lnTo>
                  <a:lnTo>
                    <a:pt x="38640" y="10645"/>
                  </a:lnTo>
                  <a:lnTo>
                    <a:pt x="38312" y="9570"/>
                  </a:lnTo>
                  <a:lnTo>
                    <a:pt x="37984" y="8494"/>
                  </a:lnTo>
                  <a:lnTo>
                    <a:pt x="37620" y="7437"/>
                  </a:lnTo>
                  <a:lnTo>
                    <a:pt x="37273" y="6435"/>
                  </a:lnTo>
                  <a:lnTo>
                    <a:pt x="36581" y="4594"/>
                  </a:lnTo>
                  <a:lnTo>
                    <a:pt x="36016" y="3099"/>
                  </a:lnTo>
                  <a:lnTo>
                    <a:pt x="35615" y="2115"/>
                  </a:lnTo>
                  <a:lnTo>
                    <a:pt x="35451" y="1751"/>
                  </a:lnTo>
                  <a:lnTo>
                    <a:pt x="0" y="1"/>
                  </a:ln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2336247" y="2772876"/>
              <a:ext cx="57689" cy="227608"/>
            </a:xfrm>
            <a:custGeom>
              <a:avLst/>
              <a:gdLst/>
              <a:ahLst/>
              <a:cxnLst/>
              <a:rect l="l" t="t" r="r" b="b"/>
              <a:pathLst>
                <a:path w="3354" h="13233" fill="none" extrusionOk="0">
                  <a:moveTo>
                    <a:pt x="0" y="0"/>
                  </a:moveTo>
                  <a:lnTo>
                    <a:pt x="1130" y="10335"/>
                  </a:lnTo>
                  <a:lnTo>
                    <a:pt x="1130" y="10335"/>
                  </a:lnTo>
                  <a:lnTo>
                    <a:pt x="1130" y="10444"/>
                  </a:lnTo>
                  <a:lnTo>
                    <a:pt x="1185" y="10736"/>
                  </a:lnTo>
                  <a:lnTo>
                    <a:pt x="1221" y="10918"/>
                  </a:lnTo>
                  <a:lnTo>
                    <a:pt x="1276" y="11137"/>
                  </a:lnTo>
                  <a:lnTo>
                    <a:pt x="1367" y="11373"/>
                  </a:lnTo>
                  <a:lnTo>
                    <a:pt x="1458" y="11629"/>
                  </a:lnTo>
                  <a:lnTo>
                    <a:pt x="1586" y="11884"/>
                  </a:lnTo>
                  <a:lnTo>
                    <a:pt x="1732" y="12121"/>
                  </a:lnTo>
                  <a:lnTo>
                    <a:pt x="1914" y="12376"/>
                  </a:lnTo>
                  <a:lnTo>
                    <a:pt x="2133" y="12595"/>
                  </a:lnTo>
                  <a:lnTo>
                    <a:pt x="2370" y="12813"/>
                  </a:lnTo>
                  <a:lnTo>
                    <a:pt x="2516" y="12904"/>
                  </a:lnTo>
                  <a:lnTo>
                    <a:pt x="2661" y="12977"/>
                  </a:lnTo>
                  <a:lnTo>
                    <a:pt x="2825" y="13069"/>
                  </a:lnTo>
                  <a:lnTo>
                    <a:pt x="2989" y="13123"/>
                  </a:lnTo>
                  <a:lnTo>
                    <a:pt x="3172" y="13196"/>
                  </a:lnTo>
                  <a:lnTo>
                    <a:pt x="3354" y="13233"/>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2666995" y="2799520"/>
              <a:ext cx="174322" cy="1611072"/>
            </a:xfrm>
            <a:custGeom>
              <a:avLst/>
              <a:gdLst/>
              <a:ahLst/>
              <a:cxnLst/>
              <a:rect l="l" t="t" r="r" b="b"/>
              <a:pathLst>
                <a:path w="10135" h="93667" fill="none" extrusionOk="0">
                  <a:moveTo>
                    <a:pt x="0" y="0"/>
                  </a:moveTo>
                  <a:lnTo>
                    <a:pt x="0" y="0"/>
                  </a:lnTo>
                  <a:lnTo>
                    <a:pt x="638" y="1750"/>
                  </a:lnTo>
                  <a:lnTo>
                    <a:pt x="1331" y="3664"/>
                  </a:lnTo>
                  <a:lnTo>
                    <a:pt x="2151" y="6052"/>
                  </a:lnTo>
                  <a:lnTo>
                    <a:pt x="3026" y="8713"/>
                  </a:lnTo>
                  <a:lnTo>
                    <a:pt x="3481" y="10116"/>
                  </a:lnTo>
                  <a:lnTo>
                    <a:pt x="3919" y="11501"/>
                  </a:lnTo>
                  <a:lnTo>
                    <a:pt x="4320" y="12887"/>
                  </a:lnTo>
                  <a:lnTo>
                    <a:pt x="4703" y="14217"/>
                  </a:lnTo>
                  <a:lnTo>
                    <a:pt x="5049" y="15493"/>
                  </a:lnTo>
                  <a:lnTo>
                    <a:pt x="5341" y="16696"/>
                  </a:lnTo>
                  <a:lnTo>
                    <a:pt x="5341" y="16696"/>
                  </a:lnTo>
                  <a:lnTo>
                    <a:pt x="5413" y="17024"/>
                  </a:lnTo>
                  <a:lnTo>
                    <a:pt x="5468" y="17461"/>
                  </a:lnTo>
                  <a:lnTo>
                    <a:pt x="5632" y="18573"/>
                  </a:lnTo>
                  <a:lnTo>
                    <a:pt x="5778" y="20013"/>
                  </a:lnTo>
                  <a:lnTo>
                    <a:pt x="5942" y="21763"/>
                  </a:lnTo>
                  <a:lnTo>
                    <a:pt x="6124" y="23786"/>
                  </a:lnTo>
                  <a:lnTo>
                    <a:pt x="6307" y="26082"/>
                  </a:lnTo>
                  <a:lnTo>
                    <a:pt x="6671" y="31314"/>
                  </a:lnTo>
                  <a:lnTo>
                    <a:pt x="7072" y="37274"/>
                  </a:lnTo>
                  <a:lnTo>
                    <a:pt x="7473" y="43744"/>
                  </a:lnTo>
                  <a:lnTo>
                    <a:pt x="7874" y="50561"/>
                  </a:lnTo>
                  <a:lnTo>
                    <a:pt x="8257" y="57487"/>
                  </a:lnTo>
                  <a:lnTo>
                    <a:pt x="8986" y="70938"/>
                  </a:lnTo>
                  <a:lnTo>
                    <a:pt x="9569" y="82512"/>
                  </a:lnTo>
                  <a:lnTo>
                    <a:pt x="10134" y="93666"/>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2584846" y="2790421"/>
              <a:ext cx="174012" cy="296270"/>
            </a:xfrm>
            <a:custGeom>
              <a:avLst/>
              <a:gdLst/>
              <a:ahLst/>
              <a:cxnLst/>
              <a:rect l="l" t="t" r="r" b="b"/>
              <a:pathLst>
                <a:path w="10117" h="17225" fill="none" extrusionOk="0">
                  <a:moveTo>
                    <a:pt x="1" y="1"/>
                  </a:moveTo>
                  <a:lnTo>
                    <a:pt x="1" y="1"/>
                  </a:lnTo>
                  <a:lnTo>
                    <a:pt x="1787" y="6836"/>
                  </a:lnTo>
                  <a:lnTo>
                    <a:pt x="3118" y="11812"/>
                  </a:lnTo>
                  <a:lnTo>
                    <a:pt x="3610" y="13652"/>
                  </a:lnTo>
                  <a:lnTo>
                    <a:pt x="3901" y="14655"/>
                  </a:lnTo>
                  <a:lnTo>
                    <a:pt x="3901" y="14655"/>
                  </a:lnTo>
                  <a:lnTo>
                    <a:pt x="3938" y="14764"/>
                  </a:lnTo>
                  <a:lnTo>
                    <a:pt x="4011" y="14892"/>
                  </a:lnTo>
                  <a:lnTo>
                    <a:pt x="4084" y="15019"/>
                  </a:lnTo>
                  <a:lnTo>
                    <a:pt x="4175" y="15129"/>
                  </a:lnTo>
                  <a:lnTo>
                    <a:pt x="4284" y="15238"/>
                  </a:lnTo>
                  <a:lnTo>
                    <a:pt x="4412" y="15348"/>
                  </a:lnTo>
                  <a:lnTo>
                    <a:pt x="4703" y="15566"/>
                  </a:lnTo>
                  <a:lnTo>
                    <a:pt x="5031" y="15785"/>
                  </a:lnTo>
                  <a:lnTo>
                    <a:pt x="5396" y="15985"/>
                  </a:lnTo>
                  <a:lnTo>
                    <a:pt x="5815" y="16168"/>
                  </a:lnTo>
                  <a:lnTo>
                    <a:pt x="6253" y="16350"/>
                  </a:lnTo>
                  <a:lnTo>
                    <a:pt x="6708" y="16514"/>
                  </a:lnTo>
                  <a:lnTo>
                    <a:pt x="7182" y="16660"/>
                  </a:lnTo>
                  <a:lnTo>
                    <a:pt x="7674" y="16806"/>
                  </a:lnTo>
                  <a:lnTo>
                    <a:pt x="8166" y="16915"/>
                  </a:lnTo>
                  <a:lnTo>
                    <a:pt x="8658" y="17024"/>
                  </a:lnTo>
                  <a:lnTo>
                    <a:pt x="9169" y="17115"/>
                  </a:lnTo>
                  <a:lnTo>
                    <a:pt x="9643" y="17170"/>
                  </a:lnTo>
                  <a:lnTo>
                    <a:pt x="10117" y="17225"/>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2115530" y="1875609"/>
              <a:ext cx="746772" cy="1007284"/>
            </a:xfrm>
            <a:custGeom>
              <a:avLst/>
              <a:gdLst/>
              <a:ahLst/>
              <a:cxnLst/>
              <a:rect l="l" t="t" r="r" b="b"/>
              <a:pathLst>
                <a:path w="43417" h="58563" extrusionOk="0">
                  <a:moveTo>
                    <a:pt x="13470" y="1"/>
                  </a:moveTo>
                  <a:lnTo>
                    <a:pt x="13124" y="19"/>
                  </a:lnTo>
                  <a:lnTo>
                    <a:pt x="12796" y="56"/>
                  </a:lnTo>
                  <a:lnTo>
                    <a:pt x="12468" y="128"/>
                  </a:lnTo>
                  <a:lnTo>
                    <a:pt x="12158" y="201"/>
                  </a:lnTo>
                  <a:lnTo>
                    <a:pt x="11848" y="311"/>
                  </a:lnTo>
                  <a:lnTo>
                    <a:pt x="11556" y="438"/>
                  </a:lnTo>
                  <a:lnTo>
                    <a:pt x="11265" y="584"/>
                  </a:lnTo>
                  <a:lnTo>
                    <a:pt x="10991" y="748"/>
                  </a:lnTo>
                  <a:lnTo>
                    <a:pt x="10718" y="930"/>
                  </a:lnTo>
                  <a:lnTo>
                    <a:pt x="10463" y="1131"/>
                  </a:lnTo>
                  <a:lnTo>
                    <a:pt x="10208" y="1331"/>
                  </a:lnTo>
                  <a:lnTo>
                    <a:pt x="9971" y="1568"/>
                  </a:lnTo>
                  <a:lnTo>
                    <a:pt x="9734" y="1805"/>
                  </a:lnTo>
                  <a:lnTo>
                    <a:pt x="9515" y="2060"/>
                  </a:lnTo>
                  <a:lnTo>
                    <a:pt x="9296" y="2334"/>
                  </a:lnTo>
                  <a:lnTo>
                    <a:pt x="9078" y="2626"/>
                  </a:lnTo>
                  <a:lnTo>
                    <a:pt x="8877" y="2917"/>
                  </a:lnTo>
                  <a:lnTo>
                    <a:pt x="8695" y="3209"/>
                  </a:lnTo>
                  <a:lnTo>
                    <a:pt x="8494" y="3537"/>
                  </a:lnTo>
                  <a:lnTo>
                    <a:pt x="8312" y="3847"/>
                  </a:lnTo>
                  <a:lnTo>
                    <a:pt x="7984" y="4521"/>
                  </a:lnTo>
                  <a:lnTo>
                    <a:pt x="7674" y="5232"/>
                  </a:lnTo>
                  <a:lnTo>
                    <a:pt x="7401" y="5943"/>
                  </a:lnTo>
                  <a:lnTo>
                    <a:pt x="7146" y="6690"/>
                  </a:lnTo>
                  <a:lnTo>
                    <a:pt x="6909" y="7437"/>
                  </a:lnTo>
                  <a:lnTo>
                    <a:pt x="6690" y="8203"/>
                  </a:lnTo>
                  <a:lnTo>
                    <a:pt x="6508" y="8950"/>
                  </a:lnTo>
                  <a:lnTo>
                    <a:pt x="6344" y="9716"/>
                  </a:lnTo>
                  <a:lnTo>
                    <a:pt x="6198" y="10445"/>
                  </a:lnTo>
                  <a:lnTo>
                    <a:pt x="6070" y="11174"/>
                  </a:lnTo>
                  <a:lnTo>
                    <a:pt x="5961" y="11866"/>
                  </a:lnTo>
                  <a:lnTo>
                    <a:pt x="5852" y="12523"/>
                  </a:lnTo>
                  <a:lnTo>
                    <a:pt x="5706" y="13744"/>
                  </a:lnTo>
                  <a:lnTo>
                    <a:pt x="5615" y="14783"/>
                  </a:lnTo>
                  <a:lnTo>
                    <a:pt x="5560" y="15566"/>
                  </a:lnTo>
                  <a:lnTo>
                    <a:pt x="5523" y="16259"/>
                  </a:lnTo>
                  <a:lnTo>
                    <a:pt x="1" y="52621"/>
                  </a:lnTo>
                  <a:lnTo>
                    <a:pt x="39279" y="58563"/>
                  </a:lnTo>
                  <a:lnTo>
                    <a:pt x="42377" y="37967"/>
                  </a:lnTo>
                  <a:lnTo>
                    <a:pt x="42049" y="36527"/>
                  </a:lnTo>
                  <a:lnTo>
                    <a:pt x="41648" y="34905"/>
                  </a:lnTo>
                  <a:lnTo>
                    <a:pt x="41120" y="32863"/>
                  </a:lnTo>
                  <a:lnTo>
                    <a:pt x="40500" y="30530"/>
                  </a:lnTo>
                  <a:lnTo>
                    <a:pt x="39807" y="28015"/>
                  </a:lnTo>
                  <a:lnTo>
                    <a:pt x="39425" y="26739"/>
                  </a:lnTo>
                  <a:lnTo>
                    <a:pt x="39042" y="25463"/>
                  </a:lnTo>
                  <a:lnTo>
                    <a:pt x="38659" y="24206"/>
                  </a:lnTo>
                  <a:lnTo>
                    <a:pt x="38258" y="22985"/>
                  </a:lnTo>
                  <a:lnTo>
                    <a:pt x="38149" y="22675"/>
                  </a:lnTo>
                  <a:lnTo>
                    <a:pt x="38076" y="22365"/>
                  </a:lnTo>
                  <a:lnTo>
                    <a:pt x="38003" y="22037"/>
                  </a:lnTo>
                  <a:lnTo>
                    <a:pt x="37948" y="21690"/>
                  </a:lnTo>
                  <a:lnTo>
                    <a:pt x="37912" y="21326"/>
                  </a:lnTo>
                  <a:lnTo>
                    <a:pt x="37875" y="20980"/>
                  </a:lnTo>
                  <a:lnTo>
                    <a:pt x="37857" y="20597"/>
                  </a:lnTo>
                  <a:lnTo>
                    <a:pt x="37857" y="20214"/>
                  </a:lnTo>
                  <a:lnTo>
                    <a:pt x="37875" y="19430"/>
                  </a:lnTo>
                  <a:lnTo>
                    <a:pt x="37930" y="18610"/>
                  </a:lnTo>
                  <a:lnTo>
                    <a:pt x="38021" y="17754"/>
                  </a:lnTo>
                  <a:lnTo>
                    <a:pt x="38149" y="16879"/>
                  </a:lnTo>
                  <a:lnTo>
                    <a:pt x="38313" y="16004"/>
                  </a:lnTo>
                  <a:lnTo>
                    <a:pt x="38495" y="15111"/>
                  </a:lnTo>
                  <a:lnTo>
                    <a:pt x="38714" y="14199"/>
                  </a:lnTo>
                  <a:lnTo>
                    <a:pt x="38933" y="13288"/>
                  </a:lnTo>
                  <a:lnTo>
                    <a:pt x="39188" y="12377"/>
                  </a:lnTo>
                  <a:lnTo>
                    <a:pt x="39461" y="11465"/>
                  </a:lnTo>
                  <a:lnTo>
                    <a:pt x="39735" y="10572"/>
                  </a:lnTo>
                  <a:lnTo>
                    <a:pt x="40026" y="9697"/>
                  </a:lnTo>
                  <a:lnTo>
                    <a:pt x="40318" y="8841"/>
                  </a:lnTo>
                  <a:lnTo>
                    <a:pt x="40628" y="8002"/>
                  </a:lnTo>
                  <a:lnTo>
                    <a:pt x="41211" y="6398"/>
                  </a:lnTo>
                  <a:lnTo>
                    <a:pt x="41794" y="4959"/>
                  </a:lnTo>
                  <a:lnTo>
                    <a:pt x="42304" y="3701"/>
                  </a:lnTo>
                  <a:lnTo>
                    <a:pt x="42760" y="2662"/>
                  </a:lnTo>
                  <a:lnTo>
                    <a:pt x="43106" y="1860"/>
                  </a:lnTo>
                  <a:lnTo>
                    <a:pt x="43416" y="1186"/>
                  </a:lnTo>
                  <a:lnTo>
                    <a:pt x="32991" y="420"/>
                  </a:lnTo>
                  <a:lnTo>
                    <a:pt x="13470"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1985115" y="1875609"/>
              <a:ext cx="362112" cy="477472"/>
            </a:xfrm>
            <a:custGeom>
              <a:avLst/>
              <a:gdLst/>
              <a:ahLst/>
              <a:cxnLst/>
              <a:rect l="l" t="t" r="r" b="b"/>
              <a:pathLst>
                <a:path w="21053" h="27760" extrusionOk="0">
                  <a:moveTo>
                    <a:pt x="21052" y="1"/>
                  </a:moveTo>
                  <a:lnTo>
                    <a:pt x="18774" y="92"/>
                  </a:lnTo>
                  <a:lnTo>
                    <a:pt x="16769" y="201"/>
                  </a:lnTo>
                  <a:lnTo>
                    <a:pt x="15821" y="256"/>
                  </a:lnTo>
                  <a:lnTo>
                    <a:pt x="15001" y="329"/>
                  </a:lnTo>
                  <a:lnTo>
                    <a:pt x="14600" y="365"/>
                  </a:lnTo>
                  <a:lnTo>
                    <a:pt x="14199" y="420"/>
                  </a:lnTo>
                  <a:lnTo>
                    <a:pt x="13762" y="493"/>
                  </a:lnTo>
                  <a:lnTo>
                    <a:pt x="13306" y="621"/>
                  </a:lnTo>
                  <a:lnTo>
                    <a:pt x="12832" y="785"/>
                  </a:lnTo>
                  <a:lnTo>
                    <a:pt x="12577" y="876"/>
                  </a:lnTo>
                  <a:lnTo>
                    <a:pt x="12322" y="1003"/>
                  </a:lnTo>
                  <a:lnTo>
                    <a:pt x="12067" y="1131"/>
                  </a:lnTo>
                  <a:lnTo>
                    <a:pt x="11793" y="1295"/>
                  </a:lnTo>
                  <a:lnTo>
                    <a:pt x="11520" y="1459"/>
                  </a:lnTo>
                  <a:lnTo>
                    <a:pt x="11228" y="1660"/>
                  </a:lnTo>
                  <a:lnTo>
                    <a:pt x="10955" y="1878"/>
                  </a:lnTo>
                  <a:lnTo>
                    <a:pt x="10645" y="2115"/>
                  </a:lnTo>
                  <a:lnTo>
                    <a:pt x="10353" y="2389"/>
                  </a:lnTo>
                  <a:lnTo>
                    <a:pt x="10043" y="2680"/>
                  </a:lnTo>
                  <a:lnTo>
                    <a:pt x="9734" y="2990"/>
                  </a:lnTo>
                  <a:lnTo>
                    <a:pt x="9406" y="3336"/>
                  </a:lnTo>
                  <a:lnTo>
                    <a:pt x="9077" y="3719"/>
                  </a:lnTo>
                  <a:lnTo>
                    <a:pt x="8749" y="4138"/>
                  </a:lnTo>
                  <a:lnTo>
                    <a:pt x="8421" y="4576"/>
                  </a:lnTo>
                  <a:lnTo>
                    <a:pt x="8075" y="5050"/>
                  </a:lnTo>
                  <a:lnTo>
                    <a:pt x="7710" y="5560"/>
                  </a:lnTo>
                  <a:lnTo>
                    <a:pt x="7364" y="6107"/>
                  </a:lnTo>
                  <a:lnTo>
                    <a:pt x="7000" y="6690"/>
                  </a:lnTo>
                  <a:lnTo>
                    <a:pt x="6617" y="7310"/>
                  </a:lnTo>
                  <a:lnTo>
                    <a:pt x="6252" y="7984"/>
                  </a:lnTo>
                  <a:lnTo>
                    <a:pt x="5870" y="8677"/>
                  </a:lnTo>
                  <a:lnTo>
                    <a:pt x="5122" y="10098"/>
                  </a:lnTo>
                  <a:lnTo>
                    <a:pt x="4430" y="11465"/>
                  </a:lnTo>
                  <a:lnTo>
                    <a:pt x="3792" y="12778"/>
                  </a:lnTo>
                  <a:lnTo>
                    <a:pt x="3209" y="13999"/>
                  </a:lnTo>
                  <a:lnTo>
                    <a:pt x="2662" y="15147"/>
                  </a:lnTo>
                  <a:lnTo>
                    <a:pt x="2188" y="16241"/>
                  </a:lnTo>
                  <a:lnTo>
                    <a:pt x="1769" y="17225"/>
                  </a:lnTo>
                  <a:lnTo>
                    <a:pt x="1386" y="18136"/>
                  </a:lnTo>
                  <a:lnTo>
                    <a:pt x="766" y="19686"/>
                  </a:lnTo>
                  <a:lnTo>
                    <a:pt x="329" y="20816"/>
                  </a:lnTo>
                  <a:lnTo>
                    <a:pt x="92" y="21526"/>
                  </a:lnTo>
                  <a:lnTo>
                    <a:pt x="1" y="21782"/>
                  </a:lnTo>
                  <a:lnTo>
                    <a:pt x="238" y="22055"/>
                  </a:lnTo>
                  <a:lnTo>
                    <a:pt x="529" y="22383"/>
                  </a:lnTo>
                  <a:lnTo>
                    <a:pt x="912" y="22784"/>
                  </a:lnTo>
                  <a:lnTo>
                    <a:pt x="1404" y="23276"/>
                  </a:lnTo>
                  <a:lnTo>
                    <a:pt x="1987" y="23823"/>
                  </a:lnTo>
                  <a:lnTo>
                    <a:pt x="2644" y="24388"/>
                  </a:lnTo>
                  <a:lnTo>
                    <a:pt x="3008" y="24680"/>
                  </a:lnTo>
                  <a:lnTo>
                    <a:pt x="3391" y="24971"/>
                  </a:lnTo>
                  <a:lnTo>
                    <a:pt x="3792" y="25263"/>
                  </a:lnTo>
                  <a:lnTo>
                    <a:pt x="4211" y="25554"/>
                  </a:lnTo>
                  <a:lnTo>
                    <a:pt x="4667" y="25828"/>
                  </a:lnTo>
                  <a:lnTo>
                    <a:pt x="5122" y="26101"/>
                  </a:lnTo>
                  <a:lnTo>
                    <a:pt x="5578" y="26356"/>
                  </a:lnTo>
                  <a:lnTo>
                    <a:pt x="6070" y="26612"/>
                  </a:lnTo>
                  <a:lnTo>
                    <a:pt x="6580" y="26830"/>
                  </a:lnTo>
                  <a:lnTo>
                    <a:pt x="7091" y="27049"/>
                  </a:lnTo>
                  <a:lnTo>
                    <a:pt x="7619" y="27231"/>
                  </a:lnTo>
                  <a:lnTo>
                    <a:pt x="8166" y="27395"/>
                  </a:lnTo>
                  <a:lnTo>
                    <a:pt x="8713" y="27523"/>
                  </a:lnTo>
                  <a:lnTo>
                    <a:pt x="9278" y="27632"/>
                  </a:lnTo>
                  <a:lnTo>
                    <a:pt x="9861" y="27705"/>
                  </a:lnTo>
                  <a:lnTo>
                    <a:pt x="10444" y="27760"/>
                  </a:lnTo>
                  <a:lnTo>
                    <a:pt x="11028" y="27760"/>
                  </a:lnTo>
                  <a:lnTo>
                    <a:pt x="11629" y="27723"/>
                  </a:lnTo>
                  <a:lnTo>
                    <a:pt x="12085" y="25664"/>
                  </a:lnTo>
                  <a:lnTo>
                    <a:pt x="13124" y="20943"/>
                  </a:lnTo>
                  <a:lnTo>
                    <a:pt x="13743" y="18246"/>
                  </a:lnTo>
                  <a:lnTo>
                    <a:pt x="14363" y="15694"/>
                  </a:lnTo>
                  <a:lnTo>
                    <a:pt x="14637" y="14546"/>
                  </a:lnTo>
                  <a:lnTo>
                    <a:pt x="14910" y="13525"/>
                  </a:lnTo>
                  <a:lnTo>
                    <a:pt x="15147" y="12687"/>
                  </a:lnTo>
                  <a:lnTo>
                    <a:pt x="15329" y="12049"/>
                  </a:lnTo>
                  <a:lnTo>
                    <a:pt x="15438" y="11775"/>
                  </a:lnTo>
                  <a:lnTo>
                    <a:pt x="15566" y="11502"/>
                  </a:lnTo>
                  <a:lnTo>
                    <a:pt x="15694" y="11247"/>
                  </a:lnTo>
                  <a:lnTo>
                    <a:pt x="15858" y="10973"/>
                  </a:lnTo>
                  <a:lnTo>
                    <a:pt x="16040" y="10700"/>
                  </a:lnTo>
                  <a:lnTo>
                    <a:pt x="16222" y="10426"/>
                  </a:lnTo>
                  <a:lnTo>
                    <a:pt x="16641" y="9861"/>
                  </a:lnTo>
                  <a:lnTo>
                    <a:pt x="17589" y="8658"/>
                  </a:lnTo>
                  <a:lnTo>
                    <a:pt x="18100" y="8021"/>
                  </a:lnTo>
                  <a:lnTo>
                    <a:pt x="18592" y="7346"/>
                  </a:lnTo>
                  <a:lnTo>
                    <a:pt x="19084" y="6635"/>
                  </a:lnTo>
                  <a:lnTo>
                    <a:pt x="19321" y="6253"/>
                  </a:lnTo>
                  <a:lnTo>
                    <a:pt x="19539" y="5870"/>
                  </a:lnTo>
                  <a:lnTo>
                    <a:pt x="19758" y="5469"/>
                  </a:lnTo>
                  <a:lnTo>
                    <a:pt x="19977" y="5050"/>
                  </a:lnTo>
                  <a:lnTo>
                    <a:pt x="20159" y="4612"/>
                  </a:lnTo>
                  <a:lnTo>
                    <a:pt x="20341" y="4175"/>
                  </a:lnTo>
                  <a:lnTo>
                    <a:pt x="20505" y="3719"/>
                  </a:lnTo>
                  <a:lnTo>
                    <a:pt x="20651" y="3245"/>
                  </a:lnTo>
                  <a:lnTo>
                    <a:pt x="20779" y="2735"/>
                  </a:lnTo>
                  <a:lnTo>
                    <a:pt x="20888" y="2225"/>
                  </a:lnTo>
                  <a:lnTo>
                    <a:pt x="20961" y="1696"/>
                  </a:lnTo>
                  <a:lnTo>
                    <a:pt x="21016" y="1149"/>
                  </a:lnTo>
                  <a:lnTo>
                    <a:pt x="21052" y="584"/>
                  </a:lnTo>
                  <a:lnTo>
                    <a:pt x="21052" y="1"/>
                  </a:lnTo>
                  <a:close/>
                </a:path>
              </a:pathLst>
            </a:custGeom>
            <a:solidFill>
              <a:srgbClr val="7EE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2714021" y="1895992"/>
              <a:ext cx="259582" cy="542368"/>
            </a:xfrm>
            <a:custGeom>
              <a:avLst/>
              <a:gdLst/>
              <a:ahLst/>
              <a:cxnLst/>
              <a:rect l="l" t="t" r="r" b="b"/>
              <a:pathLst>
                <a:path w="15092" h="31533" extrusionOk="0">
                  <a:moveTo>
                    <a:pt x="8621" y="1"/>
                  </a:moveTo>
                  <a:lnTo>
                    <a:pt x="8494" y="55"/>
                  </a:lnTo>
                  <a:lnTo>
                    <a:pt x="8384" y="146"/>
                  </a:lnTo>
                  <a:lnTo>
                    <a:pt x="8257" y="238"/>
                  </a:lnTo>
                  <a:lnTo>
                    <a:pt x="8129" y="347"/>
                  </a:lnTo>
                  <a:lnTo>
                    <a:pt x="7892" y="620"/>
                  </a:lnTo>
                  <a:lnTo>
                    <a:pt x="7637" y="948"/>
                  </a:lnTo>
                  <a:lnTo>
                    <a:pt x="7400" y="1349"/>
                  </a:lnTo>
                  <a:lnTo>
                    <a:pt x="7145" y="1787"/>
                  </a:lnTo>
                  <a:lnTo>
                    <a:pt x="6908" y="2279"/>
                  </a:lnTo>
                  <a:lnTo>
                    <a:pt x="6653" y="2808"/>
                  </a:lnTo>
                  <a:lnTo>
                    <a:pt x="6416" y="3373"/>
                  </a:lnTo>
                  <a:lnTo>
                    <a:pt x="6161" y="3974"/>
                  </a:lnTo>
                  <a:lnTo>
                    <a:pt x="5687" y="5232"/>
                  </a:lnTo>
                  <a:lnTo>
                    <a:pt x="5213" y="6562"/>
                  </a:lnTo>
                  <a:lnTo>
                    <a:pt x="4739" y="7929"/>
                  </a:lnTo>
                  <a:lnTo>
                    <a:pt x="4192" y="9642"/>
                  </a:lnTo>
                  <a:lnTo>
                    <a:pt x="3500" y="11884"/>
                  </a:lnTo>
                  <a:lnTo>
                    <a:pt x="1932" y="17042"/>
                  </a:lnTo>
                  <a:lnTo>
                    <a:pt x="583" y="21526"/>
                  </a:lnTo>
                  <a:lnTo>
                    <a:pt x="0" y="23440"/>
                  </a:lnTo>
                  <a:lnTo>
                    <a:pt x="675" y="23677"/>
                  </a:lnTo>
                  <a:lnTo>
                    <a:pt x="1312" y="23932"/>
                  </a:lnTo>
                  <a:lnTo>
                    <a:pt x="1950" y="24205"/>
                  </a:lnTo>
                  <a:lnTo>
                    <a:pt x="2552" y="24497"/>
                  </a:lnTo>
                  <a:lnTo>
                    <a:pt x="3117" y="24807"/>
                  </a:lnTo>
                  <a:lnTo>
                    <a:pt x="3682" y="25117"/>
                  </a:lnTo>
                  <a:lnTo>
                    <a:pt x="4210" y="25427"/>
                  </a:lnTo>
                  <a:lnTo>
                    <a:pt x="4739" y="25755"/>
                  </a:lnTo>
                  <a:lnTo>
                    <a:pt x="5231" y="26083"/>
                  </a:lnTo>
                  <a:lnTo>
                    <a:pt x="5687" y="26411"/>
                  </a:lnTo>
                  <a:lnTo>
                    <a:pt x="6142" y="26757"/>
                  </a:lnTo>
                  <a:lnTo>
                    <a:pt x="6562" y="27085"/>
                  </a:lnTo>
                  <a:lnTo>
                    <a:pt x="6981" y="27432"/>
                  </a:lnTo>
                  <a:lnTo>
                    <a:pt x="7364" y="27760"/>
                  </a:lnTo>
                  <a:lnTo>
                    <a:pt x="8056" y="28416"/>
                  </a:lnTo>
                  <a:lnTo>
                    <a:pt x="8676" y="29054"/>
                  </a:lnTo>
                  <a:lnTo>
                    <a:pt x="9223" y="29637"/>
                  </a:lnTo>
                  <a:lnTo>
                    <a:pt x="9678" y="30165"/>
                  </a:lnTo>
                  <a:lnTo>
                    <a:pt x="10043" y="30621"/>
                  </a:lnTo>
                  <a:lnTo>
                    <a:pt x="10316" y="31004"/>
                  </a:lnTo>
                  <a:lnTo>
                    <a:pt x="10535" y="31277"/>
                  </a:lnTo>
                  <a:lnTo>
                    <a:pt x="10699" y="31532"/>
                  </a:lnTo>
                  <a:lnTo>
                    <a:pt x="10936" y="30548"/>
                  </a:lnTo>
                  <a:lnTo>
                    <a:pt x="11556" y="27924"/>
                  </a:lnTo>
                  <a:lnTo>
                    <a:pt x="11957" y="26156"/>
                  </a:lnTo>
                  <a:lnTo>
                    <a:pt x="12412" y="24151"/>
                  </a:lnTo>
                  <a:lnTo>
                    <a:pt x="12868" y="21982"/>
                  </a:lnTo>
                  <a:lnTo>
                    <a:pt x="13342" y="19703"/>
                  </a:lnTo>
                  <a:lnTo>
                    <a:pt x="13779" y="17370"/>
                  </a:lnTo>
                  <a:lnTo>
                    <a:pt x="14199" y="15056"/>
                  </a:lnTo>
                  <a:lnTo>
                    <a:pt x="14381" y="13926"/>
                  </a:lnTo>
                  <a:lnTo>
                    <a:pt x="14545" y="12814"/>
                  </a:lnTo>
                  <a:lnTo>
                    <a:pt x="14709" y="11738"/>
                  </a:lnTo>
                  <a:lnTo>
                    <a:pt x="14836" y="10700"/>
                  </a:lnTo>
                  <a:lnTo>
                    <a:pt x="14946" y="9715"/>
                  </a:lnTo>
                  <a:lnTo>
                    <a:pt x="15019" y="8804"/>
                  </a:lnTo>
                  <a:lnTo>
                    <a:pt x="15073" y="7929"/>
                  </a:lnTo>
                  <a:lnTo>
                    <a:pt x="15092" y="7145"/>
                  </a:lnTo>
                  <a:lnTo>
                    <a:pt x="15073" y="6416"/>
                  </a:lnTo>
                  <a:lnTo>
                    <a:pt x="15037" y="5797"/>
                  </a:lnTo>
                  <a:lnTo>
                    <a:pt x="15000" y="5523"/>
                  </a:lnTo>
                  <a:lnTo>
                    <a:pt x="14946" y="5268"/>
                  </a:lnTo>
                  <a:lnTo>
                    <a:pt x="14891" y="5031"/>
                  </a:lnTo>
                  <a:lnTo>
                    <a:pt x="14818" y="4831"/>
                  </a:lnTo>
                  <a:lnTo>
                    <a:pt x="14672" y="4466"/>
                  </a:lnTo>
                  <a:lnTo>
                    <a:pt x="14508" y="4102"/>
                  </a:lnTo>
                  <a:lnTo>
                    <a:pt x="14308" y="3774"/>
                  </a:lnTo>
                  <a:lnTo>
                    <a:pt x="14107" y="3464"/>
                  </a:lnTo>
                  <a:lnTo>
                    <a:pt x="13907" y="3154"/>
                  </a:lnTo>
                  <a:lnTo>
                    <a:pt x="13670" y="2880"/>
                  </a:lnTo>
                  <a:lnTo>
                    <a:pt x="13451" y="2607"/>
                  </a:lnTo>
                  <a:lnTo>
                    <a:pt x="13196" y="2370"/>
                  </a:lnTo>
                  <a:lnTo>
                    <a:pt x="12959" y="2133"/>
                  </a:lnTo>
                  <a:lnTo>
                    <a:pt x="12704" y="1914"/>
                  </a:lnTo>
                  <a:lnTo>
                    <a:pt x="12449" y="1714"/>
                  </a:lnTo>
                  <a:lnTo>
                    <a:pt x="12175" y="1513"/>
                  </a:lnTo>
                  <a:lnTo>
                    <a:pt x="11920" y="1349"/>
                  </a:lnTo>
                  <a:lnTo>
                    <a:pt x="11665" y="1185"/>
                  </a:lnTo>
                  <a:lnTo>
                    <a:pt x="11136" y="894"/>
                  </a:lnTo>
                  <a:lnTo>
                    <a:pt x="10644" y="657"/>
                  </a:lnTo>
                  <a:lnTo>
                    <a:pt x="10170" y="456"/>
                  </a:lnTo>
                  <a:lnTo>
                    <a:pt x="9751" y="310"/>
                  </a:lnTo>
                  <a:lnTo>
                    <a:pt x="9369" y="183"/>
                  </a:lnTo>
                  <a:lnTo>
                    <a:pt x="9059" y="110"/>
                  </a:lnTo>
                  <a:lnTo>
                    <a:pt x="8822" y="37"/>
                  </a:lnTo>
                  <a:lnTo>
                    <a:pt x="8621" y="1"/>
                  </a:lnTo>
                  <a:close/>
                </a:path>
              </a:pathLst>
            </a:custGeom>
            <a:solidFill>
              <a:srgbClr val="7EE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2152528" y="2173127"/>
              <a:ext cx="746136" cy="413213"/>
            </a:xfrm>
            <a:custGeom>
              <a:avLst/>
              <a:gdLst/>
              <a:ahLst/>
              <a:cxnLst/>
              <a:rect l="l" t="t" r="r" b="b"/>
              <a:pathLst>
                <a:path w="43380" h="24024" extrusionOk="0">
                  <a:moveTo>
                    <a:pt x="13707" y="1"/>
                  </a:moveTo>
                  <a:lnTo>
                    <a:pt x="13506" y="19"/>
                  </a:lnTo>
                  <a:lnTo>
                    <a:pt x="13269" y="37"/>
                  </a:lnTo>
                  <a:lnTo>
                    <a:pt x="12996" y="92"/>
                  </a:lnTo>
                  <a:lnTo>
                    <a:pt x="12686" y="165"/>
                  </a:lnTo>
                  <a:lnTo>
                    <a:pt x="11975" y="365"/>
                  </a:lnTo>
                  <a:lnTo>
                    <a:pt x="11137" y="602"/>
                  </a:lnTo>
                  <a:lnTo>
                    <a:pt x="10207" y="912"/>
                  </a:lnTo>
                  <a:lnTo>
                    <a:pt x="9205" y="1258"/>
                  </a:lnTo>
                  <a:lnTo>
                    <a:pt x="7072" y="2024"/>
                  </a:lnTo>
                  <a:lnTo>
                    <a:pt x="4904" y="2826"/>
                  </a:lnTo>
                  <a:lnTo>
                    <a:pt x="2899" y="3591"/>
                  </a:lnTo>
                  <a:lnTo>
                    <a:pt x="1204" y="4248"/>
                  </a:lnTo>
                  <a:lnTo>
                    <a:pt x="1" y="4703"/>
                  </a:lnTo>
                  <a:lnTo>
                    <a:pt x="19" y="4758"/>
                  </a:lnTo>
                  <a:lnTo>
                    <a:pt x="74" y="4922"/>
                  </a:lnTo>
                  <a:lnTo>
                    <a:pt x="128" y="5013"/>
                  </a:lnTo>
                  <a:lnTo>
                    <a:pt x="201" y="5141"/>
                  </a:lnTo>
                  <a:lnTo>
                    <a:pt x="292" y="5250"/>
                  </a:lnTo>
                  <a:lnTo>
                    <a:pt x="402" y="5378"/>
                  </a:lnTo>
                  <a:lnTo>
                    <a:pt x="529" y="5487"/>
                  </a:lnTo>
                  <a:lnTo>
                    <a:pt x="693" y="5596"/>
                  </a:lnTo>
                  <a:lnTo>
                    <a:pt x="894" y="5706"/>
                  </a:lnTo>
                  <a:lnTo>
                    <a:pt x="1112" y="5779"/>
                  </a:lnTo>
                  <a:lnTo>
                    <a:pt x="1386" y="5833"/>
                  </a:lnTo>
                  <a:lnTo>
                    <a:pt x="1677" y="5852"/>
                  </a:lnTo>
                  <a:lnTo>
                    <a:pt x="2024" y="5852"/>
                  </a:lnTo>
                  <a:lnTo>
                    <a:pt x="2406" y="5815"/>
                  </a:lnTo>
                  <a:lnTo>
                    <a:pt x="3227" y="5669"/>
                  </a:lnTo>
                  <a:lnTo>
                    <a:pt x="4047" y="5505"/>
                  </a:lnTo>
                  <a:lnTo>
                    <a:pt x="4849" y="5323"/>
                  </a:lnTo>
                  <a:lnTo>
                    <a:pt x="5596" y="5141"/>
                  </a:lnTo>
                  <a:lnTo>
                    <a:pt x="6726" y="4831"/>
                  </a:lnTo>
                  <a:lnTo>
                    <a:pt x="7182" y="4703"/>
                  </a:lnTo>
                  <a:lnTo>
                    <a:pt x="7236" y="4940"/>
                  </a:lnTo>
                  <a:lnTo>
                    <a:pt x="7401" y="5560"/>
                  </a:lnTo>
                  <a:lnTo>
                    <a:pt x="7528" y="5997"/>
                  </a:lnTo>
                  <a:lnTo>
                    <a:pt x="7692" y="6471"/>
                  </a:lnTo>
                  <a:lnTo>
                    <a:pt x="7874" y="6982"/>
                  </a:lnTo>
                  <a:lnTo>
                    <a:pt x="8111" y="7510"/>
                  </a:lnTo>
                  <a:lnTo>
                    <a:pt x="8348" y="8039"/>
                  </a:lnTo>
                  <a:lnTo>
                    <a:pt x="8640" y="8567"/>
                  </a:lnTo>
                  <a:lnTo>
                    <a:pt x="8786" y="8822"/>
                  </a:lnTo>
                  <a:lnTo>
                    <a:pt x="8950" y="9078"/>
                  </a:lnTo>
                  <a:lnTo>
                    <a:pt x="9114" y="9315"/>
                  </a:lnTo>
                  <a:lnTo>
                    <a:pt x="9296" y="9533"/>
                  </a:lnTo>
                  <a:lnTo>
                    <a:pt x="9478" y="9752"/>
                  </a:lnTo>
                  <a:lnTo>
                    <a:pt x="9679" y="9953"/>
                  </a:lnTo>
                  <a:lnTo>
                    <a:pt x="9879" y="10117"/>
                  </a:lnTo>
                  <a:lnTo>
                    <a:pt x="10080" y="10281"/>
                  </a:lnTo>
                  <a:lnTo>
                    <a:pt x="10299" y="10408"/>
                  </a:lnTo>
                  <a:lnTo>
                    <a:pt x="10517" y="10536"/>
                  </a:lnTo>
                  <a:lnTo>
                    <a:pt x="10754" y="10609"/>
                  </a:lnTo>
                  <a:lnTo>
                    <a:pt x="10991" y="10682"/>
                  </a:lnTo>
                  <a:lnTo>
                    <a:pt x="11520" y="10791"/>
                  </a:lnTo>
                  <a:lnTo>
                    <a:pt x="12048" y="10937"/>
                  </a:lnTo>
                  <a:lnTo>
                    <a:pt x="12613" y="11119"/>
                  </a:lnTo>
                  <a:lnTo>
                    <a:pt x="13197" y="11338"/>
                  </a:lnTo>
                  <a:lnTo>
                    <a:pt x="13780" y="11575"/>
                  </a:lnTo>
                  <a:lnTo>
                    <a:pt x="14345" y="11812"/>
                  </a:lnTo>
                  <a:lnTo>
                    <a:pt x="15457" y="12322"/>
                  </a:lnTo>
                  <a:lnTo>
                    <a:pt x="16423" y="12814"/>
                  </a:lnTo>
                  <a:lnTo>
                    <a:pt x="17225" y="13233"/>
                  </a:lnTo>
                  <a:lnTo>
                    <a:pt x="17935" y="13616"/>
                  </a:lnTo>
                  <a:lnTo>
                    <a:pt x="19667" y="14819"/>
                  </a:lnTo>
                  <a:lnTo>
                    <a:pt x="23659" y="17571"/>
                  </a:lnTo>
                  <a:lnTo>
                    <a:pt x="28142" y="20615"/>
                  </a:lnTo>
                  <a:lnTo>
                    <a:pt x="30001" y="21854"/>
                  </a:lnTo>
                  <a:lnTo>
                    <a:pt x="31314" y="22693"/>
                  </a:lnTo>
                  <a:lnTo>
                    <a:pt x="31551" y="22839"/>
                  </a:lnTo>
                  <a:lnTo>
                    <a:pt x="31824" y="22984"/>
                  </a:lnTo>
                  <a:lnTo>
                    <a:pt x="32097" y="23112"/>
                  </a:lnTo>
                  <a:lnTo>
                    <a:pt x="32389" y="23240"/>
                  </a:lnTo>
                  <a:lnTo>
                    <a:pt x="32699" y="23367"/>
                  </a:lnTo>
                  <a:lnTo>
                    <a:pt x="33009" y="23477"/>
                  </a:lnTo>
                  <a:lnTo>
                    <a:pt x="33337" y="23568"/>
                  </a:lnTo>
                  <a:lnTo>
                    <a:pt x="33683" y="23659"/>
                  </a:lnTo>
                  <a:lnTo>
                    <a:pt x="34029" y="23750"/>
                  </a:lnTo>
                  <a:lnTo>
                    <a:pt x="34376" y="23823"/>
                  </a:lnTo>
                  <a:lnTo>
                    <a:pt x="34740" y="23878"/>
                  </a:lnTo>
                  <a:lnTo>
                    <a:pt x="35086" y="23932"/>
                  </a:lnTo>
                  <a:lnTo>
                    <a:pt x="35451" y="23969"/>
                  </a:lnTo>
                  <a:lnTo>
                    <a:pt x="35834" y="24005"/>
                  </a:lnTo>
                  <a:lnTo>
                    <a:pt x="36198" y="24005"/>
                  </a:lnTo>
                  <a:lnTo>
                    <a:pt x="36563" y="24023"/>
                  </a:lnTo>
                  <a:lnTo>
                    <a:pt x="36946" y="24005"/>
                  </a:lnTo>
                  <a:lnTo>
                    <a:pt x="37310" y="23987"/>
                  </a:lnTo>
                  <a:lnTo>
                    <a:pt x="37675" y="23950"/>
                  </a:lnTo>
                  <a:lnTo>
                    <a:pt x="38021" y="23896"/>
                  </a:lnTo>
                  <a:lnTo>
                    <a:pt x="38385" y="23823"/>
                  </a:lnTo>
                  <a:lnTo>
                    <a:pt x="38732" y="23750"/>
                  </a:lnTo>
                  <a:lnTo>
                    <a:pt x="39060" y="23641"/>
                  </a:lnTo>
                  <a:lnTo>
                    <a:pt x="39406" y="23531"/>
                  </a:lnTo>
                  <a:lnTo>
                    <a:pt x="39716" y="23404"/>
                  </a:lnTo>
                  <a:lnTo>
                    <a:pt x="40026" y="23258"/>
                  </a:lnTo>
                  <a:lnTo>
                    <a:pt x="40317" y="23094"/>
                  </a:lnTo>
                  <a:lnTo>
                    <a:pt x="40609" y="22912"/>
                  </a:lnTo>
                  <a:lnTo>
                    <a:pt x="40882" y="22693"/>
                  </a:lnTo>
                  <a:lnTo>
                    <a:pt x="41138" y="22474"/>
                  </a:lnTo>
                  <a:lnTo>
                    <a:pt x="41375" y="22237"/>
                  </a:lnTo>
                  <a:lnTo>
                    <a:pt x="41593" y="21982"/>
                  </a:lnTo>
                  <a:lnTo>
                    <a:pt x="41794" y="21709"/>
                  </a:lnTo>
                  <a:lnTo>
                    <a:pt x="41976" y="21417"/>
                  </a:lnTo>
                  <a:lnTo>
                    <a:pt x="42140" y="21125"/>
                  </a:lnTo>
                  <a:lnTo>
                    <a:pt x="42304" y="20834"/>
                  </a:lnTo>
                  <a:lnTo>
                    <a:pt x="42450" y="20524"/>
                  </a:lnTo>
                  <a:lnTo>
                    <a:pt x="42578" y="20214"/>
                  </a:lnTo>
                  <a:lnTo>
                    <a:pt x="42687" y="19886"/>
                  </a:lnTo>
                  <a:lnTo>
                    <a:pt x="42796" y="19558"/>
                  </a:lnTo>
                  <a:lnTo>
                    <a:pt x="42979" y="18920"/>
                  </a:lnTo>
                  <a:lnTo>
                    <a:pt x="43124" y="18282"/>
                  </a:lnTo>
                  <a:lnTo>
                    <a:pt x="43234" y="17644"/>
                  </a:lnTo>
                  <a:lnTo>
                    <a:pt x="43307" y="17043"/>
                  </a:lnTo>
                  <a:lnTo>
                    <a:pt x="43343" y="16478"/>
                  </a:lnTo>
                  <a:lnTo>
                    <a:pt x="43380" y="15949"/>
                  </a:lnTo>
                  <a:lnTo>
                    <a:pt x="43380" y="15475"/>
                  </a:lnTo>
                  <a:lnTo>
                    <a:pt x="43380" y="15056"/>
                  </a:lnTo>
                  <a:lnTo>
                    <a:pt x="43361" y="14473"/>
                  </a:lnTo>
                  <a:lnTo>
                    <a:pt x="43343" y="14254"/>
                  </a:lnTo>
                  <a:lnTo>
                    <a:pt x="43215" y="14053"/>
                  </a:lnTo>
                  <a:lnTo>
                    <a:pt x="43051" y="13817"/>
                  </a:lnTo>
                  <a:lnTo>
                    <a:pt x="42833" y="13488"/>
                  </a:lnTo>
                  <a:lnTo>
                    <a:pt x="42523" y="13106"/>
                  </a:lnTo>
                  <a:lnTo>
                    <a:pt x="42140" y="12650"/>
                  </a:lnTo>
                  <a:lnTo>
                    <a:pt x="41684" y="12140"/>
                  </a:lnTo>
                  <a:lnTo>
                    <a:pt x="41156" y="11593"/>
                  </a:lnTo>
                  <a:lnTo>
                    <a:pt x="40518" y="11010"/>
                  </a:lnTo>
                  <a:lnTo>
                    <a:pt x="40172" y="10700"/>
                  </a:lnTo>
                  <a:lnTo>
                    <a:pt x="39807" y="10408"/>
                  </a:lnTo>
                  <a:lnTo>
                    <a:pt x="39406" y="10098"/>
                  </a:lnTo>
                  <a:lnTo>
                    <a:pt x="39005" y="9770"/>
                  </a:lnTo>
                  <a:lnTo>
                    <a:pt x="38568" y="9460"/>
                  </a:lnTo>
                  <a:lnTo>
                    <a:pt x="38094" y="9151"/>
                  </a:lnTo>
                  <a:lnTo>
                    <a:pt x="37602" y="8841"/>
                  </a:lnTo>
                  <a:lnTo>
                    <a:pt x="37091" y="8531"/>
                  </a:lnTo>
                  <a:lnTo>
                    <a:pt x="36563" y="8221"/>
                  </a:lnTo>
                  <a:lnTo>
                    <a:pt x="35998" y="7911"/>
                  </a:lnTo>
                  <a:lnTo>
                    <a:pt x="35396" y="7620"/>
                  </a:lnTo>
                  <a:lnTo>
                    <a:pt x="34777" y="7328"/>
                  </a:lnTo>
                  <a:lnTo>
                    <a:pt x="34139" y="7036"/>
                  </a:lnTo>
                  <a:lnTo>
                    <a:pt x="33464" y="6763"/>
                  </a:lnTo>
                  <a:lnTo>
                    <a:pt x="30657" y="5688"/>
                  </a:lnTo>
                  <a:lnTo>
                    <a:pt x="27814" y="4630"/>
                  </a:lnTo>
                  <a:lnTo>
                    <a:pt x="25044" y="3628"/>
                  </a:lnTo>
                  <a:lnTo>
                    <a:pt x="22456" y="2698"/>
                  </a:lnTo>
                  <a:lnTo>
                    <a:pt x="18282" y="1222"/>
                  </a:lnTo>
                  <a:lnTo>
                    <a:pt x="16186" y="475"/>
                  </a:lnTo>
                  <a:lnTo>
                    <a:pt x="15511" y="238"/>
                  </a:lnTo>
                  <a:lnTo>
                    <a:pt x="15238" y="147"/>
                  </a:lnTo>
                  <a:lnTo>
                    <a:pt x="14965" y="92"/>
                  </a:lnTo>
                  <a:lnTo>
                    <a:pt x="14709" y="37"/>
                  </a:lnTo>
                  <a:lnTo>
                    <a:pt x="14418" y="19"/>
                  </a:lnTo>
                  <a:lnTo>
                    <a:pt x="14090" y="1"/>
                  </a:lnTo>
                  <a:close/>
                </a:path>
              </a:pathLst>
            </a:custGeom>
            <a:solidFill>
              <a:srgbClr val="CF7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2260994" y="2242411"/>
              <a:ext cx="155522" cy="163985"/>
            </a:xfrm>
            <a:custGeom>
              <a:avLst/>
              <a:gdLst/>
              <a:ahLst/>
              <a:cxnLst/>
              <a:rect l="l" t="t" r="r" b="b"/>
              <a:pathLst>
                <a:path w="9042" h="9534" extrusionOk="0">
                  <a:moveTo>
                    <a:pt x="3263" y="1"/>
                  </a:moveTo>
                  <a:lnTo>
                    <a:pt x="2990" y="37"/>
                  </a:lnTo>
                  <a:lnTo>
                    <a:pt x="2717" y="74"/>
                  </a:lnTo>
                  <a:lnTo>
                    <a:pt x="2425" y="128"/>
                  </a:lnTo>
                  <a:lnTo>
                    <a:pt x="2133" y="201"/>
                  </a:lnTo>
                  <a:lnTo>
                    <a:pt x="1824" y="293"/>
                  </a:lnTo>
                  <a:lnTo>
                    <a:pt x="1514" y="402"/>
                  </a:lnTo>
                  <a:lnTo>
                    <a:pt x="1204" y="529"/>
                  </a:lnTo>
                  <a:lnTo>
                    <a:pt x="876" y="675"/>
                  </a:lnTo>
                  <a:lnTo>
                    <a:pt x="1" y="985"/>
                  </a:lnTo>
                  <a:lnTo>
                    <a:pt x="220" y="3263"/>
                  </a:lnTo>
                  <a:lnTo>
                    <a:pt x="438" y="5159"/>
                  </a:lnTo>
                  <a:lnTo>
                    <a:pt x="530" y="6016"/>
                  </a:lnTo>
                  <a:lnTo>
                    <a:pt x="639" y="6726"/>
                  </a:lnTo>
                  <a:lnTo>
                    <a:pt x="712" y="7292"/>
                  </a:lnTo>
                  <a:lnTo>
                    <a:pt x="766" y="7547"/>
                  </a:lnTo>
                  <a:lnTo>
                    <a:pt x="821" y="7784"/>
                  </a:lnTo>
                  <a:lnTo>
                    <a:pt x="894" y="8002"/>
                  </a:lnTo>
                  <a:lnTo>
                    <a:pt x="985" y="8221"/>
                  </a:lnTo>
                  <a:lnTo>
                    <a:pt x="1076" y="8403"/>
                  </a:lnTo>
                  <a:lnTo>
                    <a:pt x="1204" y="8586"/>
                  </a:lnTo>
                  <a:lnTo>
                    <a:pt x="1368" y="8750"/>
                  </a:lnTo>
                  <a:lnTo>
                    <a:pt x="1550" y="8895"/>
                  </a:lnTo>
                  <a:lnTo>
                    <a:pt x="1787" y="9023"/>
                  </a:lnTo>
                  <a:lnTo>
                    <a:pt x="2042" y="9132"/>
                  </a:lnTo>
                  <a:lnTo>
                    <a:pt x="2352" y="9224"/>
                  </a:lnTo>
                  <a:lnTo>
                    <a:pt x="2698" y="9315"/>
                  </a:lnTo>
                  <a:lnTo>
                    <a:pt x="3118" y="9388"/>
                  </a:lnTo>
                  <a:lnTo>
                    <a:pt x="3573" y="9424"/>
                  </a:lnTo>
                  <a:lnTo>
                    <a:pt x="4558" y="9497"/>
                  </a:lnTo>
                  <a:lnTo>
                    <a:pt x="5031" y="9515"/>
                  </a:lnTo>
                  <a:lnTo>
                    <a:pt x="5487" y="9533"/>
                  </a:lnTo>
                  <a:lnTo>
                    <a:pt x="5943" y="9515"/>
                  </a:lnTo>
                  <a:lnTo>
                    <a:pt x="6362" y="9497"/>
                  </a:lnTo>
                  <a:lnTo>
                    <a:pt x="6763" y="9460"/>
                  </a:lnTo>
                  <a:lnTo>
                    <a:pt x="7146" y="9406"/>
                  </a:lnTo>
                  <a:lnTo>
                    <a:pt x="7510" y="9333"/>
                  </a:lnTo>
                  <a:lnTo>
                    <a:pt x="7838" y="9242"/>
                  </a:lnTo>
                  <a:lnTo>
                    <a:pt x="8130" y="9132"/>
                  </a:lnTo>
                  <a:lnTo>
                    <a:pt x="8385" y="9005"/>
                  </a:lnTo>
                  <a:lnTo>
                    <a:pt x="8604" y="8841"/>
                  </a:lnTo>
                  <a:lnTo>
                    <a:pt x="8695" y="8750"/>
                  </a:lnTo>
                  <a:lnTo>
                    <a:pt x="8786" y="8658"/>
                  </a:lnTo>
                  <a:lnTo>
                    <a:pt x="8859" y="8567"/>
                  </a:lnTo>
                  <a:lnTo>
                    <a:pt x="8914" y="8458"/>
                  </a:lnTo>
                  <a:lnTo>
                    <a:pt x="8950" y="8349"/>
                  </a:lnTo>
                  <a:lnTo>
                    <a:pt x="8987" y="8239"/>
                  </a:lnTo>
                  <a:lnTo>
                    <a:pt x="9023" y="8093"/>
                  </a:lnTo>
                  <a:lnTo>
                    <a:pt x="9041" y="7911"/>
                  </a:lnTo>
                  <a:lnTo>
                    <a:pt x="9041" y="7674"/>
                  </a:lnTo>
                  <a:lnTo>
                    <a:pt x="9023" y="7419"/>
                  </a:lnTo>
                  <a:lnTo>
                    <a:pt x="9005" y="7109"/>
                  </a:lnTo>
                  <a:lnTo>
                    <a:pt x="8968" y="6781"/>
                  </a:lnTo>
                  <a:lnTo>
                    <a:pt x="8914" y="6435"/>
                  </a:lnTo>
                  <a:lnTo>
                    <a:pt x="8859" y="6052"/>
                  </a:lnTo>
                  <a:lnTo>
                    <a:pt x="8768" y="5669"/>
                  </a:lnTo>
                  <a:lnTo>
                    <a:pt x="8677" y="5268"/>
                  </a:lnTo>
                  <a:lnTo>
                    <a:pt x="8567" y="4849"/>
                  </a:lnTo>
                  <a:lnTo>
                    <a:pt x="8440" y="4430"/>
                  </a:lnTo>
                  <a:lnTo>
                    <a:pt x="8276" y="3993"/>
                  </a:lnTo>
                  <a:lnTo>
                    <a:pt x="8112" y="3573"/>
                  </a:lnTo>
                  <a:lnTo>
                    <a:pt x="7929" y="3154"/>
                  </a:lnTo>
                  <a:lnTo>
                    <a:pt x="7711" y="2753"/>
                  </a:lnTo>
                  <a:lnTo>
                    <a:pt x="7474" y="2352"/>
                  </a:lnTo>
                  <a:lnTo>
                    <a:pt x="7219" y="1988"/>
                  </a:lnTo>
                  <a:lnTo>
                    <a:pt x="6945" y="1623"/>
                  </a:lnTo>
                  <a:lnTo>
                    <a:pt x="6635" y="1295"/>
                  </a:lnTo>
                  <a:lnTo>
                    <a:pt x="6307" y="985"/>
                  </a:lnTo>
                  <a:lnTo>
                    <a:pt x="5961" y="730"/>
                  </a:lnTo>
                  <a:lnTo>
                    <a:pt x="5779" y="602"/>
                  </a:lnTo>
                  <a:lnTo>
                    <a:pt x="5578" y="493"/>
                  </a:lnTo>
                  <a:lnTo>
                    <a:pt x="5378" y="384"/>
                  </a:lnTo>
                  <a:lnTo>
                    <a:pt x="5177" y="293"/>
                  </a:lnTo>
                  <a:lnTo>
                    <a:pt x="4959" y="220"/>
                  </a:lnTo>
                  <a:lnTo>
                    <a:pt x="4740" y="147"/>
                  </a:lnTo>
                  <a:lnTo>
                    <a:pt x="4521" y="92"/>
                  </a:lnTo>
                  <a:lnTo>
                    <a:pt x="4284" y="56"/>
                  </a:lnTo>
                  <a:lnTo>
                    <a:pt x="4047" y="19"/>
                  </a:lnTo>
                  <a:lnTo>
                    <a:pt x="3792" y="1"/>
                  </a:lnTo>
                  <a:close/>
                </a:path>
              </a:pathLst>
            </a:custGeom>
            <a:solidFill>
              <a:srgbClr val="CF7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2263506" y="2267507"/>
              <a:ext cx="75577" cy="31665"/>
            </a:xfrm>
            <a:custGeom>
              <a:avLst/>
              <a:gdLst/>
              <a:ahLst/>
              <a:cxnLst/>
              <a:rect l="l" t="t" r="r" b="b"/>
              <a:pathLst>
                <a:path w="4394" h="1841" fill="none" extrusionOk="0">
                  <a:moveTo>
                    <a:pt x="1" y="1841"/>
                  </a:moveTo>
                  <a:lnTo>
                    <a:pt x="4393" y="0"/>
                  </a:lnTo>
                </a:path>
              </a:pathLst>
            </a:custGeom>
            <a:noFill/>
            <a:ln w="15025" cap="rnd" cmpd="sng">
              <a:solidFill>
                <a:srgbClr val="C36A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2271968" y="2318283"/>
              <a:ext cx="87496" cy="26041"/>
            </a:xfrm>
            <a:custGeom>
              <a:avLst/>
              <a:gdLst/>
              <a:ahLst/>
              <a:cxnLst/>
              <a:rect l="l" t="t" r="r" b="b"/>
              <a:pathLst>
                <a:path w="5087" h="1514" fill="none" extrusionOk="0">
                  <a:moveTo>
                    <a:pt x="1" y="1514"/>
                  </a:moveTo>
                  <a:lnTo>
                    <a:pt x="5086" y="1"/>
                  </a:lnTo>
                </a:path>
              </a:pathLst>
            </a:custGeom>
            <a:noFill/>
            <a:ln w="15025" cap="rnd" cmpd="sng">
              <a:solidFill>
                <a:srgbClr val="C36A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2393610" y="1373697"/>
              <a:ext cx="332012" cy="437344"/>
            </a:xfrm>
            <a:custGeom>
              <a:avLst/>
              <a:gdLst/>
              <a:ahLst/>
              <a:cxnLst/>
              <a:rect l="l" t="t" r="r" b="b"/>
              <a:pathLst>
                <a:path w="19303" h="25427" extrusionOk="0">
                  <a:moveTo>
                    <a:pt x="9478" y="0"/>
                  </a:moveTo>
                  <a:lnTo>
                    <a:pt x="9150" y="19"/>
                  </a:lnTo>
                  <a:lnTo>
                    <a:pt x="8822" y="55"/>
                  </a:lnTo>
                  <a:lnTo>
                    <a:pt x="8476" y="91"/>
                  </a:lnTo>
                  <a:lnTo>
                    <a:pt x="8130" y="146"/>
                  </a:lnTo>
                  <a:lnTo>
                    <a:pt x="7838" y="219"/>
                  </a:lnTo>
                  <a:lnTo>
                    <a:pt x="7528" y="292"/>
                  </a:lnTo>
                  <a:lnTo>
                    <a:pt x="7200" y="383"/>
                  </a:lnTo>
                  <a:lnTo>
                    <a:pt x="6872" y="492"/>
                  </a:lnTo>
                  <a:lnTo>
                    <a:pt x="6526" y="620"/>
                  </a:lnTo>
                  <a:lnTo>
                    <a:pt x="6179" y="748"/>
                  </a:lnTo>
                  <a:lnTo>
                    <a:pt x="5815" y="912"/>
                  </a:lnTo>
                  <a:lnTo>
                    <a:pt x="5450" y="1094"/>
                  </a:lnTo>
                  <a:lnTo>
                    <a:pt x="5086" y="1294"/>
                  </a:lnTo>
                  <a:lnTo>
                    <a:pt x="4721" y="1495"/>
                  </a:lnTo>
                  <a:lnTo>
                    <a:pt x="4339" y="1732"/>
                  </a:lnTo>
                  <a:lnTo>
                    <a:pt x="3974" y="1987"/>
                  </a:lnTo>
                  <a:lnTo>
                    <a:pt x="3628" y="2242"/>
                  </a:lnTo>
                  <a:lnTo>
                    <a:pt x="3263" y="2534"/>
                  </a:lnTo>
                  <a:lnTo>
                    <a:pt x="2917" y="2844"/>
                  </a:lnTo>
                  <a:lnTo>
                    <a:pt x="2589" y="3172"/>
                  </a:lnTo>
                  <a:lnTo>
                    <a:pt x="2261" y="3518"/>
                  </a:lnTo>
                  <a:lnTo>
                    <a:pt x="1951" y="3883"/>
                  </a:lnTo>
                  <a:lnTo>
                    <a:pt x="1659" y="4265"/>
                  </a:lnTo>
                  <a:lnTo>
                    <a:pt x="1386" y="4684"/>
                  </a:lnTo>
                  <a:lnTo>
                    <a:pt x="1131" y="5104"/>
                  </a:lnTo>
                  <a:lnTo>
                    <a:pt x="894" y="5559"/>
                  </a:lnTo>
                  <a:lnTo>
                    <a:pt x="675" y="6015"/>
                  </a:lnTo>
                  <a:lnTo>
                    <a:pt x="493" y="6507"/>
                  </a:lnTo>
                  <a:lnTo>
                    <a:pt x="329" y="7036"/>
                  </a:lnTo>
                  <a:lnTo>
                    <a:pt x="201" y="7564"/>
                  </a:lnTo>
                  <a:lnTo>
                    <a:pt x="92" y="8111"/>
                  </a:lnTo>
                  <a:lnTo>
                    <a:pt x="37" y="8694"/>
                  </a:lnTo>
                  <a:lnTo>
                    <a:pt x="1" y="9296"/>
                  </a:lnTo>
                  <a:lnTo>
                    <a:pt x="1" y="9934"/>
                  </a:lnTo>
                  <a:lnTo>
                    <a:pt x="37" y="10572"/>
                  </a:lnTo>
                  <a:lnTo>
                    <a:pt x="128" y="11246"/>
                  </a:lnTo>
                  <a:lnTo>
                    <a:pt x="238" y="11939"/>
                  </a:lnTo>
                  <a:lnTo>
                    <a:pt x="365" y="12613"/>
                  </a:lnTo>
                  <a:lnTo>
                    <a:pt x="493" y="13306"/>
                  </a:lnTo>
                  <a:lnTo>
                    <a:pt x="657" y="13998"/>
                  </a:lnTo>
                  <a:lnTo>
                    <a:pt x="821" y="14673"/>
                  </a:lnTo>
                  <a:lnTo>
                    <a:pt x="1003" y="15347"/>
                  </a:lnTo>
                  <a:lnTo>
                    <a:pt x="1204" y="16021"/>
                  </a:lnTo>
                  <a:lnTo>
                    <a:pt x="1404" y="16678"/>
                  </a:lnTo>
                  <a:lnTo>
                    <a:pt x="1641" y="17315"/>
                  </a:lnTo>
                  <a:lnTo>
                    <a:pt x="1878" y="17953"/>
                  </a:lnTo>
                  <a:lnTo>
                    <a:pt x="2151" y="18573"/>
                  </a:lnTo>
                  <a:lnTo>
                    <a:pt x="2425" y="19175"/>
                  </a:lnTo>
                  <a:lnTo>
                    <a:pt x="2716" y="19776"/>
                  </a:lnTo>
                  <a:lnTo>
                    <a:pt x="3026" y="20341"/>
                  </a:lnTo>
                  <a:lnTo>
                    <a:pt x="3354" y="20888"/>
                  </a:lnTo>
                  <a:lnTo>
                    <a:pt x="3719" y="21416"/>
                  </a:lnTo>
                  <a:lnTo>
                    <a:pt x="4083" y="21909"/>
                  </a:lnTo>
                  <a:lnTo>
                    <a:pt x="4466" y="22382"/>
                  </a:lnTo>
                  <a:lnTo>
                    <a:pt x="4867" y="22838"/>
                  </a:lnTo>
                  <a:lnTo>
                    <a:pt x="5305" y="23257"/>
                  </a:lnTo>
                  <a:lnTo>
                    <a:pt x="5742" y="23640"/>
                  </a:lnTo>
                  <a:lnTo>
                    <a:pt x="6216" y="23986"/>
                  </a:lnTo>
                  <a:lnTo>
                    <a:pt x="6690" y="24314"/>
                  </a:lnTo>
                  <a:lnTo>
                    <a:pt x="7200" y="24588"/>
                  </a:lnTo>
                  <a:lnTo>
                    <a:pt x="7455" y="24715"/>
                  </a:lnTo>
                  <a:lnTo>
                    <a:pt x="7729" y="24843"/>
                  </a:lnTo>
                  <a:lnTo>
                    <a:pt x="8002" y="24952"/>
                  </a:lnTo>
                  <a:lnTo>
                    <a:pt x="8276" y="25043"/>
                  </a:lnTo>
                  <a:lnTo>
                    <a:pt x="8549" y="25135"/>
                  </a:lnTo>
                  <a:lnTo>
                    <a:pt x="8841" y="25208"/>
                  </a:lnTo>
                  <a:lnTo>
                    <a:pt x="9132" y="25280"/>
                  </a:lnTo>
                  <a:lnTo>
                    <a:pt x="9442" y="25335"/>
                  </a:lnTo>
                  <a:lnTo>
                    <a:pt x="9734" y="25372"/>
                  </a:lnTo>
                  <a:lnTo>
                    <a:pt x="10043" y="25408"/>
                  </a:lnTo>
                  <a:lnTo>
                    <a:pt x="10353" y="25426"/>
                  </a:lnTo>
                  <a:lnTo>
                    <a:pt x="11009" y="25426"/>
                  </a:lnTo>
                  <a:lnTo>
                    <a:pt x="11338" y="25408"/>
                  </a:lnTo>
                  <a:lnTo>
                    <a:pt x="11684" y="25390"/>
                  </a:lnTo>
                  <a:lnTo>
                    <a:pt x="12030" y="25353"/>
                  </a:lnTo>
                  <a:lnTo>
                    <a:pt x="12705" y="25244"/>
                  </a:lnTo>
                  <a:lnTo>
                    <a:pt x="13324" y="25098"/>
                  </a:lnTo>
                  <a:lnTo>
                    <a:pt x="13926" y="24934"/>
                  </a:lnTo>
                  <a:lnTo>
                    <a:pt x="14491" y="24734"/>
                  </a:lnTo>
                  <a:lnTo>
                    <a:pt x="15001" y="24497"/>
                  </a:lnTo>
                  <a:lnTo>
                    <a:pt x="15493" y="24242"/>
                  </a:lnTo>
                  <a:lnTo>
                    <a:pt x="15949" y="23968"/>
                  </a:lnTo>
                  <a:lnTo>
                    <a:pt x="16368" y="23677"/>
                  </a:lnTo>
                  <a:lnTo>
                    <a:pt x="16751" y="23348"/>
                  </a:lnTo>
                  <a:lnTo>
                    <a:pt x="17097" y="23002"/>
                  </a:lnTo>
                  <a:lnTo>
                    <a:pt x="17425" y="22638"/>
                  </a:lnTo>
                  <a:lnTo>
                    <a:pt x="17717" y="22255"/>
                  </a:lnTo>
                  <a:lnTo>
                    <a:pt x="17990" y="21854"/>
                  </a:lnTo>
                  <a:lnTo>
                    <a:pt x="18227" y="21435"/>
                  </a:lnTo>
                  <a:lnTo>
                    <a:pt x="18446" y="21015"/>
                  </a:lnTo>
                  <a:lnTo>
                    <a:pt x="18628" y="20560"/>
                  </a:lnTo>
                  <a:lnTo>
                    <a:pt x="18792" y="20104"/>
                  </a:lnTo>
                  <a:lnTo>
                    <a:pt x="18920" y="19630"/>
                  </a:lnTo>
                  <a:lnTo>
                    <a:pt x="19029" y="19156"/>
                  </a:lnTo>
                  <a:lnTo>
                    <a:pt x="19138" y="18664"/>
                  </a:lnTo>
                  <a:lnTo>
                    <a:pt x="19211" y="18172"/>
                  </a:lnTo>
                  <a:lnTo>
                    <a:pt x="19248" y="17662"/>
                  </a:lnTo>
                  <a:lnTo>
                    <a:pt x="19284" y="17151"/>
                  </a:lnTo>
                  <a:lnTo>
                    <a:pt x="19303" y="16641"/>
                  </a:lnTo>
                  <a:lnTo>
                    <a:pt x="19303" y="16131"/>
                  </a:lnTo>
                  <a:lnTo>
                    <a:pt x="19284" y="15620"/>
                  </a:lnTo>
                  <a:lnTo>
                    <a:pt x="19266" y="15092"/>
                  </a:lnTo>
                  <a:lnTo>
                    <a:pt x="19211" y="14581"/>
                  </a:lnTo>
                  <a:lnTo>
                    <a:pt x="19157" y="14071"/>
                  </a:lnTo>
                  <a:lnTo>
                    <a:pt x="19084" y="13561"/>
                  </a:lnTo>
                  <a:lnTo>
                    <a:pt x="18920" y="12540"/>
                  </a:lnTo>
                  <a:lnTo>
                    <a:pt x="18719" y="11519"/>
                  </a:lnTo>
                  <a:lnTo>
                    <a:pt x="18482" y="10444"/>
                  </a:lnTo>
                  <a:lnTo>
                    <a:pt x="18209" y="9314"/>
                  </a:lnTo>
                  <a:lnTo>
                    <a:pt x="18045" y="8749"/>
                  </a:lnTo>
                  <a:lnTo>
                    <a:pt x="17881" y="8184"/>
                  </a:lnTo>
                  <a:lnTo>
                    <a:pt x="17699" y="7619"/>
                  </a:lnTo>
                  <a:lnTo>
                    <a:pt x="17498" y="7036"/>
                  </a:lnTo>
                  <a:lnTo>
                    <a:pt x="17298" y="6489"/>
                  </a:lnTo>
                  <a:lnTo>
                    <a:pt x="17079" y="5924"/>
                  </a:lnTo>
                  <a:lnTo>
                    <a:pt x="16824" y="5377"/>
                  </a:lnTo>
                  <a:lnTo>
                    <a:pt x="16569" y="4849"/>
                  </a:lnTo>
                  <a:lnTo>
                    <a:pt x="16295" y="4338"/>
                  </a:lnTo>
                  <a:lnTo>
                    <a:pt x="16004" y="3846"/>
                  </a:lnTo>
                  <a:lnTo>
                    <a:pt x="15675" y="3354"/>
                  </a:lnTo>
                  <a:lnTo>
                    <a:pt x="15347" y="2898"/>
                  </a:lnTo>
                  <a:lnTo>
                    <a:pt x="15001" y="2461"/>
                  </a:lnTo>
                  <a:lnTo>
                    <a:pt x="14618" y="2060"/>
                  </a:lnTo>
                  <a:lnTo>
                    <a:pt x="14217" y="1677"/>
                  </a:lnTo>
                  <a:lnTo>
                    <a:pt x="13798" y="1331"/>
                  </a:lnTo>
                  <a:lnTo>
                    <a:pt x="13342" y="1021"/>
                  </a:lnTo>
                  <a:lnTo>
                    <a:pt x="13124" y="893"/>
                  </a:lnTo>
                  <a:lnTo>
                    <a:pt x="12869" y="748"/>
                  </a:lnTo>
                  <a:lnTo>
                    <a:pt x="12632" y="638"/>
                  </a:lnTo>
                  <a:lnTo>
                    <a:pt x="12376" y="511"/>
                  </a:lnTo>
                  <a:lnTo>
                    <a:pt x="12121" y="419"/>
                  </a:lnTo>
                  <a:lnTo>
                    <a:pt x="11866" y="328"/>
                  </a:lnTo>
                  <a:lnTo>
                    <a:pt x="11593" y="237"/>
                  </a:lnTo>
                  <a:lnTo>
                    <a:pt x="11301" y="164"/>
                  </a:lnTo>
                  <a:lnTo>
                    <a:pt x="11028" y="110"/>
                  </a:lnTo>
                  <a:lnTo>
                    <a:pt x="10736" y="73"/>
                  </a:lnTo>
                  <a:lnTo>
                    <a:pt x="10426" y="37"/>
                  </a:lnTo>
                  <a:lnTo>
                    <a:pt x="10116" y="0"/>
                  </a:lnTo>
                  <a:close/>
                </a:path>
              </a:pathLst>
            </a:custGeom>
            <a:solidFill>
              <a:srgbClr val="CF7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2393610" y="1373697"/>
              <a:ext cx="332012" cy="437344"/>
            </a:xfrm>
            <a:custGeom>
              <a:avLst/>
              <a:gdLst/>
              <a:ahLst/>
              <a:cxnLst/>
              <a:rect l="l" t="t" r="r" b="b"/>
              <a:pathLst>
                <a:path w="19303" h="25427" fill="none" extrusionOk="0">
                  <a:moveTo>
                    <a:pt x="8130" y="146"/>
                  </a:moveTo>
                  <a:lnTo>
                    <a:pt x="8130" y="146"/>
                  </a:lnTo>
                  <a:lnTo>
                    <a:pt x="7838" y="219"/>
                  </a:lnTo>
                  <a:lnTo>
                    <a:pt x="7528" y="292"/>
                  </a:lnTo>
                  <a:lnTo>
                    <a:pt x="7200" y="383"/>
                  </a:lnTo>
                  <a:lnTo>
                    <a:pt x="6872" y="492"/>
                  </a:lnTo>
                  <a:lnTo>
                    <a:pt x="6526" y="620"/>
                  </a:lnTo>
                  <a:lnTo>
                    <a:pt x="6179" y="748"/>
                  </a:lnTo>
                  <a:lnTo>
                    <a:pt x="5815" y="912"/>
                  </a:lnTo>
                  <a:lnTo>
                    <a:pt x="5450" y="1094"/>
                  </a:lnTo>
                  <a:lnTo>
                    <a:pt x="5086" y="1294"/>
                  </a:lnTo>
                  <a:lnTo>
                    <a:pt x="4721" y="1495"/>
                  </a:lnTo>
                  <a:lnTo>
                    <a:pt x="4339" y="1732"/>
                  </a:lnTo>
                  <a:lnTo>
                    <a:pt x="3974" y="1987"/>
                  </a:lnTo>
                  <a:lnTo>
                    <a:pt x="3628" y="2242"/>
                  </a:lnTo>
                  <a:lnTo>
                    <a:pt x="3263" y="2534"/>
                  </a:lnTo>
                  <a:lnTo>
                    <a:pt x="2917" y="2844"/>
                  </a:lnTo>
                  <a:lnTo>
                    <a:pt x="2589" y="3172"/>
                  </a:lnTo>
                  <a:lnTo>
                    <a:pt x="2261" y="3518"/>
                  </a:lnTo>
                  <a:lnTo>
                    <a:pt x="1951" y="3883"/>
                  </a:lnTo>
                  <a:lnTo>
                    <a:pt x="1659" y="4265"/>
                  </a:lnTo>
                  <a:lnTo>
                    <a:pt x="1386" y="4684"/>
                  </a:lnTo>
                  <a:lnTo>
                    <a:pt x="1131" y="5104"/>
                  </a:lnTo>
                  <a:lnTo>
                    <a:pt x="894" y="5559"/>
                  </a:lnTo>
                  <a:lnTo>
                    <a:pt x="675" y="6015"/>
                  </a:lnTo>
                  <a:lnTo>
                    <a:pt x="493" y="6507"/>
                  </a:lnTo>
                  <a:lnTo>
                    <a:pt x="329" y="7036"/>
                  </a:lnTo>
                  <a:lnTo>
                    <a:pt x="201" y="7564"/>
                  </a:lnTo>
                  <a:lnTo>
                    <a:pt x="92" y="8111"/>
                  </a:lnTo>
                  <a:lnTo>
                    <a:pt x="37" y="8694"/>
                  </a:lnTo>
                  <a:lnTo>
                    <a:pt x="1" y="9296"/>
                  </a:lnTo>
                  <a:lnTo>
                    <a:pt x="1" y="9934"/>
                  </a:lnTo>
                  <a:lnTo>
                    <a:pt x="37" y="10572"/>
                  </a:lnTo>
                  <a:lnTo>
                    <a:pt x="128" y="11246"/>
                  </a:lnTo>
                  <a:lnTo>
                    <a:pt x="128" y="11246"/>
                  </a:lnTo>
                  <a:lnTo>
                    <a:pt x="238" y="11939"/>
                  </a:lnTo>
                  <a:lnTo>
                    <a:pt x="365" y="12613"/>
                  </a:lnTo>
                  <a:lnTo>
                    <a:pt x="493" y="13306"/>
                  </a:lnTo>
                  <a:lnTo>
                    <a:pt x="657" y="13998"/>
                  </a:lnTo>
                  <a:lnTo>
                    <a:pt x="821" y="14673"/>
                  </a:lnTo>
                  <a:lnTo>
                    <a:pt x="1003" y="15347"/>
                  </a:lnTo>
                  <a:lnTo>
                    <a:pt x="1204" y="16021"/>
                  </a:lnTo>
                  <a:lnTo>
                    <a:pt x="1404" y="16678"/>
                  </a:lnTo>
                  <a:lnTo>
                    <a:pt x="1641" y="17315"/>
                  </a:lnTo>
                  <a:lnTo>
                    <a:pt x="1878" y="17953"/>
                  </a:lnTo>
                  <a:lnTo>
                    <a:pt x="2151" y="18573"/>
                  </a:lnTo>
                  <a:lnTo>
                    <a:pt x="2425" y="19175"/>
                  </a:lnTo>
                  <a:lnTo>
                    <a:pt x="2716" y="19776"/>
                  </a:lnTo>
                  <a:lnTo>
                    <a:pt x="3026" y="20341"/>
                  </a:lnTo>
                  <a:lnTo>
                    <a:pt x="3354" y="20888"/>
                  </a:lnTo>
                  <a:lnTo>
                    <a:pt x="3719" y="21416"/>
                  </a:lnTo>
                  <a:lnTo>
                    <a:pt x="4083" y="21909"/>
                  </a:lnTo>
                  <a:lnTo>
                    <a:pt x="4466" y="22382"/>
                  </a:lnTo>
                  <a:lnTo>
                    <a:pt x="4867" y="22838"/>
                  </a:lnTo>
                  <a:lnTo>
                    <a:pt x="5305" y="23257"/>
                  </a:lnTo>
                  <a:lnTo>
                    <a:pt x="5742" y="23640"/>
                  </a:lnTo>
                  <a:lnTo>
                    <a:pt x="6216" y="23986"/>
                  </a:lnTo>
                  <a:lnTo>
                    <a:pt x="6690" y="24314"/>
                  </a:lnTo>
                  <a:lnTo>
                    <a:pt x="7200" y="24588"/>
                  </a:lnTo>
                  <a:lnTo>
                    <a:pt x="7455" y="24715"/>
                  </a:lnTo>
                  <a:lnTo>
                    <a:pt x="7729" y="24843"/>
                  </a:lnTo>
                  <a:lnTo>
                    <a:pt x="8002" y="24952"/>
                  </a:lnTo>
                  <a:lnTo>
                    <a:pt x="8276" y="25043"/>
                  </a:lnTo>
                  <a:lnTo>
                    <a:pt x="8549" y="25135"/>
                  </a:lnTo>
                  <a:lnTo>
                    <a:pt x="8841" y="25208"/>
                  </a:lnTo>
                  <a:lnTo>
                    <a:pt x="9132" y="25280"/>
                  </a:lnTo>
                  <a:lnTo>
                    <a:pt x="9442" y="25335"/>
                  </a:lnTo>
                  <a:lnTo>
                    <a:pt x="9734" y="25372"/>
                  </a:lnTo>
                  <a:lnTo>
                    <a:pt x="10043" y="25408"/>
                  </a:lnTo>
                  <a:lnTo>
                    <a:pt x="10353" y="25426"/>
                  </a:lnTo>
                  <a:lnTo>
                    <a:pt x="10681" y="25426"/>
                  </a:lnTo>
                  <a:lnTo>
                    <a:pt x="11009" y="25426"/>
                  </a:lnTo>
                  <a:lnTo>
                    <a:pt x="11338" y="25408"/>
                  </a:lnTo>
                  <a:lnTo>
                    <a:pt x="11684" y="25390"/>
                  </a:lnTo>
                  <a:lnTo>
                    <a:pt x="12030" y="25353"/>
                  </a:lnTo>
                  <a:lnTo>
                    <a:pt x="12030" y="25353"/>
                  </a:lnTo>
                  <a:lnTo>
                    <a:pt x="12705" y="25244"/>
                  </a:lnTo>
                  <a:lnTo>
                    <a:pt x="13324" y="25098"/>
                  </a:lnTo>
                  <a:lnTo>
                    <a:pt x="13926" y="24934"/>
                  </a:lnTo>
                  <a:lnTo>
                    <a:pt x="14491" y="24734"/>
                  </a:lnTo>
                  <a:lnTo>
                    <a:pt x="15001" y="24497"/>
                  </a:lnTo>
                  <a:lnTo>
                    <a:pt x="15493" y="24242"/>
                  </a:lnTo>
                  <a:lnTo>
                    <a:pt x="15949" y="23968"/>
                  </a:lnTo>
                  <a:lnTo>
                    <a:pt x="16368" y="23677"/>
                  </a:lnTo>
                  <a:lnTo>
                    <a:pt x="16751" y="23348"/>
                  </a:lnTo>
                  <a:lnTo>
                    <a:pt x="17097" y="23002"/>
                  </a:lnTo>
                  <a:lnTo>
                    <a:pt x="17425" y="22638"/>
                  </a:lnTo>
                  <a:lnTo>
                    <a:pt x="17717" y="22255"/>
                  </a:lnTo>
                  <a:lnTo>
                    <a:pt x="17990" y="21854"/>
                  </a:lnTo>
                  <a:lnTo>
                    <a:pt x="18227" y="21435"/>
                  </a:lnTo>
                  <a:lnTo>
                    <a:pt x="18446" y="21015"/>
                  </a:lnTo>
                  <a:lnTo>
                    <a:pt x="18628" y="20560"/>
                  </a:lnTo>
                  <a:lnTo>
                    <a:pt x="18792" y="20104"/>
                  </a:lnTo>
                  <a:lnTo>
                    <a:pt x="18920" y="19630"/>
                  </a:lnTo>
                  <a:lnTo>
                    <a:pt x="19029" y="19156"/>
                  </a:lnTo>
                  <a:lnTo>
                    <a:pt x="19138" y="18664"/>
                  </a:lnTo>
                  <a:lnTo>
                    <a:pt x="19211" y="18172"/>
                  </a:lnTo>
                  <a:lnTo>
                    <a:pt x="19248" y="17662"/>
                  </a:lnTo>
                  <a:lnTo>
                    <a:pt x="19284" y="17151"/>
                  </a:lnTo>
                  <a:lnTo>
                    <a:pt x="19303" y="16641"/>
                  </a:lnTo>
                  <a:lnTo>
                    <a:pt x="19303" y="16131"/>
                  </a:lnTo>
                  <a:lnTo>
                    <a:pt x="19284" y="15620"/>
                  </a:lnTo>
                  <a:lnTo>
                    <a:pt x="19266" y="15092"/>
                  </a:lnTo>
                  <a:lnTo>
                    <a:pt x="19211" y="14581"/>
                  </a:lnTo>
                  <a:lnTo>
                    <a:pt x="19157" y="14071"/>
                  </a:lnTo>
                  <a:lnTo>
                    <a:pt x="19084" y="13561"/>
                  </a:lnTo>
                  <a:lnTo>
                    <a:pt x="18920" y="12540"/>
                  </a:lnTo>
                  <a:lnTo>
                    <a:pt x="18920" y="12540"/>
                  </a:lnTo>
                  <a:lnTo>
                    <a:pt x="18719" y="11519"/>
                  </a:lnTo>
                  <a:lnTo>
                    <a:pt x="18482" y="10444"/>
                  </a:lnTo>
                  <a:lnTo>
                    <a:pt x="18209" y="9314"/>
                  </a:lnTo>
                  <a:lnTo>
                    <a:pt x="18045" y="8749"/>
                  </a:lnTo>
                  <a:lnTo>
                    <a:pt x="17881" y="8184"/>
                  </a:lnTo>
                  <a:lnTo>
                    <a:pt x="17699" y="7619"/>
                  </a:lnTo>
                  <a:lnTo>
                    <a:pt x="17498" y="7036"/>
                  </a:lnTo>
                  <a:lnTo>
                    <a:pt x="17298" y="6489"/>
                  </a:lnTo>
                  <a:lnTo>
                    <a:pt x="17079" y="5924"/>
                  </a:lnTo>
                  <a:lnTo>
                    <a:pt x="16824" y="5377"/>
                  </a:lnTo>
                  <a:lnTo>
                    <a:pt x="16569" y="4849"/>
                  </a:lnTo>
                  <a:lnTo>
                    <a:pt x="16295" y="4338"/>
                  </a:lnTo>
                  <a:lnTo>
                    <a:pt x="16004" y="3846"/>
                  </a:lnTo>
                  <a:lnTo>
                    <a:pt x="15675" y="3354"/>
                  </a:lnTo>
                  <a:lnTo>
                    <a:pt x="15347" y="2898"/>
                  </a:lnTo>
                  <a:lnTo>
                    <a:pt x="15001" y="2461"/>
                  </a:lnTo>
                  <a:lnTo>
                    <a:pt x="14618" y="2060"/>
                  </a:lnTo>
                  <a:lnTo>
                    <a:pt x="14217" y="1677"/>
                  </a:lnTo>
                  <a:lnTo>
                    <a:pt x="13798" y="1331"/>
                  </a:lnTo>
                  <a:lnTo>
                    <a:pt x="13342" y="1021"/>
                  </a:lnTo>
                  <a:lnTo>
                    <a:pt x="13124" y="893"/>
                  </a:lnTo>
                  <a:lnTo>
                    <a:pt x="12869" y="748"/>
                  </a:lnTo>
                  <a:lnTo>
                    <a:pt x="12632" y="638"/>
                  </a:lnTo>
                  <a:lnTo>
                    <a:pt x="12376" y="511"/>
                  </a:lnTo>
                  <a:lnTo>
                    <a:pt x="12121" y="419"/>
                  </a:lnTo>
                  <a:lnTo>
                    <a:pt x="11866" y="328"/>
                  </a:lnTo>
                  <a:lnTo>
                    <a:pt x="11593" y="237"/>
                  </a:lnTo>
                  <a:lnTo>
                    <a:pt x="11301" y="164"/>
                  </a:lnTo>
                  <a:lnTo>
                    <a:pt x="11028" y="110"/>
                  </a:lnTo>
                  <a:lnTo>
                    <a:pt x="10736" y="73"/>
                  </a:lnTo>
                  <a:lnTo>
                    <a:pt x="10426" y="37"/>
                  </a:lnTo>
                  <a:lnTo>
                    <a:pt x="10116" y="0"/>
                  </a:lnTo>
                  <a:lnTo>
                    <a:pt x="9807" y="0"/>
                  </a:lnTo>
                  <a:lnTo>
                    <a:pt x="9478" y="0"/>
                  </a:lnTo>
                  <a:lnTo>
                    <a:pt x="9150" y="19"/>
                  </a:lnTo>
                  <a:lnTo>
                    <a:pt x="8822" y="55"/>
                  </a:lnTo>
                  <a:lnTo>
                    <a:pt x="8476" y="91"/>
                  </a:lnTo>
                  <a:lnTo>
                    <a:pt x="8130" y="1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2340013" y="1581548"/>
              <a:ext cx="105023" cy="131374"/>
            </a:xfrm>
            <a:custGeom>
              <a:avLst/>
              <a:gdLst/>
              <a:ahLst/>
              <a:cxnLst/>
              <a:rect l="l" t="t" r="r" b="b"/>
              <a:pathLst>
                <a:path w="6106" h="7638" extrusionOk="0">
                  <a:moveTo>
                    <a:pt x="3627" y="0"/>
                  </a:moveTo>
                  <a:lnTo>
                    <a:pt x="3427" y="37"/>
                  </a:lnTo>
                  <a:lnTo>
                    <a:pt x="3190" y="73"/>
                  </a:lnTo>
                  <a:lnTo>
                    <a:pt x="2916" y="146"/>
                  </a:lnTo>
                  <a:lnTo>
                    <a:pt x="2570" y="256"/>
                  </a:lnTo>
                  <a:lnTo>
                    <a:pt x="2205" y="401"/>
                  </a:lnTo>
                  <a:lnTo>
                    <a:pt x="1823" y="584"/>
                  </a:lnTo>
                  <a:lnTo>
                    <a:pt x="1640" y="693"/>
                  </a:lnTo>
                  <a:lnTo>
                    <a:pt x="1440" y="821"/>
                  </a:lnTo>
                  <a:lnTo>
                    <a:pt x="1258" y="966"/>
                  </a:lnTo>
                  <a:lnTo>
                    <a:pt x="1075" y="1130"/>
                  </a:lnTo>
                  <a:lnTo>
                    <a:pt x="911" y="1295"/>
                  </a:lnTo>
                  <a:lnTo>
                    <a:pt x="747" y="1477"/>
                  </a:lnTo>
                  <a:lnTo>
                    <a:pt x="583" y="1696"/>
                  </a:lnTo>
                  <a:lnTo>
                    <a:pt x="456" y="1914"/>
                  </a:lnTo>
                  <a:lnTo>
                    <a:pt x="328" y="2151"/>
                  </a:lnTo>
                  <a:lnTo>
                    <a:pt x="219" y="2425"/>
                  </a:lnTo>
                  <a:lnTo>
                    <a:pt x="128" y="2698"/>
                  </a:lnTo>
                  <a:lnTo>
                    <a:pt x="55" y="3008"/>
                  </a:lnTo>
                  <a:lnTo>
                    <a:pt x="18" y="3336"/>
                  </a:lnTo>
                  <a:lnTo>
                    <a:pt x="0" y="3682"/>
                  </a:lnTo>
                  <a:lnTo>
                    <a:pt x="18" y="4047"/>
                  </a:lnTo>
                  <a:lnTo>
                    <a:pt x="55" y="4448"/>
                  </a:lnTo>
                  <a:lnTo>
                    <a:pt x="109" y="4867"/>
                  </a:lnTo>
                  <a:lnTo>
                    <a:pt x="219" y="5304"/>
                  </a:lnTo>
                  <a:lnTo>
                    <a:pt x="310" y="5651"/>
                  </a:lnTo>
                  <a:lnTo>
                    <a:pt x="437" y="5942"/>
                  </a:lnTo>
                  <a:lnTo>
                    <a:pt x="583" y="6216"/>
                  </a:lnTo>
                  <a:lnTo>
                    <a:pt x="747" y="6453"/>
                  </a:lnTo>
                  <a:lnTo>
                    <a:pt x="911" y="6671"/>
                  </a:lnTo>
                  <a:lnTo>
                    <a:pt x="1094" y="6854"/>
                  </a:lnTo>
                  <a:lnTo>
                    <a:pt x="1312" y="7018"/>
                  </a:lnTo>
                  <a:lnTo>
                    <a:pt x="1513" y="7163"/>
                  </a:lnTo>
                  <a:lnTo>
                    <a:pt x="1732" y="7291"/>
                  </a:lnTo>
                  <a:lnTo>
                    <a:pt x="1968" y="7382"/>
                  </a:lnTo>
                  <a:lnTo>
                    <a:pt x="2205" y="7473"/>
                  </a:lnTo>
                  <a:lnTo>
                    <a:pt x="2442" y="7528"/>
                  </a:lnTo>
                  <a:lnTo>
                    <a:pt x="2698" y="7583"/>
                  </a:lnTo>
                  <a:lnTo>
                    <a:pt x="2953" y="7601"/>
                  </a:lnTo>
                  <a:lnTo>
                    <a:pt x="3190" y="7619"/>
                  </a:lnTo>
                  <a:lnTo>
                    <a:pt x="3445" y="7637"/>
                  </a:lnTo>
                  <a:lnTo>
                    <a:pt x="3919" y="7601"/>
                  </a:lnTo>
                  <a:lnTo>
                    <a:pt x="4374" y="7564"/>
                  </a:lnTo>
                  <a:lnTo>
                    <a:pt x="4812" y="7473"/>
                  </a:lnTo>
                  <a:lnTo>
                    <a:pt x="5176" y="7400"/>
                  </a:lnTo>
                  <a:lnTo>
                    <a:pt x="5486" y="7309"/>
                  </a:lnTo>
                  <a:lnTo>
                    <a:pt x="5741" y="7236"/>
                  </a:lnTo>
                  <a:lnTo>
                    <a:pt x="5942" y="7163"/>
                  </a:lnTo>
                  <a:lnTo>
                    <a:pt x="5978" y="6927"/>
                  </a:lnTo>
                  <a:lnTo>
                    <a:pt x="6015" y="6671"/>
                  </a:lnTo>
                  <a:lnTo>
                    <a:pt x="6051" y="6307"/>
                  </a:lnTo>
                  <a:lnTo>
                    <a:pt x="6088" y="5888"/>
                  </a:lnTo>
                  <a:lnTo>
                    <a:pt x="6106" y="5395"/>
                  </a:lnTo>
                  <a:lnTo>
                    <a:pt x="6088" y="4867"/>
                  </a:lnTo>
                  <a:lnTo>
                    <a:pt x="6051" y="4302"/>
                  </a:lnTo>
                  <a:lnTo>
                    <a:pt x="5978" y="3700"/>
                  </a:lnTo>
                  <a:lnTo>
                    <a:pt x="5924" y="3409"/>
                  </a:lnTo>
                  <a:lnTo>
                    <a:pt x="5851" y="3099"/>
                  </a:lnTo>
                  <a:lnTo>
                    <a:pt x="5760" y="2807"/>
                  </a:lnTo>
                  <a:lnTo>
                    <a:pt x="5668" y="2497"/>
                  </a:lnTo>
                  <a:lnTo>
                    <a:pt x="5559" y="2206"/>
                  </a:lnTo>
                  <a:lnTo>
                    <a:pt x="5413" y="1932"/>
                  </a:lnTo>
                  <a:lnTo>
                    <a:pt x="5267" y="1641"/>
                  </a:lnTo>
                  <a:lnTo>
                    <a:pt x="5103" y="1367"/>
                  </a:lnTo>
                  <a:lnTo>
                    <a:pt x="4903" y="1112"/>
                  </a:lnTo>
                  <a:lnTo>
                    <a:pt x="4702" y="857"/>
                  </a:lnTo>
                  <a:lnTo>
                    <a:pt x="4465" y="620"/>
                  </a:lnTo>
                  <a:lnTo>
                    <a:pt x="4210" y="401"/>
                  </a:lnTo>
                  <a:lnTo>
                    <a:pt x="3919" y="183"/>
                  </a:lnTo>
                  <a:lnTo>
                    <a:pt x="3627" y="0"/>
                  </a:lnTo>
                  <a:close/>
                </a:path>
              </a:pathLst>
            </a:custGeom>
            <a:solidFill>
              <a:srgbClr val="CF7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2588303" y="1538598"/>
              <a:ext cx="53630" cy="83403"/>
            </a:xfrm>
            <a:custGeom>
              <a:avLst/>
              <a:gdLst/>
              <a:ahLst/>
              <a:cxnLst/>
              <a:rect l="l" t="t" r="r" b="b"/>
              <a:pathLst>
                <a:path w="3118" h="4849" extrusionOk="0">
                  <a:moveTo>
                    <a:pt x="328" y="0"/>
                  </a:moveTo>
                  <a:lnTo>
                    <a:pt x="274" y="19"/>
                  </a:lnTo>
                  <a:lnTo>
                    <a:pt x="219" y="37"/>
                  </a:lnTo>
                  <a:lnTo>
                    <a:pt x="146" y="55"/>
                  </a:lnTo>
                  <a:lnTo>
                    <a:pt x="110" y="92"/>
                  </a:lnTo>
                  <a:lnTo>
                    <a:pt x="55" y="146"/>
                  </a:lnTo>
                  <a:lnTo>
                    <a:pt x="37" y="201"/>
                  </a:lnTo>
                  <a:lnTo>
                    <a:pt x="19" y="256"/>
                  </a:lnTo>
                  <a:lnTo>
                    <a:pt x="0" y="328"/>
                  </a:lnTo>
                  <a:lnTo>
                    <a:pt x="19" y="383"/>
                  </a:lnTo>
                  <a:lnTo>
                    <a:pt x="37" y="456"/>
                  </a:lnTo>
                  <a:lnTo>
                    <a:pt x="893" y="2643"/>
                  </a:lnTo>
                  <a:lnTo>
                    <a:pt x="1149" y="2589"/>
                  </a:lnTo>
                  <a:lnTo>
                    <a:pt x="1550" y="2534"/>
                  </a:lnTo>
                  <a:lnTo>
                    <a:pt x="1896" y="2497"/>
                  </a:lnTo>
                  <a:lnTo>
                    <a:pt x="2260" y="2479"/>
                  </a:lnTo>
                  <a:lnTo>
                    <a:pt x="2388" y="2497"/>
                  </a:lnTo>
                  <a:lnTo>
                    <a:pt x="2333" y="2552"/>
                  </a:lnTo>
                  <a:lnTo>
                    <a:pt x="2151" y="2807"/>
                  </a:lnTo>
                  <a:lnTo>
                    <a:pt x="1914" y="3099"/>
                  </a:lnTo>
                  <a:lnTo>
                    <a:pt x="1531" y="3536"/>
                  </a:lnTo>
                  <a:lnTo>
                    <a:pt x="1185" y="3919"/>
                  </a:lnTo>
                  <a:lnTo>
                    <a:pt x="912" y="4193"/>
                  </a:lnTo>
                  <a:lnTo>
                    <a:pt x="839" y="4284"/>
                  </a:lnTo>
                  <a:lnTo>
                    <a:pt x="821" y="4302"/>
                  </a:lnTo>
                  <a:lnTo>
                    <a:pt x="766" y="4357"/>
                  </a:lnTo>
                  <a:lnTo>
                    <a:pt x="748" y="4411"/>
                  </a:lnTo>
                  <a:lnTo>
                    <a:pt x="729" y="4466"/>
                  </a:lnTo>
                  <a:lnTo>
                    <a:pt x="729" y="4539"/>
                  </a:lnTo>
                  <a:lnTo>
                    <a:pt x="729" y="4593"/>
                  </a:lnTo>
                  <a:lnTo>
                    <a:pt x="748" y="4648"/>
                  </a:lnTo>
                  <a:lnTo>
                    <a:pt x="784" y="4703"/>
                  </a:lnTo>
                  <a:lnTo>
                    <a:pt x="821" y="4758"/>
                  </a:lnTo>
                  <a:lnTo>
                    <a:pt x="875" y="4794"/>
                  </a:lnTo>
                  <a:lnTo>
                    <a:pt x="930" y="4830"/>
                  </a:lnTo>
                  <a:lnTo>
                    <a:pt x="985" y="4849"/>
                  </a:lnTo>
                  <a:lnTo>
                    <a:pt x="1112" y="4849"/>
                  </a:lnTo>
                  <a:lnTo>
                    <a:pt x="1167" y="4830"/>
                  </a:lnTo>
                  <a:lnTo>
                    <a:pt x="1222" y="4794"/>
                  </a:lnTo>
                  <a:lnTo>
                    <a:pt x="1276" y="4758"/>
                  </a:lnTo>
                  <a:lnTo>
                    <a:pt x="1550" y="4466"/>
                  </a:lnTo>
                  <a:lnTo>
                    <a:pt x="2169" y="3792"/>
                  </a:lnTo>
                  <a:lnTo>
                    <a:pt x="2497" y="3409"/>
                  </a:lnTo>
                  <a:lnTo>
                    <a:pt x="2789" y="3026"/>
                  </a:lnTo>
                  <a:lnTo>
                    <a:pt x="2917" y="2862"/>
                  </a:lnTo>
                  <a:lnTo>
                    <a:pt x="3008" y="2698"/>
                  </a:lnTo>
                  <a:lnTo>
                    <a:pt x="3081" y="2534"/>
                  </a:lnTo>
                  <a:lnTo>
                    <a:pt x="3117" y="2443"/>
                  </a:lnTo>
                  <a:lnTo>
                    <a:pt x="3117" y="2333"/>
                  </a:lnTo>
                  <a:lnTo>
                    <a:pt x="3117" y="2206"/>
                  </a:lnTo>
                  <a:lnTo>
                    <a:pt x="3081" y="2133"/>
                  </a:lnTo>
                  <a:lnTo>
                    <a:pt x="3044" y="2078"/>
                  </a:lnTo>
                  <a:lnTo>
                    <a:pt x="2935" y="1987"/>
                  </a:lnTo>
                  <a:lnTo>
                    <a:pt x="2844" y="1932"/>
                  </a:lnTo>
                  <a:lnTo>
                    <a:pt x="2698" y="1878"/>
                  </a:lnTo>
                  <a:lnTo>
                    <a:pt x="2552" y="1860"/>
                  </a:lnTo>
                  <a:lnTo>
                    <a:pt x="2260" y="1841"/>
                  </a:lnTo>
                  <a:lnTo>
                    <a:pt x="1841" y="1860"/>
                  </a:lnTo>
                  <a:lnTo>
                    <a:pt x="1458" y="1896"/>
                  </a:lnTo>
                  <a:lnTo>
                    <a:pt x="1294" y="1914"/>
                  </a:lnTo>
                  <a:lnTo>
                    <a:pt x="638" y="219"/>
                  </a:lnTo>
                  <a:lnTo>
                    <a:pt x="584" y="128"/>
                  </a:lnTo>
                  <a:lnTo>
                    <a:pt x="511" y="55"/>
                  </a:lnTo>
                  <a:lnTo>
                    <a:pt x="420" y="19"/>
                  </a:lnTo>
                  <a:lnTo>
                    <a:pt x="328" y="0"/>
                  </a:lnTo>
                  <a:close/>
                </a:path>
              </a:pathLst>
            </a:custGeom>
            <a:solidFill>
              <a:srgbClr val="C36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2588303" y="1538598"/>
              <a:ext cx="53630" cy="83403"/>
            </a:xfrm>
            <a:custGeom>
              <a:avLst/>
              <a:gdLst/>
              <a:ahLst/>
              <a:cxnLst/>
              <a:rect l="l" t="t" r="r" b="b"/>
              <a:pathLst>
                <a:path w="3118" h="4849" fill="none" extrusionOk="0">
                  <a:moveTo>
                    <a:pt x="328" y="0"/>
                  </a:moveTo>
                  <a:lnTo>
                    <a:pt x="328" y="0"/>
                  </a:lnTo>
                  <a:lnTo>
                    <a:pt x="274" y="19"/>
                  </a:lnTo>
                  <a:lnTo>
                    <a:pt x="219" y="37"/>
                  </a:lnTo>
                  <a:lnTo>
                    <a:pt x="219" y="37"/>
                  </a:lnTo>
                  <a:lnTo>
                    <a:pt x="146" y="55"/>
                  </a:lnTo>
                  <a:lnTo>
                    <a:pt x="110" y="92"/>
                  </a:lnTo>
                  <a:lnTo>
                    <a:pt x="55" y="146"/>
                  </a:lnTo>
                  <a:lnTo>
                    <a:pt x="37" y="201"/>
                  </a:lnTo>
                  <a:lnTo>
                    <a:pt x="19" y="256"/>
                  </a:lnTo>
                  <a:lnTo>
                    <a:pt x="0" y="328"/>
                  </a:lnTo>
                  <a:lnTo>
                    <a:pt x="19" y="383"/>
                  </a:lnTo>
                  <a:lnTo>
                    <a:pt x="37" y="456"/>
                  </a:lnTo>
                  <a:lnTo>
                    <a:pt x="37" y="456"/>
                  </a:lnTo>
                  <a:lnTo>
                    <a:pt x="893" y="2643"/>
                  </a:lnTo>
                  <a:lnTo>
                    <a:pt x="1149" y="2589"/>
                  </a:lnTo>
                  <a:lnTo>
                    <a:pt x="1149" y="2589"/>
                  </a:lnTo>
                  <a:lnTo>
                    <a:pt x="1149" y="2589"/>
                  </a:lnTo>
                  <a:lnTo>
                    <a:pt x="1550" y="2534"/>
                  </a:lnTo>
                  <a:lnTo>
                    <a:pt x="1550" y="2534"/>
                  </a:lnTo>
                  <a:lnTo>
                    <a:pt x="1896" y="2497"/>
                  </a:lnTo>
                  <a:lnTo>
                    <a:pt x="2260" y="2479"/>
                  </a:lnTo>
                  <a:lnTo>
                    <a:pt x="2260" y="2479"/>
                  </a:lnTo>
                  <a:lnTo>
                    <a:pt x="2260" y="2479"/>
                  </a:lnTo>
                  <a:lnTo>
                    <a:pt x="2260" y="2479"/>
                  </a:lnTo>
                  <a:lnTo>
                    <a:pt x="2260" y="2479"/>
                  </a:lnTo>
                  <a:lnTo>
                    <a:pt x="2260" y="2479"/>
                  </a:lnTo>
                  <a:lnTo>
                    <a:pt x="2388" y="2497"/>
                  </a:lnTo>
                  <a:lnTo>
                    <a:pt x="2388" y="2497"/>
                  </a:lnTo>
                  <a:lnTo>
                    <a:pt x="2333" y="2552"/>
                  </a:lnTo>
                  <a:lnTo>
                    <a:pt x="2333" y="2552"/>
                  </a:lnTo>
                  <a:lnTo>
                    <a:pt x="2151" y="2807"/>
                  </a:lnTo>
                  <a:lnTo>
                    <a:pt x="1914" y="3099"/>
                  </a:lnTo>
                  <a:lnTo>
                    <a:pt x="1914" y="3099"/>
                  </a:lnTo>
                  <a:lnTo>
                    <a:pt x="1531" y="3536"/>
                  </a:lnTo>
                  <a:lnTo>
                    <a:pt x="1185" y="3919"/>
                  </a:lnTo>
                  <a:lnTo>
                    <a:pt x="1185" y="3919"/>
                  </a:lnTo>
                  <a:lnTo>
                    <a:pt x="912" y="4193"/>
                  </a:lnTo>
                  <a:lnTo>
                    <a:pt x="912" y="4193"/>
                  </a:lnTo>
                  <a:lnTo>
                    <a:pt x="839" y="4284"/>
                  </a:lnTo>
                  <a:lnTo>
                    <a:pt x="839" y="4284"/>
                  </a:lnTo>
                  <a:lnTo>
                    <a:pt x="821" y="4302"/>
                  </a:lnTo>
                  <a:lnTo>
                    <a:pt x="821" y="4302"/>
                  </a:lnTo>
                  <a:lnTo>
                    <a:pt x="821" y="4302"/>
                  </a:lnTo>
                  <a:lnTo>
                    <a:pt x="766" y="4357"/>
                  </a:lnTo>
                  <a:lnTo>
                    <a:pt x="748" y="4411"/>
                  </a:lnTo>
                  <a:lnTo>
                    <a:pt x="729" y="4466"/>
                  </a:lnTo>
                  <a:lnTo>
                    <a:pt x="729" y="4539"/>
                  </a:lnTo>
                  <a:lnTo>
                    <a:pt x="729" y="4593"/>
                  </a:lnTo>
                  <a:lnTo>
                    <a:pt x="748" y="4648"/>
                  </a:lnTo>
                  <a:lnTo>
                    <a:pt x="784" y="4703"/>
                  </a:lnTo>
                  <a:lnTo>
                    <a:pt x="821" y="4758"/>
                  </a:lnTo>
                  <a:lnTo>
                    <a:pt x="821" y="4758"/>
                  </a:lnTo>
                  <a:lnTo>
                    <a:pt x="875" y="4794"/>
                  </a:lnTo>
                  <a:lnTo>
                    <a:pt x="930" y="4830"/>
                  </a:lnTo>
                  <a:lnTo>
                    <a:pt x="985" y="4849"/>
                  </a:lnTo>
                  <a:lnTo>
                    <a:pt x="1039" y="4849"/>
                  </a:lnTo>
                  <a:lnTo>
                    <a:pt x="1039" y="4849"/>
                  </a:lnTo>
                  <a:lnTo>
                    <a:pt x="1112" y="4849"/>
                  </a:lnTo>
                  <a:lnTo>
                    <a:pt x="1167" y="4830"/>
                  </a:lnTo>
                  <a:lnTo>
                    <a:pt x="1222" y="4794"/>
                  </a:lnTo>
                  <a:lnTo>
                    <a:pt x="1276" y="4758"/>
                  </a:lnTo>
                  <a:lnTo>
                    <a:pt x="1276" y="4758"/>
                  </a:lnTo>
                  <a:lnTo>
                    <a:pt x="1550" y="4466"/>
                  </a:lnTo>
                  <a:lnTo>
                    <a:pt x="2169" y="3792"/>
                  </a:lnTo>
                  <a:lnTo>
                    <a:pt x="2169" y="3792"/>
                  </a:lnTo>
                  <a:lnTo>
                    <a:pt x="2497" y="3409"/>
                  </a:lnTo>
                  <a:lnTo>
                    <a:pt x="2789" y="3026"/>
                  </a:lnTo>
                  <a:lnTo>
                    <a:pt x="2789" y="3026"/>
                  </a:lnTo>
                  <a:lnTo>
                    <a:pt x="2917" y="2862"/>
                  </a:lnTo>
                  <a:lnTo>
                    <a:pt x="3008" y="2698"/>
                  </a:lnTo>
                  <a:lnTo>
                    <a:pt x="3008" y="2698"/>
                  </a:lnTo>
                  <a:lnTo>
                    <a:pt x="3081" y="2534"/>
                  </a:lnTo>
                  <a:lnTo>
                    <a:pt x="3081" y="2534"/>
                  </a:lnTo>
                  <a:lnTo>
                    <a:pt x="3117" y="2443"/>
                  </a:lnTo>
                  <a:lnTo>
                    <a:pt x="3117" y="2333"/>
                  </a:lnTo>
                  <a:lnTo>
                    <a:pt x="3117" y="2333"/>
                  </a:lnTo>
                  <a:lnTo>
                    <a:pt x="3117" y="2206"/>
                  </a:lnTo>
                  <a:lnTo>
                    <a:pt x="3117" y="2206"/>
                  </a:lnTo>
                  <a:lnTo>
                    <a:pt x="3081" y="2133"/>
                  </a:lnTo>
                  <a:lnTo>
                    <a:pt x="3044" y="2078"/>
                  </a:lnTo>
                  <a:lnTo>
                    <a:pt x="3044" y="2078"/>
                  </a:lnTo>
                  <a:lnTo>
                    <a:pt x="2935" y="1987"/>
                  </a:lnTo>
                  <a:lnTo>
                    <a:pt x="2844" y="1932"/>
                  </a:lnTo>
                  <a:lnTo>
                    <a:pt x="2844" y="1932"/>
                  </a:lnTo>
                  <a:lnTo>
                    <a:pt x="2698" y="1878"/>
                  </a:lnTo>
                  <a:lnTo>
                    <a:pt x="2552" y="1860"/>
                  </a:lnTo>
                  <a:lnTo>
                    <a:pt x="2552" y="1860"/>
                  </a:lnTo>
                  <a:lnTo>
                    <a:pt x="2260" y="1841"/>
                  </a:lnTo>
                  <a:lnTo>
                    <a:pt x="2260" y="1841"/>
                  </a:lnTo>
                  <a:lnTo>
                    <a:pt x="1841" y="1860"/>
                  </a:lnTo>
                  <a:lnTo>
                    <a:pt x="1458" y="1896"/>
                  </a:lnTo>
                  <a:lnTo>
                    <a:pt x="1458" y="1896"/>
                  </a:lnTo>
                  <a:lnTo>
                    <a:pt x="1294" y="1914"/>
                  </a:lnTo>
                  <a:lnTo>
                    <a:pt x="638" y="219"/>
                  </a:lnTo>
                  <a:lnTo>
                    <a:pt x="638" y="219"/>
                  </a:lnTo>
                  <a:lnTo>
                    <a:pt x="584" y="128"/>
                  </a:lnTo>
                  <a:lnTo>
                    <a:pt x="511" y="55"/>
                  </a:lnTo>
                  <a:lnTo>
                    <a:pt x="420" y="19"/>
                  </a:lnTo>
                  <a:lnTo>
                    <a:pt x="3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2303634" y="1250489"/>
              <a:ext cx="423860" cy="409119"/>
            </a:xfrm>
            <a:custGeom>
              <a:avLst/>
              <a:gdLst/>
              <a:ahLst/>
              <a:cxnLst/>
              <a:rect l="l" t="t" r="r" b="b"/>
              <a:pathLst>
                <a:path w="24643" h="23786" extrusionOk="0">
                  <a:moveTo>
                    <a:pt x="13014" y="0"/>
                  </a:moveTo>
                  <a:lnTo>
                    <a:pt x="12942" y="37"/>
                  </a:lnTo>
                  <a:lnTo>
                    <a:pt x="12869" y="73"/>
                  </a:lnTo>
                  <a:lnTo>
                    <a:pt x="12796" y="128"/>
                  </a:lnTo>
                  <a:lnTo>
                    <a:pt x="12741" y="183"/>
                  </a:lnTo>
                  <a:lnTo>
                    <a:pt x="12668" y="255"/>
                  </a:lnTo>
                  <a:lnTo>
                    <a:pt x="12577" y="438"/>
                  </a:lnTo>
                  <a:lnTo>
                    <a:pt x="12522" y="547"/>
                  </a:lnTo>
                  <a:lnTo>
                    <a:pt x="12449" y="656"/>
                  </a:lnTo>
                  <a:lnTo>
                    <a:pt x="12212" y="930"/>
                  </a:lnTo>
                  <a:lnTo>
                    <a:pt x="11884" y="1258"/>
                  </a:lnTo>
                  <a:lnTo>
                    <a:pt x="11483" y="1622"/>
                  </a:lnTo>
                  <a:lnTo>
                    <a:pt x="11010" y="2023"/>
                  </a:lnTo>
                  <a:lnTo>
                    <a:pt x="10463" y="2443"/>
                  </a:lnTo>
                  <a:lnTo>
                    <a:pt x="9861" y="2898"/>
                  </a:lnTo>
                  <a:lnTo>
                    <a:pt x="9205" y="3390"/>
                  </a:lnTo>
                  <a:lnTo>
                    <a:pt x="8494" y="3883"/>
                  </a:lnTo>
                  <a:lnTo>
                    <a:pt x="7729" y="4393"/>
                  </a:lnTo>
                  <a:lnTo>
                    <a:pt x="6945" y="4903"/>
                  </a:lnTo>
                  <a:lnTo>
                    <a:pt x="6143" y="5432"/>
                  </a:lnTo>
                  <a:lnTo>
                    <a:pt x="5305" y="5942"/>
                  </a:lnTo>
                  <a:lnTo>
                    <a:pt x="4448" y="6452"/>
                  </a:lnTo>
                  <a:lnTo>
                    <a:pt x="3591" y="6963"/>
                  </a:lnTo>
                  <a:lnTo>
                    <a:pt x="2735" y="7455"/>
                  </a:lnTo>
                  <a:lnTo>
                    <a:pt x="2334" y="7692"/>
                  </a:lnTo>
                  <a:lnTo>
                    <a:pt x="1969" y="7965"/>
                  </a:lnTo>
                  <a:lnTo>
                    <a:pt x="1641" y="8239"/>
                  </a:lnTo>
                  <a:lnTo>
                    <a:pt x="1349" y="8512"/>
                  </a:lnTo>
                  <a:lnTo>
                    <a:pt x="1094" y="8804"/>
                  </a:lnTo>
                  <a:lnTo>
                    <a:pt x="857" y="9114"/>
                  </a:lnTo>
                  <a:lnTo>
                    <a:pt x="657" y="9405"/>
                  </a:lnTo>
                  <a:lnTo>
                    <a:pt x="493" y="9715"/>
                  </a:lnTo>
                  <a:lnTo>
                    <a:pt x="365" y="10043"/>
                  </a:lnTo>
                  <a:lnTo>
                    <a:pt x="256" y="10353"/>
                  </a:lnTo>
                  <a:lnTo>
                    <a:pt x="165" y="10681"/>
                  </a:lnTo>
                  <a:lnTo>
                    <a:pt x="92" y="10991"/>
                  </a:lnTo>
                  <a:lnTo>
                    <a:pt x="37" y="11301"/>
                  </a:lnTo>
                  <a:lnTo>
                    <a:pt x="19" y="11611"/>
                  </a:lnTo>
                  <a:lnTo>
                    <a:pt x="1" y="11920"/>
                  </a:lnTo>
                  <a:lnTo>
                    <a:pt x="1" y="12230"/>
                  </a:lnTo>
                  <a:lnTo>
                    <a:pt x="19" y="12522"/>
                  </a:lnTo>
                  <a:lnTo>
                    <a:pt x="55" y="12813"/>
                  </a:lnTo>
                  <a:lnTo>
                    <a:pt x="147" y="13342"/>
                  </a:lnTo>
                  <a:lnTo>
                    <a:pt x="256" y="13834"/>
                  </a:lnTo>
                  <a:lnTo>
                    <a:pt x="365" y="14253"/>
                  </a:lnTo>
                  <a:lnTo>
                    <a:pt x="493" y="14600"/>
                  </a:lnTo>
                  <a:lnTo>
                    <a:pt x="602" y="14855"/>
                  </a:lnTo>
                  <a:lnTo>
                    <a:pt x="693" y="15074"/>
                  </a:lnTo>
                  <a:lnTo>
                    <a:pt x="2735" y="20979"/>
                  </a:lnTo>
                  <a:lnTo>
                    <a:pt x="3026" y="20742"/>
                  </a:lnTo>
                  <a:lnTo>
                    <a:pt x="3354" y="20505"/>
                  </a:lnTo>
                  <a:lnTo>
                    <a:pt x="3737" y="20232"/>
                  </a:lnTo>
                  <a:lnTo>
                    <a:pt x="4175" y="19958"/>
                  </a:lnTo>
                  <a:lnTo>
                    <a:pt x="4412" y="19831"/>
                  </a:lnTo>
                  <a:lnTo>
                    <a:pt x="4648" y="19721"/>
                  </a:lnTo>
                  <a:lnTo>
                    <a:pt x="4867" y="19630"/>
                  </a:lnTo>
                  <a:lnTo>
                    <a:pt x="5104" y="19557"/>
                  </a:lnTo>
                  <a:lnTo>
                    <a:pt x="5305" y="19503"/>
                  </a:lnTo>
                  <a:lnTo>
                    <a:pt x="5505" y="19484"/>
                  </a:lnTo>
                  <a:lnTo>
                    <a:pt x="5542" y="19539"/>
                  </a:lnTo>
                  <a:lnTo>
                    <a:pt x="5578" y="19667"/>
                  </a:lnTo>
                  <a:lnTo>
                    <a:pt x="5724" y="20159"/>
                  </a:lnTo>
                  <a:lnTo>
                    <a:pt x="6107" y="21635"/>
                  </a:lnTo>
                  <a:lnTo>
                    <a:pt x="6635" y="23786"/>
                  </a:lnTo>
                  <a:lnTo>
                    <a:pt x="6817" y="23676"/>
                  </a:lnTo>
                  <a:lnTo>
                    <a:pt x="6981" y="23549"/>
                  </a:lnTo>
                  <a:lnTo>
                    <a:pt x="7109" y="23367"/>
                  </a:lnTo>
                  <a:lnTo>
                    <a:pt x="7237" y="23184"/>
                  </a:lnTo>
                  <a:lnTo>
                    <a:pt x="7328" y="22947"/>
                  </a:lnTo>
                  <a:lnTo>
                    <a:pt x="7419" y="22710"/>
                  </a:lnTo>
                  <a:lnTo>
                    <a:pt x="7474" y="22437"/>
                  </a:lnTo>
                  <a:lnTo>
                    <a:pt x="7528" y="22164"/>
                  </a:lnTo>
                  <a:lnTo>
                    <a:pt x="7565" y="21872"/>
                  </a:lnTo>
                  <a:lnTo>
                    <a:pt x="7583" y="21562"/>
                  </a:lnTo>
                  <a:lnTo>
                    <a:pt x="7583" y="21234"/>
                  </a:lnTo>
                  <a:lnTo>
                    <a:pt x="7583" y="20906"/>
                  </a:lnTo>
                  <a:lnTo>
                    <a:pt x="7546" y="20213"/>
                  </a:lnTo>
                  <a:lnTo>
                    <a:pt x="7474" y="19539"/>
                  </a:lnTo>
                  <a:lnTo>
                    <a:pt x="7382" y="18865"/>
                  </a:lnTo>
                  <a:lnTo>
                    <a:pt x="7273" y="18209"/>
                  </a:lnTo>
                  <a:lnTo>
                    <a:pt x="7164" y="17607"/>
                  </a:lnTo>
                  <a:lnTo>
                    <a:pt x="7054" y="17078"/>
                  </a:lnTo>
                  <a:lnTo>
                    <a:pt x="6872" y="16295"/>
                  </a:lnTo>
                  <a:lnTo>
                    <a:pt x="6781" y="16003"/>
                  </a:lnTo>
                  <a:lnTo>
                    <a:pt x="10007" y="14162"/>
                  </a:lnTo>
                  <a:lnTo>
                    <a:pt x="10317" y="13980"/>
                  </a:lnTo>
                  <a:lnTo>
                    <a:pt x="10590" y="13780"/>
                  </a:lnTo>
                  <a:lnTo>
                    <a:pt x="10864" y="13561"/>
                  </a:lnTo>
                  <a:lnTo>
                    <a:pt x="11101" y="13324"/>
                  </a:lnTo>
                  <a:lnTo>
                    <a:pt x="11338" y="13087"/>
                  </a:lnTo>
                  <a:lnTo>
                    <a:pt x="11575" y="12832"/>
                  </a:lnTo>
                  <a:lnTo>
                    <a:pt x="11775" y="12577"/>
                  </a:lnTo>
                  <a:lnTo>
                    <a:pt x="11976" y="12303"/>
                  </a:lnTo>
                  <a:lnTo>
                    <a:pt x="12158" y="12012"/>
                  </a:lnTo>
                  <a:lnTo>
                    <a:pt x="12340" y="11720"/>
                  </a:lnTo>
                  <a:lnTo>
                    <a:pt x="12504" y="11447"/>
                  </a:lnTo>
                  <a:lnTo>
                    <a:pt x="12650" y="11155"/>
                  </a:lnTo>
                  <a:lnTo>
                    <a:pt x="12923" y="10553"/>
                  </a:lnTo>
                  <a:lnTo>
                    <a:pt x="13142" y="9988"/>
                  </a:lnTo>
                  <a:lnTo>
                    <a:pt x="13342" y="9423"/>
                  </a:lnTo>
                  <a:lnTo>
                    <a:pt x="13488" y="8913"/>
                  </a:lnTo>
                  <a:lnTo>
                    <a:pt x="13616" y="8439"/>
                  </a:lnTo>
                  <a:lnTo>
                    <a:pt x="13707" y="8020"/>
                  </a:lnTo>
                  <a:lnTo>
                    <a:pt x="13816" y="7418"/>
                  </a:lnTo>
                  <a:lnTo>
                    <a:pt x="13853" y="7200"/>
                  </a:lnTo>
                  <a:lnTo>
                    <a:pt x="13999" y="7455"/>
                  </a:lnTo>
                  <a:lnTo>
                    <a:pt x="14163" y="7710"/>
                  </a:lnTo>
                  <a:lnTo>
                    <a:pt x="14527" y="8239"/>
                  </a:lnTo>
                  <a:lnTo>
                    <a:pt x="14928" y="8749"/>
                  </a:lnTo>
                  <a:lnTo>
                    <a:pt x="15384" y="9241"/>
                  </a:lnTo>
                  <a:lnTo>
                    <a:pt x="15876" y="9733"/>
                  </a:lnTo>
                  <a:lnTo>
                    <a:pt x="16386" y="10225"/>
                  </a:lnTo>
                  <a:lnTo>
                    <a:pt x="16915" y="10681"/>
                  </a:lnTo>
                  <a:lnTo>
                    <a:pt x="17462" y="11100"/>
                  </a:lnTo>
                  <a:lnTo>
                    <a:pt x="18027" y="11519"/>
                  </a:lnTo>
                  <a:lnTo>
                    <a:pt x="18573" y="11884"/>
                  </a:lnTo>
                  <a:lnTo>
                    <a:pt x="19138" y="12230"/>
                  </a:lnTo>
                  <a:lnTo>
                    <a:pt x="19685" y="12540"/>
                  </a:lnTo>
                  <a:lnTo>
                    <a:pt x="20214" y="12795"/>
                  </a:lnTo>
                  <a:lnTo>
                    <a:pt x="20724" y="13014"/>
                  </a:lnTo>
                  <a:lnTo>
                    <a:pt x="21198" y="13178"/>
                  </a:lnTo>
                  <a:lnTo>
                    <a:pt x="21636" y="13287"/>
                  </a:lnTo>
                  <a:lnTo>
                    <a:pt x="22055" y="13360"/>
                  </a:lnTo>
                  <a:lnTo>
                    <a:pt x="22419" y="13379"/>
                  </a:lnTo>
                  <a:lnTo>
                    <a:pt x="22747" y="13360"/>
                  </a:lnTo>
                  <a:lnTo>
                    <a:pt x="23039" y="13324"/>
                  </a:lnTo>
                  <a:lnTo>
                    <a:pt x="23294" y="13233"/>
                  </a:lnTo>
                  <a:lnTo>
                    <a:pt x="23531" y="13123"/>
                  </a:lnTo>
                  <a:lnTo>
                    <a:pt x="23732" y="12996"/>
                  </a:lnTo>
                  <a:lnTo>
                    <a:pt x="23914" y="12832"/>
                  </a:lnTo>
                  <a:lnTo>
                    <a:pt x="24078" y="12649"/>
                  </a:lnTo>
                  <a:lnTo>
                    <a:pt x="24205" y="12449"/>
                  </a:lnTo>
                  <a:lnTo>
                    <a:pt x="24315" y="12248"/>
                  </a:lnTo>
                  <a:lnTo>
                    <a:pt x="24406" y="12012"/>
                  </a:lnTo>
                  <a:lnTo>
                    <a:pt x="24479" y="11775"/>
                  </a:lnTo>
                  <a:lnTo>
                    <a:pt x="24534" y="11538"/>
                  </a:lnTo>
                  <a:lnTo>
                    <a:pt x="24588" y="11282"/>
                  </a:lnTo>
                  <a:lnTo>
                    <a:pt x="24606" y="11027"/>
                  </a:lnTo>
                  <a:lnTo>
                    <a:pt x="24643" y="10717"/>
                  </a:lnTo>
                  <a:lnTo>
                    <a:pt x="24643" y="10262"/>
                  </a:lnTo>
                  <a:lnTo>
                    <a:pt x="24625" y="9715"/>
                  </a:lnTo>
                  <a:lnTo>
                    <a:pt x="24606" y="9059"/>
                  </a:lnTo>
                  <a:lnTo>
                    <a:pt x="24570" y="8330"/>
                  </a:lnTo>
                  <a:lnTo>
                    <a:pt x="24515" y="7564"/>
                  </a:lnTo>
                  <a:lnTo>
                    <a:pt x="24442" y="6744"/>
                  </a:lnTo>
                  <a:lnTo>
                    <a:pt x="24351" y="5906"/>
                  </a:lnTo>
                  <a:lnTo>
                    <a:pt x="24242" y="5085"/>
                  </a:lnTo>
                  <a:lnTo>
                    <a:pt x="24114" y="4283"/>
                  </a:lnTo>
                  <a:lnTo>
                    <a:pt x="23950" y="3518"/>
                  </a:lnTo>
                  <a:lnTo>
                    <a:pt x="23786" y="2807"/>
                  </a:lnTo>
                  <a:lnTo>
                    <a:pt x="23695" y="2479"/>
                  </a:lnTo>
                  <a:lnTo>
                    <a:pt x="23604" y="2187"/>
                  </a:lnTo>
                  <a:lnTo>
                    <a:pt x="23513" y="1896"/>
                  </a:lnTo>
                  <a:lnTo>
                    <a:pt x="23403" y="1641"/>
                  </a:lnTo>
                  <a:lnTo>
                    <a:pt x="23294" y="1422"/>
                  </a:lnTo>
                  <a:lnTo>
                    <a:pt x="23167" y="1221"/>
                  </a:lnTo>
                  <a:lnTo>
                    <a:pt x="23057" y="1076"/>
                  </a:lnTo>
                  <a:lnTo>
                    <a:pt x="22930" y="948"/>
                  </a:lnTo>
                  <a:lnTo>
                    <a:pt x="22784" y="857"/>
                  </a:lnTo>
                  <a:lnTo>
                    <a:pt x="22602" y="784"/>
                  </a:lnTo>
                  <a:lnTo>
                    <a:pt x="22401" y="729"/>
                  </a:lnTo>
                  <a:lnTo>
                    <a:pt x="22164" y="693"/>
                  </a:lnTo>
                  <a:lnTo>
                    <a:pt x="21909" y="675"/>
                  </a:lnTo>
                  <a:lnTo>
                    <a:pt x="21636" y="693"/>
                  </a:lnTo>
                  <a:lnTo>
                    <a:pt x="21344" y="711"/>
                  </a:lnTo>
                  <a:lnTo>
                    <a:pt x="21052" y="748"/>
                  </a:lnTo>
                  <a:lnTo>
                    <a:pt x="20378" y="857"/>
                  </a:lnTo>
                  <a:lnTo>
                    <a:pt x="19685" y="1003"/>
                  </a:lnTo>
                  <a:lnTo>
                    <a:pt x="18974" y="1185"/>
                  </a:lnTo>
                  <a:lnTo>
                    <a:pt x="18264" y="1385"/>
                  </a:lnTo>
                  <a:lnTo>
                    <a:pt x="17553" y="1622"/>
                  </a:lnTo>
                  <a:lnTo>
                    <a:pt x="16878" y="1841"/>
                  </a:lnTo>
                  <a:lnTo>
                    <a:pt x="15730" y="2260"/>
                  </a:lnTo>
                  <a:lnTo>
                    <a:pt x="14928" y="2570"/>
                  </a:lnTo>
                  <a:lnTo>
                    <a:pt x="14618" y="2680"/>
                  </a:lnTo>
                  <a:lnTo>
                    <a:pt x="14600" y="2260"/>
                  </a:lnTo>
                  <a:lnTo>
                    <a:pt x="14545" y="1859"/>
                  </a:lnTo>
                  <a:lnTo>
                    <a:pt x="14454" y="1495"/>
                  </a:lnTo>
                  <a:lnTo>
                    <a:pt x="14345" y="1167"/>
                  </a:lnTo>
                  <a:lnTo>
                    <a:pt x="14217" y="875"/>
                  </a:lnTo>
                  <a:lnTo>
                    <a:pt x="14072" y="638"/>
                  </a:lnTo>
                  <a:lnTo>
                    <a:pt x="13926" y="419"/>
                  </a:lnTo>
                  <a:lnTo>
                    <a:pt x="13762" y="255"/>
                  </a:lnTo>
                  <a:lnTo>
                    <a:pt x="13579" y="128"/>
                  </a:lnTo>
                  <a:lnTo>
                    <a:pt x="13415" y="37"/>
                  </a:lnTo>
                  <a:lnTo>
                    <a:pt x="132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2522150" y="1548007"/>
              <a:ext cx="24476" cy="44531"/>
            </a:xfrm>
            <a:custGeom>
              <a:avLst/>
              <a:gdLst/>
              <a:ahLst/>
              <a:cxnLst/>
              <a:rect l="l" t="t" r="r" b="b"/>
              <a:pathLst>
                <a:path w="1423" h="2589" extrusionOk="0">
                  <a:moveTo>
                    <a:pt x="493" y="0"/>
                  </a:moveTo>
                  <a:lnTo>
                    <a:pt x="438" y="18"/>
                  </a:lnTo>
                  <a:lnTo>
                    <a:pt x="365" y="55"/>
                  </a:lnTo>
                  <a:lnTo>
                    <a:pt x="310" y="91"/>
                  </a:lnTo>
                  <a:lnTo>
                    <a:pt x="256" y="146"/>
                  </a:lnTo>
                  <a:lnTo>
                    <a:pt x="146" y="292"/>
                  </a:lnTo>
                  <a:lnTo>
                    <a:pt x="73" y="474"/>
                  </a:lnTo>
                  <a:lnTo>
                    <a:pt x="37" y="675"/>
                  </a:lnTo>
                  <a:lnTo>
                    <a:pt x="1" y="893"/>
                  </a:lnTo>
                  <a:lnTo>
                    <a:pt x="1" y="1148"/>
                  </a:lnTo>
                  <a:lnTo>
                    <a:pt x="37" y="1404"/>
                  </a:lnTo>
                  <a:lnTo>
                    <a:pt x="92" y="1659"/>
                  </a:lnTo>
                  <a:lnTo>
                    <a:pt x="183" y="1896"/>
                  </a:lnTo>
                  <a:lnTo>
                    <a:pt x="274" y="2114"/>
                  </a:lnTo>
                  <a:lnTo>
                    <a:pt x="383" y="2279"/>
                  </a:lnTo>
                  <a:lnTo>
                    <a:pt x="511" y="2424"/>
                  </a:lnTo>
                  <a:lnTo>
                    <a:pt x="657" y="2534"/>
                  </a:lnTo>
                  <a:lnTo>
                    <a:pt x="730" y="2552"/>
                  </a:lnTo>
                  <a:lnTo>
                    <a:pt x="803" y="2570"/>
                  </a:lnTo>
                  <a:lnTo>
                    <a:pt x="857" y="2588"/>
                  </a:lnTo>
                  <a:lnTo>
                    <a:pt x="930" y="2588"/>
                  </a:lnTo>
                  <a:lnTo>
                    <a:pt x="1003" y="2570"/>
                  </a:lnTo>
                  <a:lnTo>
                    <a:pt x="1076" y="2534"/>
                  </a:lnTo>
                  <a:lnTo>
                    <a:pt x="1131" y="2497"/>
                  </a:lnTo>
                  <a:lnTo>
                    <a:pt x="1185" y="2443"/>
                  </a:lnTo>
                  <a:lnTo>
                    <a:pt x="1276" y="2297"/>
                  </a:lnTo>
                  <a:lnTo>
                    <a:pt x="1349" y="2114"/>
                  </a:lnTo>
                  <a:lnTo>
                    <a:pt x="1404" y="1914"/>
                  </a:lnTo>
                  <a:lnTo>
                    <a:pt x="1422" y="1695"/>
                  </a:lnTo>
                  <a:lnTo>
                    <a:pt x="1422" y="1440"/>
                  </a:lnTo>
                  <a:lnTo>
                    <a:pt x="1404" y="1185"/>
                  </a:lnTo>
                  <a:lnTo>
                    <a:pt x="1349" y="930"/>
                  </a:lnTo>
                  <a:lnTo>
                    <a:pt x="1258" y="693"/>
                  </a:lnTo>
                  <a:lnTo>
                    <a:pt x="1167" y="474"/>
                  </a:lnTo>
                  <a:lnTo>
                    <a:pt x="1039" y="310"/>
                  </a:lnTo>
                  <a:lnTo>
                    <a:pt x="912" y="164"/>
                  </a:lnTo>
                  <a:lnTo>
                    <a:pt x="784" y="55"/>
                  </a:lnTo>
                  <a:lnTo>
                    <a:pt x="711" y="37"/>
                  </a:lnTo>
                  <a:lnTo>
                    <a:pt x="638" y="18"/>
                  </a:lnTo>
                  <a:lnTo>
                    <a:pt x="5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2500511" y="1486876"/>
              <a:ext cx="44858" cy="39818"/>
            </a:xfrm>
            <a:custGeom>
              <a:avLst/>
              <a:gdLst/>
              <a:ahLst/>
              <a:cxnLst/>
              <a:rect l="l" t="t" r="r" b="b"/>
              <a:pathLst>
                <a:path w="2608" h="2315" fill="none" extrusionOk="0">
                  <a:moveTo>
                    <a:pt x="1" y="2315"/>
                  </a:moveTo>
                  <a:lnTo>
                    <a:pt x="1" y="2315"/>
                  </a:lnTo>
                  <a:lnTo>
                    <a:pt x="92" y="1969"/>
                  </a:lnTo>
                  <a:lnTo>
                    <a:pt x="201" y="1604"/>
                  </a:lnTo>
                  <a:lnTo>
                    <a:pt x="347" y="1203"/>
                  </a:lnTo>
                  <a:lnTo>
                    <a:pt x="438" y="984"/>
                  </a:lnTo>
                  <a:lnTo>
                    <a:pt x="548" y="784"/>
                  </a:lnTo>
                  <a:lnTo>
                    <a:pt x="657" y="583"/>
                  </a:lnTo>
                  <a:lnTo>
                    <a:pt x="785" y="419"/>
                  </a:lnTo>
                  <a:lnTo>
                    <a:pt x="912" y="255"/>
                  </a:lnTo>
                  <a:lnTo>
                    <a:pt x="1058" y="128"/>
                  </a:lnTo>
                  <a:lnTo>
                    <a:pt x="1222" y="55"/>
                  </a:lnTo>
                  <a:lnTo>
                    <a:pt x="1295" y="18"/>
                  </a:lnTo>
                  <a:lnTo>
                    <a:pt x="1386" y="0"/>
                  </a:lnTo>
                  <a:lnTo>
                    <a:pt x="1386" y="0"/>
                  </a:lnTo>
                  <a:lnTo>
                    <a:pt x="1550" y="0"/>
                  </a:lnTo>
                  <a:lnTo>
                    <a:pt x="1696" y="18"/>
                  </a:lnTo>
                  <a:lnTo>
                    <a:pt x="1842" y="73"/>
                  </a:lnTo>
                  <a:lnTo>
                    <a:pt x="1969" y="128"/>
                  </a:lnTo>
                  <a:lnTo>
                    <a:pt x="2079" y="219"/>
                  </a:lnTo>
                  <a:lnTo>
                    <a:pt x="2188" y="310"/>
                  </a:lnTo>
                  <a:lnTo>
                    <a:pt x="2261" y="401"/>
                  </a:lnTo>
                  <a:lnTo>
                    <a:pt x="2352" y="510"/>
                  </a:lnTo>
                  <a:lnTo>
                    <a:pt x="2462" y="711"/>
                  </a:lnTo>
                  <a:lnTo>
                    <a:pt x="2553" y="893"/>
                  </a:lnTo>
                  <a:lnTo>
                    <a:pt x="2607" y="1075"/>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2519948" y="1642679"/>
              <a:ext cx="74012" cy="38580"/>
            </a:xfrm>
            <a:custGeom>
              <a:avLst/>
              <a:gdLst/>
              <a:ahLst/>
              <a:cxnLst/>
              <a:rect l="l" t="t" r="r" b="b"/>
              <a:pathLst>
                <a:path w="4303" h="2243" extrusionOk="0">
                  <a:moveTo>
                    <a:pt x="2024" y="1"/>
                  </a:moveTo>
                  <a:lnTo>
                    <a:pt x="1878" y="19"/>
                  </a:lnTo>
                  <a:lnTo>
                    <a:pt x="1623" y="92"/>
                  </a:lnTo>
                  <a:lnTo>
                    <a:pt x="1386" y="201"/>
                  </a:lnTo>
                  <a:lnTo>
                    <a:pt x="1167" y="329"/>
                  </a:lnTo>
                  <a:lnTo>
                    <a:pt x="967" y="493"/>
                  </a:lnTo>
                  <a:lnTo>
                    <a:pt x="785" y="657"/>
                  </a:lnTo>
                  <a:lnTo>
                    <a:pt x="621" y="839"/>
                  </a:lnTo>
                  <a:lnTo>
                    <a:pt x="475" y="1021"/>
                  </a:lnTo>
                  <a:lnTo>
                    <a:pt x="347" y="1204"/>
                  </a:lnTo>
                  <a:lnTo>
                    <a:pt x="147" y="1532"/>
                  </a:lnTo>
                  <a:lnTo>
                    <a:pt x="37" y="1769"/>
                  </a:lnTo>
                  <a:lnTo>
                    <a:pt x="1" y="1860"/>
                  </a:lnTo>
                  <a:lnTo>
                    <a:pt x="438" y="1987"/>
                  </a:lnTo>
                  <a:lnTo>
                    <a:pt x="876" y="2078"/>
                  </a:lnTo>
                  <a:lnTo>
                    <a:pt x="1295" y="2151"/>
                  </a:lnTo>
                  <a:lnTo>
                    <a:pt x="1696" y="2188"/>
                  </a:lnTo>
                  <a:lnTo>
                    <a:pt x="2061" y="2224"/>
                  </a:lnTo>
                  <a:lnTo>
                    <a:pt x="2425" y="2242"/>
                  </a:lnTo>
                  <a:lnTo>
                    <a:pt x="2753" y="2242"/>
                  </a:lnTo>
                  <a:lnTo>
                    <a:pt x="3063" y="2224"/>
                  </a:lnTo>
                  <a:lnTo>
                    <a:pt x="3573" y="2188"/>
                  </a:lnTo>
                  <a:lnTo>
                    <a:pt x="3974" y="2133"/>
                  </a:lnTo>
                  <a:lnTo>
                    <a:pt x="4211" y="2078"/>
                  </a:lnTo>
                  <a:lnTo>
                    <a:pt x="4302" y="2060"/>
                  </a:lnTo>
                  <a:lnTo>
                    <a:pt x="4284" y="1987"/>
                  </a:lnTo>
                  <a:lnTo>
                    <a:pt x="4248" y="1787"/>
                  </a:lnTo>
                  <a:lnTo>
                    <a:pt x="4157" y="1477"/>
                  </a:lnTo>
                  <a:lnTo>
                    <a:pt x="4084" y="1313"/>
                  </a:lnTo>
                  <a:lnTo>
                    <a:pt x="3993" y="1131"/>
                  </a:lnTo>
                  <a:lnTo>
                    <a:pt x="3883" y="948"/>
                  </a:lnTo>
                  <a:lnTo>
                    <a:pt x="3756" y="784"/>
                  </a:lnTo>
                  <a:lnTo>
                    <a:pt x="3610" y="602"/>
                  </a:lnTo>
                  <a:lnTo>
                    <a:pt x="3446" y="438"/>
                  </a:lnTo>
                  <a:lnTo>
                    <a:pt x="3245" y="292"/>
                  </a:lnTo>
                  <a:lnTo>
                    <a:pt x="3008" y="183"/>
                  </a:lnTo>
                  <a:lnTo>
                    <a:pt x="2753" y="74"/>
                  </a:lnTo>
                  <a:lnTo>
                    <a:pt x="2462" y="19"/>
                  </a:lnTo>
                  <a:lnTo>
                    <a:pt x="2316" y="1"/>
                  </a:lnTo>
                  <a:close/>
                </a:path>
              </a:pathLst>
            </a:custGeom>
            <a:solidFill>
              <a:srgbClr val="FC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2633127" y="1521983"/>
              <a:ext cx="24785" cy="44221"/>
            </a:xfrm>
            <a:custGeom>
              <a:avLst/>
              <a:gdLst/>
              <a:ahLst/>
              <a:cxnLst/>
              <a:rect l="l" t="t" r="r" b="b"/>
              <a:pathLst>
                <a:path w="1441" h="2571" extrusionOk="0">
                  <a:moveTo>
                    <a:pt x="475" y="0"/>
                  </a:moveTo>
                  <a:lnTo>
                    <a:pt x="420" y="19"/>
                  </a:lnTo>
                  <a:lnTo>
                    <a:pt x="347" y="55"/>
                  </a:lnTo>
                  <a:lnTo>
                    <a:pt x="292" y="92"/>
                  </a:lnTo>
                  <a:lnTo>
                    <a:pt x="238" y="146"/>
                  </a:lnTo>
                  <a:lnTo>
                    <a:pt x="147" y="292"/>
                  </a:lnTo>
                  <a:lnTo>
                    <a:pt x="74" y="474"/>
                  </a:lnTo>
                  <a:lnTo>
                    <a:pt x="19" y="675"/>
                  </a:lnTo>
                  <a:lnTo>
                    <a:pt x="1" y="894"/>
                  </a:lnTo>
                  <a:lnTo>
                    <a:pt x="19" y="1149"/>
                  </a:lnTo>
                  <a:lnTo>
                    <a:pt x="55" y="1404"/>
                  </a:lnTo>
                  <a:lnTo>
                    <a:pt x="110" y="1677"/>
                  </a:lnTo>
                  <a:lnTo>
                    <a:pt x="201" y="1896"/>
                  </a:lnTo>
                  <a:lnTo>
                    <a:pt x="292" y="2115"/>
                  </a:lnTo>
                  <a:lnTo>
                    <a:pt x="420" y="2279"/>
                  </a:lnTo>
                  <a:lnTo>
                    <a:pt x="548" y="2425"/>
                  </a:lnTo>
                  <a:lnTo>
                    <a:pt x="693" y="2516"/>
                  </a:lnTo>
                  <a:lnTo>
                    <a:pt x="766" y="2552"/>
                  </a:lnTo>
                  <a:lnTo>
                    <a:pt x="821" y="2570"/>
                  </a:lnTo>
                  <a:lnTo>
                    <a:pt x="967" y="2570"/>
                  </a:lnTo>
                  <a:lnTo>
                    <a:pt x="1040" y="2552"/>
                  </a:lnTo>
                  <a:lnTo>
                    <a:pt x="1094" y="2516"/>
                  </a:lnTo>
                  <a:lnTo>
                    <a:pt x="1167" y="2479"/>
                  </a:lnTo>
                  <a:lnTo>
                    <a:pt x="1222" y="2425"/>
                  </a:lnTo>
                  <a:lnTo>
                    <a:pt x="1313" y="2279"/>
                  </a:lnTo>
                  <a:lnTo>
                    <a:pt x="1386" y="2096"/>
                  </a:lnTo>
                  <a:lnTo>
                    <a:pt x="1422" y="1896"/>
                  </a:lnTo>
                  <a:lnTo>
                    <a:pt x="1441" y="1659"/>
                  </a:lnTo>
                  <a:lnTo>
                    <a:pt x="1441" y="1422"/>
                  </a:lnTo>
                  <a:lnTo>
                    <a:pt x="1404" y="1149"/>
                  </a:lnTo>
                  <a:lnTo>
                    <a:pt x="1349" y="894"/>
                  </a:lnTo>
                  <a:lnTo>
                    <a:pt x="1258" y="657"/>
                  </a:lnTo>
                  <a:lnTo>
                    <a:pt x="1149" y="456"/>
                  </a:lnTo>
                  <a:lnTo>
                    <a:pt x="1040" y="292"/>
                  </a:lnTo>
                  <a:lnTo>
                    <a:pt x="912" y="146"/>
                  </a:lnTo>
                  <a:lnTo>
                    <a:pt x="766" y="55"/>
                  </a:lnTo>
                  <a:lnTo>
                    <a:pt x="693" y="19"/>
                  </a:lnTo>
                  <a:lnTo>
                    <a:pt x="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2621225" y="1469624"/>
              <a:ext cx="27606" cy="14121"/>
            </a:xfrm>
            <a:custGeom>
              <a:avLst/>
              <a:gdLst/>
              <a:ahLst/>
              <a:cxnLst/>
              <a:rect l="l" t="t" r="r" b="b"/>
              <a:pathLst>
                <a:path w="1605" h="821" fill="none" extrusionOk="0">
                  <a:moveTo>
                    <a:pt x="1604" y="511"/>
                  </a:moveTo>
                  <a:lnTo>
                    <a:pt x="1604" y="511"/>
                  </a:lnTo>
                  <a:lnTo>
                    <a:pt x="1422" y="292"/>
                  </a:lnTo>
                  <a:lnTo>
                    <a:pt x="1240" y="146"/>
                  </a:lnTo>
                  <a:lnTo>
                    <a:pt x="1075" y="37"/>
                  </a:lnTo>
                  <a:lnTo>
                    <a:pt x="930" y="1"/>
                  </a:lnTo>
                  <a:lnTo>
                    <a:pt x="784" y="1"/>
                  </a:lnTo>
                  <a:lnTo>
                    <a:pt x="656" y="19"/>
                  </a:lnTo>
                  <a:lnTo>
                    <a:pt x="529" y="92"/>
                  </a:lnTo>
                  <a:lnTo>
                    <a:pt x="419" y="165"/>
                  </a:lnTo>
                  <a:lnTo>
                    <a:pt x="328" y="256"/>
                  </a:lnTo>
                  <a:lnTo>
                    <a:pt x="237" y="365"/>
                  </a:lnTo>
                  <a:lnTo>
                    <a:pt x="109" y="584"/>
                  </a:lnTo>
                  <a:lnTo>
                    <a:pt x="37" y="748"/>
                  </a:lnTo>
                  <a:lnTo>
                    <a:pt x="0" y="821"/>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2347220" y="1695984"/>
              <a:ext cx="335761" cy="333886"/>
            </a:xfrm>
            <a:custGeom>
              <a:avLst/>
              <a:gdLst/>
              <a:ahLst/>
              <a:cxnLst/>
              <a:rect l="l" t="t" r="r" b="b"/>
              <a:pathLst>
                <a:path w="19521" h="19412" extrusionOk="0">
                  <a:moveTo>
                    <a:pt x="5249" y="0"/>
                  </a:moveTo>
                  <a:lnTo>
                    <a:pt x="3846" y="10243"/>
                  </a:lnTo>
                  <a:lnTo>
                    <a:pt x="0" y="10444"/>
                  </a:lnTo>
                  <a:lnTo>
                    <a:pt x="110" y="10845"/>
                  </a:lnTo>
                  <a:lnTo>
                    <a:pt x="274" y="11301"/>
                  </a:lnTo>
                  <a:lnTo>
                    <a:pt x="492" y="11902"/>
                  </a:lnTo>
                  <a:lnTo>
                    <a:pt x="766" y="12595"/>
                  </a:lnTo>
                  <a:lnTo>
                    <a:pt x="948" y="12977"/>
                  </a:lnTo>
                  <a:lnTo>
                    <a:pt x="1130" y="13378"/>
                  </a:lnTo>
                  <a:lnTo>
                    <a:pt x="1331" y="13798"/>
                  </a:lnTo>
                  <a:lnTo>
                    <a:pt x="1568" y="14217"/>
                  </a:lnTo>
                  <a:lnTo>
                    <a:pt x="1823" y="14654"/>
                  </a:lnTo>
                  <a:lnTo>
                    <a:pt x="2078" y="15073"/>
                  </a:lnTo>
                  <a:lnTo>
                    <a:pt x="2370" y="15511"/>
                  </a:lnTo>
                  <a:lnTo>
                    <a:pt x="2679" y="15930"/>
                  </a:lnTo>
                  <a:lnTo>
                    <a:pt x="3026" y="16349"/>
                  </a:lnTo>
                  <a:lnTo>
                    <a:pt x="3372" y="16750"/>
                  </a:lnTo>
                  <a:lnTo>
                    <a:pt x="3755" y="17133"/>
                  </a:lnTo>
                  <a:lnTo>
                    <a:pt x="4156" y="17498"/>
                  </a:lnTo>
                  <a:lnTo>
                    <a:pt x="4593" y="17862"/>
                  </a:lnTo>
                  <a:lnTo>
                    <a:pt x="5031" y="18172"/>
                  </a:lnTo>
                  <a:lnTo>
                    <a:pt x="5523" y="18464"/>
                  </a:lnTo>
                  <a:lnTo>
                    <a:pt x="6015" y="18737"/>
                  </a:lnTo>
                  <a:lnTo>
                    <a:pt x="6270" y="18846"/>
                  </a:lnTo>
                  <a:lnTo>
                    <a:pt x="6544" y="18956"/>
                  </a:lnTo>
                  <a:lnTo>
                    <a:pt x="6817" y="19047"/>
                  </a:lnTo>
                  <a:lnTo>
                    <a:pt x="7090" y="19138"/>
                  </a:lnTo>
                  <a:lnTo>
                    <a:pt x="7382" y="19211"/>
                  </a:lnTo>
                  <a:lnTo>
                    <a:pt x="7674" y="19284"/>
                  </a:lnTo>
                  <a:lnTo>
                    <a:pt x="7983" y="19320"/>
                  </a:lnTo>
                  <a:lnTo>
                    <a:pt x="8275" y="19375"/>
                  </a:lnTo>
                  <a:lnTo>
                    <a:pt x="8603" y="19393"/>
                  </a:lnTo>
                  <a:lnTo>
                    <a:pt x="8913" y="19411"/>
                  </a:lnTo>
                  <a:lnTo>
                    <a:pt x="9587" y="19411"/>
                  </a:lnTo>
                  <a:lnTo>
                    <a:pt x="9915" y="19375"/>
                  </a:lnTo>
                  <a:lnTo>
                    <a:pt x="10243" y="19338"/>
                  </a:lnTo>
                  <a:lnTo>
                    <a:pt x="10572" y="19302"/>
                  </a:lnTo>
                  <a:lnTo>
                    <a:pt x="10881" y="19247"/>
                  </a:lnTo>
                  <a:lnTo>
                    <a:pt x="11501" y="19101"/>
                  </a:lnTo>
                  <a:lnTo>
                    <a:pt x="12084" y="18919"/>
                  </a:lnTo>
                  <a:lnTo>
                    <a:pt x="12649" y="18701"/>
                  </a:lnTo>
                  <a:lnTo>
                    <a:pt x="13178" y="18464"/>
                  </a:lnTo>
                  <a:lnTo>
                    <a:pt x="13688" y="18190"/>
                  </a:lnTo>
                  <a:lnTo>
                    <a:pt x="14180" y="17899"/>
                  </a:lnTo>
                  <a:lnTo>
                    <a:pt x="14654" y="17570"/>
                  </a:lnTo>
                  <a:lnTo>
                    <a:pt x="15092" y="17242"/>
                  </a:lnTo>
                  <a:lnTo>
                    <a:pt x="15511" y="16878"/>
                  </a:lnTo>
                  <a:lnTo>
                    <a:pt x="15894" y="16513"/>
                  </a:lnTo>
                  <a:lnTo>
                    <a:pt x="16276" y="16149"/>
                  </a:lnTo>
                  <a:lnTo>
                    <a:pt x="16623" y="15748"/>
                  </a:lnTo>
                  <a:lnTo>
                    <a:pt x="16951" y="15365"/>
                  </a:lnTo>
                  <a:lnTo>
                    <a:pt x="17261" y="14982"/>
                  </a:lnTo>
                  <a:lnTo>
                    <a:pt x="17552" y="14581"/>
                  </a:lnTo>
                  <a:lnTo>
                    <a:pt x="17807" y="14199"/>
                  </a:lnTo>
                  <a:lnTo>
                    <a:pt x="18063" y="13816"/>
                  </a:lnTo>
                  <a:lnTo>
                    <a:pt x="18281" y="13451"/>
                  </a:lnTo>
                  <a:lnTo>
                    <a:pt x="18682" y="12759"/>
                  </a:lnTo>
                  <a:lnTo>
                    <a:pt x="18992" y="12139"/>
                  </a:lnTo>
                  <a:lnTo>
                    <a:pt x="19229" y="11610"/>
                  </a:lnTo>
                  <a:lnTo>
                    <a:pt x="19393" y="11209"/>
                  </a:lnTo>
                  <a:lnTo>
                    <a:pt x="19521" y="10863"/>
                  </a:lnTo>
                  <a:lnTo>
                    <a:pt x="16295" y="10644"/>
                  </a:lnTo>
                  <a:lnTo>
                    <a:pt x="15110" y="6489"/>
                  </a:lnTo>
                  <a:lnTo>
                    <a:pt x="14855" y="6507"/>
                  </a:lnTo>
                  <a:lnTo>
                    <a:pt x="14563" y="6507"/>
                  </a:lnTo>
                  <a:lnTo>
                    <a:pt x="14162" y="6489"/>
                  </a:lnTo>
                  <a:lnTo>
                    <a:pt x="13670" y="6416"/>
                  </a:lnTo>
                  <a:lnTo>
                    <a:pt x="13087" y="6325"/>
                  </a:lnTo>
                  <a:lnTo>
                    <a:pt x="12777" y="6252"/>
                  </a:lnTo>
                  <a:lnTo>
                    <a:pt x="12449" y="6161"/>
                  </a:lnTo>
                  <a:lnTo>
                    <a:pt x="12103" y="6051"/>
                  </a:lnTo>
                  <a:lnTo>
                    <a:pt x="11738" y="5924"/>
                  </a:lnTo>
                  <a:lnTo>
                    <a:pt x="11374" y="5760"/>
                  </a:lnTo>
                  <a:lnTo>
                    <a:pt x="10991" y="5596"/>
                  </a:lnTo>
                  <a:lnTo>
                    <a:pt x="10590" y="5395"/>
                  </a:lnTo>
                  <a:lnTo>
                    <a:pt x="10189" y="5176"/>
                  </a:lnTo>
                  <a:lnTo>
                    <a:pt x="9788" y="4940"/>
                  </a:lnTo>
                  <a:lnTo>
                    <a:pt x="9387" y="4666"/>
                  </a:lnTo>
                  <a:lnTo>
                    <a:pt x="8968" y="4356"/>
                  </a:lnTo>
                  <a:lnTo>
                    <a:pt x="8548" y="4010"/>
                  </a:lnTo>
                  <a:lnTo>
                    <a:pt x="8129" y="3645"/>
                  </a:lnTo>
                  <a:lnTo>
                    <a:pt x="7710" y="3244"/>
                  </a:lnTo>
                  <a:lnTo>
                    <a:pt x="7291" y="2807"/>
                  </a:lnTo>
                  <a:lnTo>
                    <a:pt x="6872" y="2315"/>
                  </a:lnTo>
                  <a:lnTo>
                    <a:pt x="6452" y="1805"/>
                  </a:lnTo>
                  <a:lnTo>
                    <a:pt x="6051" y="1240"/>
                  </a:lnTo>
                  <a:lnTo>
                    <a:pt x="5650" y="638"/>
                  </a:lnTo>
                  <a:lnTo>
                    <a:pt x="5249" y="0"/>
                  </a:lnTo>
                  <a:close/>
                </a:path>
              </a:pathLst>
            </a:custGeom>
            <a:solidFill>
              <a:srgbClr val="CF7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2347220" y="1695984"/>
              <a:ext cx="335761" cy="333886"/>
            </a:xfrm>
            <a:custGeom>
              <a:avLst/>
              <a:gdLst/>
              <a:ahLst/>
              <a:cxnLst/>
              <a:rect l="l" t="t" r="r" b="b"/>
              <a:pathLst>
                <a:path w="19521" h="19412" fill="none" extrusionOk="0">
                  <a:moveTo>
                    <a:pt x="5249" y="0"/>
                  </a:moveTo>
                  <a:lnTo>
                    <a:pt x="3846" y="10243"/>
                  </a:lnTo>
                  <a:lnTo>
                    <a:pt x="0" y="10444"/>
                  </a:lnTo>
                  <a:lnTo>
                    <a:pt x="0" y="10444"/>
                  </a:lnTo>
                  <a:lnTo>
                    <a:pt x="110" y="10845"/>
                  </a:lnTo>
                  <a:lnTo>
                    <a:pt x="274" y="11301"/>
                  </a:lnTo>
                  <a:lnTo>
                    <a:pt x="492" y="11902"/>
                  </a:lnTo>
                  <a:lnTo>
                    <a:pt x="766" y="12595"/>
                  </a:lnTo>
                  <a:lnTo>
                    <a:pt x="948" y="12977"/>
                  </a:lnTo>
                  <a:lnTo>
                    <a:pt x="1130" y="13378"/>
                  </a:lnTo>
                  <a:lnTo>
                    <a:pt x="1331" y="13798"/>
                  </a:lnTo>
                  <a:lnTo>
                    <a:pt x="1568" y="14217"/>
                  </a:lnTo>
                  <a:lnTo>
                    <a:pt x="1823" y="14654"/>
                  </a:lnTo>
                  <a:lnTo>
                    <a:pt x="2078" y="15073"/>
                  </a:lnTo>
                  <a:lnTo>
                    <a:pt x="2370" y="15511"/>
                  </a:lnTo>
                  <a:lnTo>
                    <a:pt x="2679" y="15930"/>
                  </a:lnTo>
                  <a:lnTo>
                    <a:pt x="3026" y="16349"/>
                  </a:lnTo>
                  <a:lnTo>
                    <a:pt x="3372" y="16750"/>
                  </a:lnTo>
                  <a:lnTo>
                    <a:pt x="3755" y="17133"/>
                  </a:lnTo>
                  <a:lnTo>
                    <a:pt x="4156" y="17498"/>
                  </a:lnTo>
                  <a:lnTo>
                    <a:pt x="4593" y="17862"/>
                  </a:lnTo>
                  <a:lnTo>
                    <a:pt x="5031" y="18172"/>
                  </a:lnTo>
                  <a:lnTo>
                    <a:pt x="5523" y="18464"/>
                  </a:lnTo>
                  <a:lnTo>
                    <a:pt x="6015" y="18737"/>
                  </a:lnTo>
                  <a:lnTo>
                    <a:pt x="6270" y="18846"/>
                  </a:lnTo>
                  <a:lnTo>
                    <a:pt x="6544" y="18956"/>
                  </a:lnTo>
                  <a:lnTo>
                    <a:pt x="6817" y="19047"/>
                  </a:lnTo>
                  <a:lnTo>
                    <a:pt x="7090" y="19138"/>
                  </a:lnTo>
                  <a:lnTo>
                    <a:pt x="7382" y="19211"/>
                  </a:lnTo>
                  <a:lnTo>
                    <a:pt x="7674" y="19284"/>
                  </a:lnTo>
                  <a:lnTo>
                    <a:pt x="7983" y="19320"/>
                  </a:lnTo>
                  <a:lnTo>
                    <a:pt x="8275" y="19375"/>
                  </a:lnTo>
                  <a:lnTo>
                    <a:pt x="8603" y="19393"/>
                  </a:lnTo>
                  <a:lnTo>
                    <a:pt x="8913" y="19411"/>
                  </a:lnTo>
                  <a:lnTo>
                    <a:pt x="9241" y="19411"/>
                  </a:lnTo>
                  <a:lnTo>
                    <a:pt x="9587" y="19411"/>
                  </a:lnTo>
                  <a:lnTo>
                    <a:pt x="9587" y="19411"/>
                  </a:lnTo>
                  <a:lnTo>
                    <a:pt x="9915" y="19375"/>
                  </a:lnTo>
                  <a:lnTo>
                    <a:pt x="10243" y="19338"/>
                  </a:lnTo>
                  <a:lnTo>
                    <a:pt x="10572" y="19302"/>
                  </a:lnTo>
                  <a:lnTo>
                    <a:pt x="10881" y="19247"/>
                  </a:lnTo>
                  <a:lnTo>
                    <a:pt x="11501" y="19101"/>
                  </a:lnTo>
                  <a:lnTo>
                    <a:pt x="12084" y="18919"/>
                  </a:lnTo>
                  <a:lnTo>
                    <a:pt x="12649" y="18701"/>
                  </a:lnTo>
                  <a:lnTo>
                    <a:pt x="13178" y="18464"/>
                  </a:lnTo>
                  <a:lnTo>
                    <a:pt x="13688" y="18190"/>
                  </a:lnTo>
                  <a:lnTo>
                    <a:pt x="14180" y="17899"/>
                  </a:lnTo>
                  <a:lnTo>
                    <a:pt x="14654" y="17570"/>
                  </a:lnTo>
                  <a:lnTo>
                    <a:pt x="15092" y="17242"/>
                  </a:lnTo>
                  <a:lnTo>
                    <a:pt x="15511" y="16878"/>
                  </a:lnTo>
                  <a:lnTo>
                    <a:pt x="15894" y="16513"/>
                  </a:lnTo>
                  <a:lnTo>
                    <a:pt x="16276" y="16149"/>
                  </a:lnTo>
                  <a:lnTo>
                    <a:pt x="16623" y="15748"/>
                  </a:lnTo>
                  <a:lnTo>
                    <a:pt x="16951" y="15365"/>
                  </a:lnTo>
                  <a:lnTo>
                    <a:pt x="17261" y="14982"/>
                  </a:lnTo>
                  <a:lnTo>
                    <a:pt x="17552" y="14581"/>
                  </a:lnTo>
                  <a:lnTo>
                    <a:pt x="17807" y="14199"/>
                  </a:lnTo>
                  <a:lnTo>
                    <a:pt x="18063" y="13816"/>
                  </a:lnTo>
                  <a:lnTo>
                    <a:pt x="18281" y="13451"/>
                  </a:lnTo>
                  <a:lnTo>
                    <a:pt x="18682" y="12759"/>
                  </a:lnTo>
                  <a:lnTo>
                    <a:pt x="18992" y="12139"/>
                  </a:lnTo>
                  <a:lnTo>
                    <a:pt x="19229" y="11610"/>
                  </a:lnTo>
                  <a:lnTo>
                    <a:pt x="19393" y="11209"/>
                  </a:lnTo>
                  <a:lnTo>
                    <a:pt x="19521" y="10863"/>
                  </a:lnTo>
                  <a:lnTo>
                    <a:pt x="16295" y="10644"/>
                  </a:lnTo>
                  <a:lnTo>
                    <a:pt x="15110" y="6489"/>
                  </a:lnTo>
                  <a:lnTo>
                    <a:pt x="15110" y="6489"/>
                  </a:lnTo>
                  <a:lnTo>
                    <a:pt x="14855" y="6507"/>
                  </a:lnTo>
                  <a:lnTo>
                    <a:pt x="14563" y="6507"/>
                  </a:lnTo>
                  <a:lnTo>
                    <a:pt x="14162" y="6489"/>
                  </a:lnTo>
                  <a:lnTo>
                    <a:pt x="13670" y="6416"/>
                  </a:lnTo>
                  <a:lnTo>
                    <a:pt x="13087" y="6325"/>
                  </a:lnTo>
                  <a:lnTo>
                    <a:pt x="12777" y="6252"/>
                  </a:lnTo>
                  <a:lnTo>
                    <a:pt x="12449" y="6161"/>
                  </a:lnTo>
                  <a:lnTo>
                    <a:pt x="12103" y="6051"/>
                  </a:lnTo>
                  <a:lnTo>
                    <a:pt x="11738" y="5924"/>
                  </a:lnTo>
                  <a:lnTo>
                    <a:pt x="11374" y="5760"/>
                  </a:lnTo>
                  <a:lnTo>
                    <a:pt x="10991" y="5596"/>
                  </a:lnTo>
                  <a:lnTo>
                    <a:pt x="10590" y="5395"/>
                  </a:lnTo>
                  <a:lnTo>
                    <a:pt x="10189" y="5176"/>
                  </a:lnTo>
                  <a:lnTo>
                    <a:pt x="9788" y="4940"/>
                  </a:lnTo>
                  <a:lnTo>
                    <a:pt x="9387" y="4666"/>
                  </a:lnTo>
                  <a:lnTo>
                    <a:pt x="8968" y="4356"/>
                  </a:lnTo>
                  <a:lnTo>
                    <a:pt x="8548" y="4010"/>
                  </a:lnTo>
                  <a:lnTo>
                    <a:pt x="8129" y="3645"/>
                  </a:lnTo>
                  <a:lnTo>
                    <a:pt x="7710" y="3244"/>
                  </a:lnTo>
                  <a:lnTo>
                    <a:pt x="7291" y="2807"/>
                  </a:lnTo>
                  <a:lnTo>
                    <a:pt x="6872" y="2315"/>
                  </a:lnTo>
                  <a:lnTo>
                    <a:pt x="6452" y="1805"/>
                  </a:lnTo>
                  <a:lnTo>
                    <a:pt x="6051" y="1240"/>
                  </a:lnTo>
                  <a:lnTo>
                    <a:pt x="5650" y="638"/>
                  </a:lnTo>
                  <a:lnTo>
                    <a:pt x="524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2473868" y="1766833"/>
              <a:ext cx="144222" cy="79963"/>
            </a:xfrm>
            <a:custGeom>
              <a:avLst/>
              <a:gdLst/>
              <a:ahLst/>
              <a:cxnLst/>
              <a:rect l="l" t="t" r="r" b="b"/>
              <a:pathLst>
                <a:path w="8385" h="4649" extrusionOk="0">
                  <a:moveTo>
                    <a:pt x="1" y="0"/>
                  </a:moveTo>
                  <a:lnTo>
                    <a:pt x="183" y="383"/>
                  </a:lnTo>
                  <a:lnTo>
                    <a:pt x="383" y="748"/>
                  </a:lnTo>
                  <a:lnTo>
                    <a:pt x="584" y="1094"/>
                  </a:lnTo>
                  <a:lnTo>
                    <a:pt x="803" y="1422"/>
                  </a:lnTo>
                  <a:lnTo>
                    <a:pt x="1040" y="1714"/>
                  </a:lnTo>
                  <a:lnTo>
                    <a:pt x="1277" y="2005"/>
                  </a:lnTo>
                  <a:lnTo>
                    <a:pt x="1532" y="2260"/>
                  </a:lnTo>
                  <a:lnTo>
                    <a:pt x="1787" y="2516"/>
                  </a:lnTo>
                  <a:lnTo>
                    <a:pt x="2060" y="2753"/>
                  </a:lnTo>
                  <a:lnTo>
                    <a:pt x="2315" y="2953"/>
                  </a:lnTo>
                  <a:lnTo>
                    <a:pt x="2589" y="3153"/>
                  </a:lnTo>
                  <a:lnTo>
                    <a:pt x="2880" y="3336"/>
                  </a:lnTo>
                  <a:lnTo>
                    <a:pt x="3154" y="3500"/>
                  </a:lnTo>
                  <a:lnTo>
                    <a:pt x="3427" y="3646"/>
                  </a:lnTo>
                  <a:lnTo>
                    <a:pt x="3719" y="3791"/>
                  </a:lnTo>
                  <a:lnTo>
                    <a:pt x="3992" y="3919"/>
                  </a:lnTo>
                  <a:lnTo>
                    <a:pt x="4557" y="4119"/>
                  </a:lnTo>
                  <a:lnTo>
                    <a:pt x="5122" y="4302"/>
                  </a:lnTo>
                  <a:lnTo>
                    <a:pt x="5651" y="4429"/>
                  </a:lnTo>
                  <a:lnTo>
                    <a:pt x="6161" y="4520"/>
                  </a:lnTo>
                  <a:lnTo>
                    <a:pt x="6635" y="4593"/>
                  </a:lnTo>
                  <a:lnTo>
                    <a:pt x="7054" y="4630"/>
                  </a:lnTo>
                  <a:lnTo>
                    <a:pt x="7455" y="4648"/>
                  </a:lnTo>
                  <a:lnTo>
                    <a:pt x="8221" y="4648"/>
                  </a:lnTo>
                  <a:lnTo>
                    <a:pt x="8385" y="4630"/>
                  </a:lnTo>
                  <a:lnTo>
                    <a:pt x="7747" y="2370"/>
                  </a:lnTo>
                  <a:lnTo>
                    <a:pt x="7474" y="2424"/>
                  </a:lnTo>
                  <a:lnTo>
                    <a:pt x="7200" y="2461"/>
                  </a:lnTo>
                  <a:lnTo>
                    <a:pt x="6927" y="2479"/>
                  </a:lnTo>
                  <a:lnTo>
                    <a:pt x="6343" y="2479"/>
                  </a:lnTo>
                  <a:lnTo>
                    <a:pt x="6034" y="2443"/>
                  </a:lnTo>
                  <a:lnTo>
                    <a:pt x="5742" y="2424"/>
                  </a:lnTo>
                  <a:lnTo>
                    <a:pt x="5432" y="2370"/>
                  </a:lnTo>
                  <a:lnTo>
                    <a:pt x="4831" y="2242"/>
                  </a:lnTo>
                  <a:lnTo>
                    <a:pt x="4229" y="2096"/>
                  </a:lnTo>
                  <a:lnTo>
                    <a:pt x="3664" y="1896"/>
                  </a:lnTo>
                  <a:lnTo>
                    <a:pt x="3117" y="1695"/>
                  </a:lnTo>
                  <a:lnTo>
                    <a:pt x="2589" y="1477"/>
                  </a:lnTo>
                  <a:lnTo>
                    <a:pt x="2097" y="1240"/>
                  </a:lnTo>
                  <a:lnTo>
                    <a:pt x="1659" y="1003"/>
                  </a:lnTo>
                  <a:lnTo>
                    <a:pt x="1240" y="784"/>
                  </a:lnTo>
                  <a:lnTo>
                    <a:pt x="584" y="383"/>
                  </a:lnTo>
                  <a:lnTo>
                    <a:pt x="147" y="110"/>
                  </a:lnTo>
                  <a:lnTo>
                    <a:pt x="1" y="0"/>
                  </a:lnTo>
                  <a:close/>
                </a:path>
              </a:pathLst>
            </a:custGeom>
            <a:solidFill>
              <a:srgbClr val="C36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2473868" y="1766833"/>
              <a:ext cx="144222" cy="79963"/>
            </a:xfrm>
            <a:custGeom>
              <a:avLst/>
              <a:gdLst/>
              <a:ahLst/>
              <a:cxnLst/>
              <a:rect l="l" t="t" r="r" b="b"/>
              <a:pathLst>
                <a:path w="8385" h="4649" fill="none" extrusionOk="0">
                  <a:moveTo>
                    <a:pt x="1" y="0"/>
                  </a:moveTo>
                  <a:lnTo>
                    <a:pt x="1" y="0"/>
                  </a:lnTo>
                  <a:lnTo>
                    <a:pt x="183" y="383"/>
                  </a:lnTo>
                  <a:lnTo>
                    <a:pt x="383" y="748"/>
                  </a:lnTo>
                  <a:lnTo>
                    <a:pt x="584" y="1094"/>
                  </a:lnTo>
                  <a:lnTo>
                    <a:pt x="803" y="1422"/>
                  </a:lnTo>
                  <a:lnTo>
                    <a:pt x="1040" y="1714"/>
                  </a:lnTo>
                  <a:lnTo>
                    <a:pt x="1277" y="2005"/>
                  </a:lnTo>
                  <a:lnTo>
                    <a:pt x="1532" y="2260"/>
                  </a:lnTo>
                  <a:lnTo>
                    <a:pt x="1787" y="2516"/>
                  </a:lnTo>
                  <a:lnTo>
                    <a:pt x="2060" y="2753"/>
                  </a:lnTo>
                  <a:lnTo>
                    <a:pt x="2315" y="2953"/>
                  </a:lnTo>
                  <a:lnTo>
                    <a:pt x="2589" y="3153"/>
                  </a:lnTo>
                  <a:lnTo>
                    <a:pt x="2880" y="3336"/>
                  </a:lnTo>
                  <a:lnTo>
                    <a:pt x="3154" y="3500"/>
                  </a:lnTo>
                  <a:lnTo>
                    <a:pt x="3427" y="3646"/>
                  </a:lnTo>
                  <a:lnTo>
                    <a:pt x="3719" y="3791"/>
                  </a:lnTo>
                  <a:lnTo>
                    <a:pt x="3992" y="3919"/>
                  </a:lnTo>
                  <a:lnTo>
                    <a:pt x="4557" y="4119"/>
                  </a:lnTo>
                  <a:lnTo>
                    <a:pt x="5122" y="4302"/>
                  </a:lnTo>
                  <a:lnTo>
                    <a:pt x="5651" y="4429"/>
                  </a:lnTo>
                  <a:lnTo>
                    <a:pt x="6161" y="4520"/>
                  </a:lnTo>
                  <a:lnTo>
                    <a:pt x="6635" y="4593"/>
                  </a:lnTo>
                  <a:lnTo>
                    <a:pt x="7054" y="4630"/>
                  </a:lnTo>
                  <a:lnTo>
                    <a:pt x="7455" y="4648"/>
                  </a:lnTo>
                  <a:lnTo>
                    <a:pt x="7783" y="4648"/>
                  </a:lnTo>
                  <a:lnTo>
                    <a:pt x="7783" y="4648"/>
                  </a:lnTo>
                  <a:lnTo>
                    <a:pt x="8221" y="4648"/>
                  </a:lnTo>
                  <a:lnTo>
                    <a:pt x="8385" y="4630"/>
                  </a:lnTo>
                  <a:lnTo>
                    <a:pt x="7747" y="2370"/>
                  </a:lnTo>
                  <a:lnTo>
                    <a:pt x="7747" y="2370"/>
                  </a:lnTo>
                  <a:lnTo>
                    <a:pt x="7747" y="2370"/>
                  </a:lnTo>
                  <a:lnTo>
                    <a:pt x="7474" y="2424"/>
                  </a:lnTo>
                  <a:lnTo>
                    <a:pt x="7200" y="2461"/>
                  </a:lnTo>
                  <a:lnTo>
                    <a:pt x="6927" y="2479"/>
                  </a:lnTo>
                  <a:lnTo>
                    <a:pt x="6653" y="2479"/>
                  </a:lnTo>
                  <a:lnTo>
                    <a:pt x="6653" y="2479"/>
                  </a:lnTo>
                  <a:lnTo>
                    <a:pt x="6343" y="2479"/>
                  </a:lnTo>
                  <a:lnTo>
                    <a:pt x="6034" y="2443"/>
                  </a:lnTo>
                  <a:lnTo>
                    <a:pt x="5742" y="2424"/>
                  </a:lnTo>
                  <a:lnTo>
                    <a:pt x="5432" y="2370"/>
                  </a:lnTo>
                  <a:lnTo>
                    <a:pt x="4831" y="2242"/>
                  </a:lnTo>
                  <a:lnTo>
                    <a:pt x="4229" y="2096"/>
                  </a:lnTo>
                  <a:lnTo>
                    <a:pt x="3664" y="1896"/>
                  </a:lnTo>
                  <a:lnTo>
                    <a:pt x="3117" y="1695"/>
                  </a:lnTo>
                  <a:lnTo>
                    <a:pt x="2589" y="1477"/>
                  </a:lnTo>
                  <a:lnTo>
                    <a:pt x="2097" y="1240"/>
                  </a:lnTo>
                  <a:lnTo>
                    <a:pt x="1659" y="1003"/>
                  </a:lnTo>
                  <a:lnTo>
                    <a:pt x="1240" y="784"/>
                  </a:lnTo>
                  <a:lnTo>
                    <a:pt x="584" y="383"/>
                  </a:lnTo>
                  <a:lnTo>
                    <a:pt x="147" y="1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2388605" y="3130579"/>
              <a:ext cx="64276" cy="58016"/>
            </a:xfrm>
            <a:custGeom>
              <a:avLst/>
              <a:gdLst/>
              <a:ahLst/>
              <a:cxnLst/>
              <a:rect l="l" t="t" r="r" b="b"/>
              <a:pathLst>
                <a:path w="3737" h="3373" fill="none" extrusionOk="0">
                  <a:moveTo>
                    <a:pt x="0" y="1"/>
                  </a:moveTo>
                  <a:lnTo>
                    <a:pt x="3737" y="3372"/>
                  </a:lnTo>
                </a:path>
              </a:pathLst>
            </a:custGeom>
            <a:noFill/>
            <a:ln w="109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9" name="Google Shape;339;p24"/>
          <p:cNvPicPr preferRelativeResize="0"/>
          <p:nvPr/>
        </p:nvPicPr>
        <p:blipFill>
          <a:blip r:embed="rId3">
            <a:alphaModFix/>
          </a:blip>
          <a:stretch>
            <a:fillRect/>
          </a:stretch>
        </p:blipFill>
        <p:spPr>
          <a:xfrm>
            <a:off x="4189887" y="1075150"/>
            <a:ext cx="868975" cy="868975"/>
          </a:xfrm>
          <a:prstGeom prst="rect">
            <a:avLst/>
          </a:prstGeom>
          <a:noFill/>
          <a:ln>
            <a:noFill/>
          </a:ln>
        </p:spPr>
      </p:pic>
      <p:sp>
        <p:nvSpPr>
          <p:cNvPr id="340" name="Google Shape;340;p24"/>
          <p:cNvSpPr txBox="1"/>
          <p:nvPr/>
        </p:nvSpPr>
        <p:spPr>
          <a:xfrm>
            <a:off x="970099" y="3194375"/>
            <a:ext cx="2730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rgbClr val="029BD8"/>
                </a:solidFill>
                <a:latin typeface="Fira Sans Extra Condensed"/>
                <a:ea typeface="Fira Sans Extra Condensed"/>
                <a:cs typeface="Fira Sans Extra Condensed"/>
                <a:sym typeface="Fira Sans Extra Condensed"/>
              </a:rPr>
              <a:t>What problem?</a:t>
            </a:r>
            <a:endParaRPr sz="3400" b="1">
              <a:solidFill>
                <a:srgbClr val="029BD8"/>
              </a:solidFill>
              <a:latin typeface="Fira Sans Extra Condensed"/>
              <a:ea typeface="Fira Sans Extra Condensed"/>
              <a:cs typeface="Fira Sans Extra Condensed"/>
              <a:sym typeface="Fira Sans Extra Condensed"/>
            </a:endParaRPr>
          </a:p>
        </p:txBody>
      </p:sp>
      <p:sp>
        <p:nvSpPr>
          <p:cNvPr id="341" name="Google Shape;341;p24"/>
          <p:cNvSpPr txBox="1"/>
          <p:nvPr/>
        </p:nvSpPr>
        <p:spPr>
          <a:xfrm>
            <a:off x="5618374" y="3289625"/>
            <a:ext cx="2730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03C8DF"/>
                </a:solidFill>
                <a:latin typeface="Fira Sans Extra Condensed"/>
                <a:ea typeface="Fira Sans Extra Condensed"/>
                <a:cs typeface="Fira Sans Extra Condensed"/>
                <a:sym typeface="Fira Sans Extra Condensed"/>
              </a:rPr>
              <a:t>Explanation meaning?</a:t>
            </a:r>
            <a:endParaRPr sz="2500" b="1">
              <a:solidFill>
                <a:srgbClr val="03C8DF"/>
              </a:solidFill>
              <a:latin typeface="Fira Sans Extra Condensed"/>
              <a:ea typeface="Fira Sans Extra Condensed"/>
              <a:cs typeface="Fira Sans Extra Condensed"/>
              <a:sym typeface="Fira Sans Extra Condensed"/>
            </a:endParaRPr>
          </a:p>
        </p:txBody>
      </p:sp>
      <p:sp>
        <p:nvSpPr>
          <p:cNvPr id="342" name="Google Shape;342;p24"/>
          <p:cNvSpPr txBox="1"/>
          <p:nvPr/>
        </p:nvSpPr>
        <p:spPr>
          <a:xfrm>
            <a:off x="5472974" y="3950525"/>
            <a:ext cx="2730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03C8DF"/>
                </a:solidFill>
                <a:latin typeface="Fira Sans Extra Condensed"/>
                <a:ea typeface="Fira Sans Extra Condensed"/>
                <a:cs typeface="Fira Sans Extra Condensed"/>
                <a:sym typeface="Fira Sans Extra Condensed"/>
              </a:rPr>
              <a:t>What consequences?</a:t>
            </a:r>
            <a:endParaRPr sz="2500" b="1">
              <a:solidFill>
                <a:srgbClr val="03C8DF"/>
              </a:solidFill>
              <a:latin typeface="Fira Sans Extra Condensed"/>
              <a:ea typeface="Fira Sans Extra Condensed"/>
              <a:cs typeface="Fira Sans Extra Condensed"/>
              <a:sym typeface="Fira Sans Extra Condensed"/>
            </a:endParaRPr>
          </a:p>
        </p:txBody>
      </p:sp>
      <p:sp>
        <p:nvSpPr>
          <p:cNvPr id="343" name="Google Shape;34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Explainable RL in EVRP</a:t>
            </a:r>
            <a:endParaRPr/>
          </a:p>
        </p:txBody>
      </p:sp>
      <p:sp>
        <p:nvSpPr>
          <p:cNvPr id="349" name="Google Shape;349;p25"/>
          <p:cNvSpPr/>
          <p:nvPr/>
        </p:nvSpPr>
        <p:spPr>
          <a:xfrm>
            <a:off x="5010392" y="1242580"/>
            <a:ext cx="594300" cy="594300"/>
          </a:xfrm>
          <a:prstGeom prst="ellipse">
            <a:avLst/>
          </a:prstGeom>
          <a:solidFill>
            <a:srgbClr val="59B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txBox="1"/>
          <p:nvPr/>
        </p:nvSpPr>
        <p:spPr>
          <a:xfrm>
            <a:off x="5887800" y="1154675"/>
            <a:ext cx="24516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59BD2F"/>
                </a:solidFill>
                <a:latin typeface="Fira Sans"/>
                <a:ea typeface="Fira Sans"/>
                <a:cs typeface="Fira Sans"/>
                <a:sym typeface="Fira Sans"/>
              </a:rPr>
              <a:t>Real world application</a:t>
            </a:r>
            <a:endParaRPr b="1">
              <a:solidFill>
                <a:srgbClr val="59BD2F"/>
              </a:solidFill>
              <a:latin typeface="Fira Sans"/>
              <a:ea typeface="Fira Sans"/>
              <a:cs typeface="Fira Sans"/>
              <a:sym typeface="Fira Sans"/>
            </a:endParaRPr>
          </a:p>
        </p:txBody>
      </p:sp>
      <p:sp>
        <p:nvSpPr>
          <p:cNvPr id="351" name="Google Shape;351;p25"/>
          <p:cNvSpPr txBox="1"/>
          <p:nvPr/>
        </p:nvSpPr>
        <p:spPr>
          <a:xfrm>
            <a:off x="5765650" y="1465475"/>
            <a:ext cx="28404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Climate change and sustainable transport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p:txBody>
      </p:sp>
      <p:sp>
        <p:nvSpPr>
          <p:cNvPr id="352" name="Google Shape;352;p25"/>
          <p:cNvSpPr/>
          <p:nvPr/>
        </p:nvSpPr>
        <p:spPr>
          <a:xfrm>
            <a:off x="5010392" y="2918130"/>
            <a:ext cx="594300" cy="594300"/>
          </a:xfrm>
          <a:prstGeom prst="ellipse">
            <a:avLst/>
          </a:pr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3C8DF"/>
              </a:solidFill>
            </a:endParaRPr>
          </a:p>
        </p:txBody>
      </p:sp>
      <p:sp>
        <p:nvSpPr>
          <p:cNvPr id="353" name="Google Shape;353;p25"/>
          <p:cNvSpPr txBox="1"/>
          <p:nvPr/>
        </p:nvSpPr>
        <p:spPr>
          <a:xfrm>
            <a:off x="5887800" y="2051048"/>
            <a:ext cx="24516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81E552"/>
                </a:solidFill>
                <a:latin typeface="Fira Sans"/>
                <a:ea typeface="Fira Sans"/>
                <a:cs typeface="Fira Sans"/>
                <a:sym typeface="Fira Sans"/>
              </a:rPr>
              <a:t>NP hard Combinatorial Optimization </a:t>
            </a:r>
            <a:endParaRPr b="1">
              <a:solidFill>
                <a:srgbClr val="81E552"/>
              </a:solidFill>
              <a:latin typeface="Fira Sans"/>
              <a:ea typeface="Fira Sans"/>
              <a:cs typeface="Fira Sans"/>
              <a:sym typeface="Fira Sans"/>
            </a:endParaRPr>
          </a:p>
        </p:txBody>
      </p:sp>
      <p:sp>
        <p:nvSpPr>
          <p:cNvPr id="354" name="Google Shape;354;p25"/>
          <p:cNvSpPr txBox="1"/>
          <p:nvPr/>
        </p:nvSpPr>
        <p:spPr>
          <a:xfrm>
            <a:off x="5765650" y="2347167"/>
            <a:ext cx="28404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Complex sequential decision making</a:t>
            </a:r>
            <a:endParaRPr sz="1200">
              <a:solidFill>
                <a:srgbClr val="000000"/>
              </a:solidFill>
              <a:latin typeface="Roboto"/>
              <a:ea typeface="Roboto"/>
              <a:cs typeface="Roboto"/>
              <a:sym typeface="Roboto"/>
            </a:endParaRPr>
          </a:p>
        </p:txBody>
      </p:sp>
      <p:sp>
        <p:nvSpPr>
          <p:cNvPr id="355" name="Google Shape;355;p25"/>
          <p:cNvSpPr/>
          <p:nvPr/>
        </p:nvSpPr>
        <p:spPr>
          <a:xfrm>
            <a:off x="5010392" y="2080342"/>
            <a:ext cx="594300" cy="594300"/>
          </a:xfrm>
          <a:prstGeom prst="ellipse">
            <a:avLst/>
          </a:pr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5137891" y="220786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7" name="Google Shape;357;p25"/>
          <p:cNvSpPr txBox="1"/>
          <p:nvPr/>
        </p:nvSpPr>
        <p:spPr>
          <a:xfrm>
            <a:off x="5887800" y="2873740"/>
            <a:ext cx="24516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03C8DF"/>
                </a:solidFill>
                <a:latin typeface="Fira Sans"/>
                <a:ea typeface="Fira Sans"/>
                <a:cs typeface="Fira Sans"/>
                <a:sym typeface="Fira Sans"/>
              </a:rPr>
              <a:t>Graph Neural Networks</a:t>
            </a:r>
            <a:endParaRPr b="1">
              <a:solidFill>
                <a:srgbClr val="03C8DF"/>
              </a:solidFill>
              <a:latin typeface="Fira Sans"/>
              <a:ea typeface="Fira Sans"/>
              <a:cs typeface="Fira Sans"/>
              <a:sym typeface="Fira Sans"/>
            </a:endParaRPr>
          </a:p>
        </p:txBody>
      </p:sp>
      <p:grpSp>
        <p:nvGrpSpPr>
          <p:cNvPr id="358" name="Google Shape;358;p25"/>
          <p:cNvGrpSpPr/>
          <p:nvPr/>
        </p:nvGrpSpPr>
        <p:grpSpPr>
          <a:xfrm>
            <a:off x="5102609" y="1350364"/>
            <a:ext cx="409889" cy="364182"/>
            <a:chOff x="2332650" y="1395150"/>
            <a:chExt cx="540466" cy="471068"/>
          </a:xfrm>
        </p:grpSpPr>
        <p:sp>
          <p:nvSpPr>
            <p:cNvPr id="359" name="Google Shape;359;p25"/>
            <p:cNvSpPr/>
            <p:nvPr/>
          </p:nvSpPr>
          <p:spPr>
            <a:xfrm>
              <a:off x="2716864" y="1755091"/>
              <a:ext cx="80761" cy="80761"/>
            </a:xfrm>
            <a:custGeom>
              <a:avLst/>
              <a:gdLst/>
              <a:ahLst/>
              <a:cxnLst/>
              <a:rect l="l" t="t" r="r" b="b"/>
              <a:pathLst>
                <a:path w="9410" h="9410" extrusionOk="0">
                  <a:moveTo>
                    <a:pt x="4951" y="2306"/>
                  </a:moveTo>
                  <a:lnTo>
                    <a:pt x="5197" y="2368"/>
                  </a:lnTo>
                  <a:lnTo>
                    <a:pt x="5443" y="2429"/>
                  </a:lnTo>
                  <a:lnTo>
                    <a:pt x="5658" y="2491"/>
                  </a:lnTo>
                  <a:lnTo>
                    <a:pt x="5874" y="2583"/>
                  </a:lnTo>
                  <a:lnTo>
                    <a:pt x="6058" y="2706"/>
                  </a:lnTo>
                  <a:lnTo>
                    <a:pt x="6243" y="2860"/>
                  </a:lnTo>
                  <a:lnTo>
                    <a:pt x="6427" y="3013"/>
                  </a:lnTo>
                  <a:lnTo>
                    <a:pt x="6581" y="3198"/>
                  </a:lnTo>
                  <a:lnTo>
                    <a:pt x="6704" y="3382"/>
                  </a:lnTo>
                  <a:lnTo>
                    <a:pt x="6827" y="3567"/>
                  </a:lnTo>
                  <a:lnTo>
                    <a:pt x="6919" y="3782"/>
                  </a:lnTo>
                  <a:lnTo>
                    <a:pt x="7011" y="3997"/>
                  </a:lnTo>
                  <a:lnTo>
                    <a:pt x="7073" y="4213"/>
                  </a:lnTo>
                  <a:lnTo>
                    <a:pt x="7103" y="4459"/>
                  </a:lnTo>
                  <a:lnTo>
                    <a:pt x="7134" y="4705"/>
                  </a:lnTo>
                  <a:lnTo>
                    <a:pt x="7103" y="4951"/>
                  </a:lnTo>
                  <a:lnTo>
                    <a:pt x="7073" y="5197"/>
                  </a:lnTo>
                  <a:lnTo>
                    <a:pt x="7011" y="5412"/>
                  </a:lnTo>
                  <a:lnTo>
                    <a:pt x="6919" y="5658"/>
                  </a:lnTo>
                  <a:lnTo>
                    <a:pt x="6827" y="5842"/>
                  </a:lnTo>
                  <a:lnTo>
                    <a:pt x="6704" y="6058"/>
                  </a:lnTo>
                  <a:lnTo>
                    <a:pt x="6581" y="6242"/>
                  </a:lnTo>
                  <a:lnTo>
                    <a:pt x="6427" y="6427"/>
                  </a:lnTo>
                  <a:lnTo>
                    <a:pt x="6243" y="6580"/>
                  </a:lnTo>
                  <a:lnTo>
                    <a:pt x="6058" y="6703"/>
                  </a:lnTo>
                  <a:lnTo>
                    <a:pt x="5874" y="6826"/>
                  </a:lnTo>
                  <a:lnTo>
                    <a:pt x="5658" y="6919"/>
                  </a:lnTo>
                  <a:lnTo>
                    <a:pt x="5443" y="7011"/>
                  </a:lnTo>
                  <a:lnTo>
                    <a:pt x="5197" y="7072"/>
                  </a:lnTo>
                  <a:lnTo>
                    <a:pt x="4951" y="7103"/>
                  </a:lnTo>
                  <a:lnTo>
                    <a:pt x="4459" y="7103"/>
                  </a:lnTo>
                  <a:lnTo>
                    <a:pt x="4244" y="7072"/>
                  </a:lnTo>
                  <a:lnTo>
                    <a:pt x="3998" y="7011"/>
                  </a:lnTo>
                  <a:lnTo>
                    <a:pt x="3783" y="6919"/>
                  </a:lnTo>
                  <a:lnTo>
                    <a:pt x="3567" y="6826"/>
                  </a:lnTo>
                  <a:lnTo>
                    <a:pt x="3383" y="6703"/>
                  </a:lnTo>
                  <a:lnTo>
                    <a:pt x="3198" y="6580"/>
                  </a:lnTo>
                  <a:lnTo>
                    <a:pt x="3014" y="6427"/>
                  </a:lnTo>
                  <a:lnTo>
                    <a:pt x="2860" y="6242"/>
                  </a:lnTo>
                  <a:lnTo>
                    <a:pt x="2706" y="6058"/>
                  </a:lnTo>
                  <a:lnTo>
                    <a:pt x="2614" y="5842"/>
                  </a:lnTo>
                  <a:lnTo>
                    <a:pt x="2491" y="5658"/>
                  </a:lnTo>
                  <a:lnTo>
                    <a:pt x="2430" y="5412"/>
                  </a:lnTo>
                  <a:lnTo>
                    <a:pt x="2368" y="5197"/>
                  </a:lnTo>
                  <a:lnTo>
                    <a:pt x="2307" y="4951"/>
                  </a:lnTo>
                  <a:lnTo>
                    <a:pt x="2307" y="4705"/>
                  </a:lnTo>
                  <a:lnTo>
                    <a:pt x="2307" y="4459"/>
                  </a:lnTo>
                  <a:lnTo>
                    <a:pt x="2368" y="4213"/>
                  </a:lnTo>
                  <a:lnTo>
                    <a:pt x="2430" y="3997"/>
                  </a:lnTo>
                  <a:lnTo>
                    <a:pt x="2491" y="3782"/>
                  </a:lnTo>
                  <a:lnTo>
                    <a:pt x="2614" y="3567"/>
                  </a:lnTo>
                  <a:lnTo>
                    <a:pt x="2706" y="3382"/>
                  </a:lnTo>
                  <a:lnTo>
                    <a:pt x="2860" y="3198"/>
                  </a:lnTo>
                  <a:lnTo>
                    <a:pt x="3014" y="3013"/>
                  </a:lnTo>
                  <a:lnTo>
                    <a:pt x="3198" y="2860"/>
                  </a:lnTo>
                  <a:lnTo>
                    <a:pt x="3383" y="2706"/>
                  </a:lnTo>
                  <a:lnTo>
                    <a:pt x="3567" y="2583"/>
                  </a:lnTo>
                  <a:lnTo>
                    <a:pt x="3783" y="2491"/>
                  </a:lnTo>
                  <a:lnTo>
                    <a:pt x="3998" y="2429"/>
                  </a:lnTo>
                  <a:lnTo>
                    <a:pt x="4244" y="2368"/>
                  </a:lnTo>
                  <a:lnTo>
                    <a:pt x="4459" y="2306"/>
                  </a:lnTo>
                  <a:close/>
                  <a:moveTo>
                    <a:pt x="4705" y="0"/>
                  </a:moveTo>
                  <a:lnTo>
                    <a:pt x="4244" y="31"/>
                  </a:lnTo>
                  <a:lnTo>
                    <a:pt x="3752" y="92"/>
                  </a:lnTo>
                  <a:lnTo>
                    <a:pt x="3321" y="215"/>
                  </a:lnTo>
                  <a:lnTo>
                    <a:pt x="2891" y="369"/>
                  </a:lnTo>
                  <a:lnTo>
                    <a:pt x="2461" y="584"/>
                  </a:lnTo>
                  <a:lnTo>
                    <a:pt x="2092" y="800"/>
                  </a:lnTo>
                  <a:lnTo>
                    <a:pt x="1723" y="1076"/>
                  </a:lnTo>
                  <a:lnTo>
                    <a:pt x="1384" y="1384"/>
                  </a:lnTo>
                  <a:lnTo>
                    <a:pt x="1077" y="1722"/>
                  </a:lnTo>
                  <a:lnTo>
                    <a:pt x="800" y="2091"/>
                  </a:lnTo>
                  <a:lnTo>
                    <a:pt x="585" y="2460"/>
                  </a:lnTo>
                  <a:lnTo>
                    <a:pt x="370" y="2890"/>
                  </a:lnTo>
                  <a:lnTo>
                    <a:pt x="216" y="3321"/>
                  </a:lnTo>
                  <a:lnTo>
                    <a:pt x="93" y="3751"/>
                  </a:lnTo>
                  <a:lnTo>
                    <a:pt x="31" y="4243"/>
                  </a:lnTo>
                  <a:lnTo>
                    <a:pt x="1" y="4705"/>
                  </a:lnTo>
                  <a:lnTo>
                    <a:pt x="31" y="5197"/>
                  </a:lnTo>
                  <a:lnTo>
                    <a:pt x="93" y="5658"/>
                  </a:lnTo>
                  <a:lnTo>
                    <a:pt x="216" y="6119"/>
                  </a:lnTo>
                  <a:lnTo>
                    <a:pt x="370" y="6550"/>
                  </a:lnTo>
                  <a:lnTo>
                    <a:pt x="585" y="6949"/>
                  </a:lnTo>
                  <a:lnTo>
                    <a:pt x="800" y="7349"/>
                  </a:lnTo>
                  <a:lnTo>
                    <a:pt x="1077" y="7687"/>
                  </a:lnTo>
                  <a:lnTo>
                    <a:pt x="1384" y="8025"/>
                  </a:lnTo>
                  <a:lnTo>
                    <a:pt x="1723" y="8333"/>
                  </a:lnTo>
                  <a:lnTo>
                    <a:pt x="2092" y="8610"/>
                  </a:lnTo>
                  <a:lnTo>
                    <a:pt x="2461" y="8856"/>
                  </a:lnTo>
                  <a:lnTo>
                    <a:pt x="2891" y="9040"/>
                  </a:lnTo>
                  <a:lnTo>
                    <a:pt x="3321" y="9194"/>
                  </a:lnTo>
                  <a:lnTo>
                    <a:pt x="3752" y="9317"/>
                  </a:lnTo>
                  <a:lnTo>
                    <a:pt x="4244" y="9378"/>
                  </a:lnTo>
                  <a:lnTo>
                    <a:pt x="4705" y="9409"/>
                  </a:lnTo>
                  <a:lnTo>
                    <a:pt x="5197" y="9378"/>
                  </a:lnTo>
                  <a:lnTo>
                    <a:pt x="5658" y="9317"/>
                  </a:lnTo>
                  <a:lnTo>
                    <a:pt x="6120" y="9194"/>
                  </a:lnTo>
                  <a:lnTo>
                    <a:pt x="6550" y="9040"/>
                  </a:lnTo>
                  <a:lnTo>
                    <a:pt x="6950" y="8856"/>
                  </a:lnTo>
                  <a:lnTo>
                    <a:pt x="7349" y="8610"/>
                  </a:lnTo>
                  <a:lnTo>
                    <a:pt x="7718" y="8333"/>
                  </a:lnTo>
                  <a:lnTo>
                    <a:pt x="8026" y="8025"/>
                  </a:lnTo>
                  <a:lnTo>
                    <a:pt x="8333" y="7687"/>
                  </a:lnTo>
                  <a:lnTo>
                    <a:pt x="8610" y="7349"/>
                  </a:lnTo>
                  <a:lnTo>
                    <a:pt x="8856" y="6949"/>
                  </a:lnTo>
                  <a:lnTo>
                    <a:pt x="9041" y="6550"/>
                  </a:lnTo>
                  <a:lnTo>
                    <a:pt x="9194" y="6119"/>
                  </a:lnTo>
                  <a:lnTo>
                    <a:pt x="9317" y="5658"/>
                  </a:lnTo>
                  <a:lnTo>
                    <a:pt x="9379" y="5197"/>
                  </a:lnTo>
                  <a:lnTo>
                    <a:pt x="9410" y="4705"/>
                  </a:lnTo>
                  <a:lnTo>
                    <a:pt x="9379" y="4243"/>
                  </a:lnTo>
                  <a:lnTo>
                    <a:pt x="9317" y="3751"/>
                  </a:lnTo>
                  <a:lnTo>
                    <a:pt x="9194" y="3321"/>
                  </a:lnTo>
                  <a:lnTo>
                    <a:pt x="9041" y="2890"/>
                  </a:lnTo>
                  <a:lnTo>
                    <a:pt x="8856" y="2460"/>
                  </a:lnTo>
                  <a:lnTo>
                    <a:pt x="8610" y="2091"/>
                  </a:lnTo>
                  <a:lnTo>
                    <a:pt x="8333" y="1722"/>
                  </a:lnTo>
                  <a:lnTo>
                    <a:pt x="8026" y="1384"/>
                  </a:lnTo>
                  <a:lnTo>
                    <a:pt x="7718" y="1076"/>
                  </a:lnTo>
                  <a:lnTo>
                    <a:pt x="7349" y="800"/>
                  </a:lnTo>
                  <a:lnTo>
                    <a:pt x="6950" y="584"/>
                  </a:lnTo>
                  <a:lnTo>
                    <a:pt x="6550" y="369"/>
                  </a:lnTo>
                  <a:lnTo>
                    <a:pt x="6120" y="215"/>
                  </a:lnTo>
                  <a:lnTo>
                    <a:pt x="5658" y="92"/>
                  </a:lnTo>
                  <a:lnTo>
                    <a:pt x="5197" y="31"/>
                  </a:lnTo>
                  <a:lnTo>
                    <a:pt x="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404955" y="1755091"/>
              <a:ext cx="80495" cy="80761"/>
            </a:xfrm>
            <a:custGeom>
              <a:avLst/>
              <a:gdLst/>
              <a:ahLst/>
              <a:cxnLst/>
              <a:rect l="l" t="t" r="r" b="b"/>
              <a:pathLst>
                <a:path w="9379" h="9410" extrusionOk="0">
                  <a:moveTo>
                    <a:pt x="4920" y="2306"/>
                  </a:moveTo>
                  <a:lnTo>
                    <a:pt x="5166" y="2368"/>
                  </a:lnTo>
                  <a:lnTo>
                    <a:pt x="5412" y="2429"/>
                  </a:lnTo>
                  <a:lnTo>
                    <a:pt x="5627" y="2491"/>
                  </a:lnTo>
                  <a:lnTo>
                    <a:pt x="5842" y="2583"/>
                  </a:lnTo>
                  <a:lnTo>
                    <a:pt x="6027" y="2706"/>
                  </a:lnTo>
                  <a:lnTo>
                    <a:pt x="6211" y="2860"/>
                  </a:lnTo>
                  <a:lnTo>
                    <a:pt x="6396" y="3013"/>
                  </a:lnTo>
                  <a:lnTo>
                    <a:pt x="6550" y="3198"/>
                  </a:lnTo>
                  <a:lnTo>
                    <a:pt x="6673" y="3382"/>
                  </a:lnTo>
                  <a:lnTo>
                    <a:pt x="6796" y="3567"/>
                  </a:lnTo>
                  <a:lnTo>
                    <a:pt x="6919" y="3782"/>
                  </a:lnTo>
                  <a:lnTo>
                    <a:pt x="6980" y="3997"/>
                  </a:lnTo>
                  <a:lnTo>
                    <a:pt x="7042" y="4213"/>
                  </a:lnTo>
                  <a:lnTo>
                    <a:pt x="7072" y="4459"/>
                  </a:lnTo>
                  <a:lnTo>
                    <a:pt x="7103" y="4705"/>
                  </a:lnTo>
                  <a:lnTo>
                    <a:pt x="7072" y="4951"/>
                  </a:lnTo>
                  <a:lnTo>
                    <a:pt x="7042" y="5197"/>
                  </a:lnTo>
                  <a:lnTo>
                    <a:pt x="6980" y="5412"/>
                  </a:lnTo>
                  <a:lnTo>
                    <a:pt x="6919" y="5658"/>
                  </a:lnTo>
                  <a:lnTo>
                    <a:pt x="6796" y="5842"/>
                  </a:lnTo>
                  <a:lnTo>
                    <a:pt x="6673" y="6058"/>
                  </a:lnTo>
                  <a:lnTo>
                    <a:pt x="6550" y="6242"/>
                  </a:lnTo>
                  <a:lnTo>
                    <a:pt x="6396" y="6427"/>
                  </a:lnTo>
                  <a:lnTo>
                    <a:pt x="6211" y="6580"/>
                  </a:lnTo>
                  <a:lnTo>
                    <a:pt x="6027" y="6703"/>
                  </a:lnTo>
                  <a:lnTo>
                    <a:pt x="5842" y="6826"/>
                  </a:lnTo>
                  <a:lnTo>
                    <a:pt x="5627" y="6919"/>
                  </a:lnTo>
                  <a:lnTo>
                    <a:pt x="5412" y="7011"/>
                  </a:lnTo>
                  <a:lnTo>
                    <a:pt x="5166" y="7072"/>
                  </a:lnTo>
                  <a:lnTo>
                    <a:pt x="4920" y="7103"/>
                  </a:lnTo>
                  <a:lnTo>
                    <a:pt x="4459" y="7103"/>
                  </a:lnTo>
                  <a:lnTo>
                    <a:pt x="4213" y="7072"/>
                  </a:lnTo>
                  <a:lnTo>
                    <a:pt x="3967" y="7011"/>
                  </a:lnTo>
                  <a:lnTo>
                    <a:pt x="3752" y="6919"/>
                  </a:lnTo>
                  <a:lnTo>
                    <a:pt x="3536" y="6826"/>
                  </a:lnTo>
                  <a:lnTo>
                    <a:pt x="3352" y="6703"/>
                  </a:lnTo>
                  <a:lnTo>
                    <a:pt x="3167" y="6580"/>
                  </a:lnTo>
                  <a:lnTo>
                    <a:pt x="2983" y="6427"/>
                  </a:lnTo>
                  <a:lnTo>
                    <a:pt x="2829" y="6242"/>
                  </a:lnTo>
                  <a:lnTo>
                    <a:pt x="2706" y="6058"/>
                  </a:lnTo>
                  <a:lnTo>
                    <a:pt x="2583" y="5842"/>
                  </a:lnTo>
                  <a:lnTo>
                    <a:pt x="2460" y="5658"/>
                  </a:lnTo>
                  <a:lnTo>
                    <a:pt x="2399" y="5412"/>
                  </a:lnTo>
                  <a:lnTo>
                    <a:pt x="2337" y="5197"/>
                  </a:lnTo>
                  <a:lnTo>
                    <a:pt x="2306" y="4951"/>
                  </a:lnTo>
                  <a:lnTo>
                    <a:pt x="2276" y="4705"/>
                  </a:lnTo>
                  <a:lnTo>
                    <a:pt x="2306" y="4459"/>
                  </a:lnTo>
                  <a:lnTo>
                    <a:pt x="2337" y="4213"/>
                  </a:lnTo>
                  <a:lnTo>
                    <a:pt x="2399" y="3997"/>
                  </a:lnTo>
                  <a:lnTo>
                    <a:pt x="2460" y="3782"/>
                  </a:lnTo>
                  <a:lnTo>
                    <a:pt x="2583" y="3567"/>
                  </a:lnTo>
                  <a:lnTo>
                    <a:pt x="2706" y="3382"/>
                  </a:lnTo>
                  <a:lnTo>
                    <a:pt x="2829" y="3198"/>
                  </a:lnTo>
                  <a:lnTo>
                    <a:pt x="2983" y="3013"/>
                  </a:lnTo>
                  <a:lnTo>
                    <a:pt x="3167" y="2860"/>
                  </a:lnTo>
                  <a:lnTo>
                    <a:pt x="3352" y="2706"/>
                  </a:lnTo>
                  <a:lnTo>
                    <a:pt x="3536" y="2583"/>
                  </a:lnTo>
                  <a:lnTo>
                    <a:pt x="3752" y="2491"/>
                  </a:lnTo>
                  <a:lnTo>
                    <a:pt x="3967" y="2429"/>
                  </a:lnTo>
                  <a:lnTo>
                    <a:pt x="4213" y="2368"/>
                  </a:lnTo>
                  <a:lnTo>
                    <a:pt x="4459" y="2306"/>
                  </a:lnTo>
                  <a:close/>
                  <a:moveTo>
                    <a:pt x="4705" y="0"/>
                  </a:moveTo>
                  <a:lnTo>
                    <a:pt x="4213" y="31"/>
                  </a:lnTo>
                  <a:lnTo>
                    <a:pt x="3752" y="92"/>
                  </a:lnTo>
                  <a:lnTo>
                    <a:pt x="3290" y="215"/>
                  </a:lnTo>
                  <a:lnTo>
                    <a:pt x="2860" y="369"/>
                  </a:lnTo>
                  <a:lnTo>
                    <a:pt x="2460" y="584"/>
                  </a:lnTo>
                  <a:lnTo>
                    <a:pt x="2060" y="800"/>
                  </a:lnTo>
                  <a:lnTo>
                    <a:pt x="1691" y="1076"/>
                  </a:lnTo>
                  <a:lnTo>
                    <a:pt x="1353" y="1384"/>
                  </a:lnTo>
                  <a:lnTo>
                    <a:pt x="1076" y="1722"/>
                  </a:lnTo>
                  <a:lnTo>
                    <a:pt x="800" y="2091"/>
                  </a:lnTo>
                  <a:lnTo>
                    <a:pt x="554" y="2460"/>
                  </a:lnTo>
                  <a:lnTo>
                    <a:pt x="369" y="2890"/>
                  </a:lnTo>
                  <a:lnTo>
                    <a:pt x="185" y="3321"/>
                  </a:lnTo>
                  <a:lnTo>
                    <a:pt x="92" y="3751"/>
                  </a:lnTo>
                  <a:lnTo>
                    <a:pt x="0" y="4243"/>
                  </a:lnTo>
                  <a:lnTo>
                    <a:pt x="0" y="4705"/>
                  </a:lnTo>
                  <a:lnTo>
                    <a:pt x="0" y="5197"/>
                  </a:lnTo>
                  <a:lnTo>
                    <a:pt x="92" y="5658"/>
                  </a:lnTo>
                  <a:lnTo>
                    <a:pt x="185" y="6119"/>
                  </a:lnTo>
                  <a:lnTo>
                    <a:pt x="369" y="6550"/>
                  </a:lnTo>
                  <a:lnTo>
                    <a:pt x="554" y="6949"/>
                  </a:lnTo>
                  <a:lnTo>
                    <a:pt x="800" y="7349"/>
                  </a:lnTo>
                  <a:lnTo>
                    <a:pt x="1076" y="7687"/>
                  </a:lnTo>
                  <a:lnTo>
                    <a:pt x="1353" y="8025"/>
                  </a:lnTo>
                  <a:lnTo>
                    <a:pt x="1691" y="8333"/>
                  </a:lnTo>
                  <a:lnTo>
                    <a:pt x="2060" y="8610"/>
                  </a:lnTo>
                  <a:lnTo>
                    <a:pt x="2460" y="8856"/>
                  </a:lnTo>
                  <a:lnTo>
                    <a:pt x="2860" y="9040"/>
                  </a:lnTo>
                  <a:lnTo>
                    <a:pt x="3290" y="9194"/>
                  </a:lnTo>
                  <a:lnTo>
                    <a:pt x="3752" y="9317"/>
                  </a:lnTo>
                  <a:lnTo>
                    <a:pt x="4213" y="9378"/>
                  </a:lnTo>
                  <a:lnTo>
                    <a:pt x="4705" y="9409"/>
                  </a:lnTo>
                  <a:lnTo>
                    <a:pt x="5166" y="9378"/>
                  </a:lnTo>
                  <a:lnTo>
                    <a:pt x="5627" y="9317"/>
                  </a:lnTo>
                  <a:lnTo>
                    <a:pt x="6088" y="9194"/>
                  </a:lnTo>
                  <a:lnTo>
                    <a:pt x="6519" y="9040"/>
                  </a:lnTo>
                  <a:lnTo>
                    <a:pt x="6919" y="8856"/>
                  </a:lnTo>
                  <a:lnTo>
                    <a:pt x="7318" y="8610"/>
                  </a:lnTo>
                  <a:lnTo>
                    <a:pt x="7687" y="8333"/>
                  </a:lnTo>
                  <a:lnTo>
                    <a:pt x="8026" y="8025"/>
                  </a:lnTo>
                  <a:lnTo>
                    <a:pt x="8302" y="7687"/>
                  </a:lnTo>
                  <a:lnTo>
                    <a:pt x="8579" y="7349"/>
                  </a:lnTo>
                  <a:lnTo>
                    <a:pt x="8825" y="6949"/>
                  </a:lnTo>
                  <a:lnTo>
                    <a:pt x="9009" y="6550"/>
                  </a:lnTo>
                  <a:lnTo>
                    <a:pt x="9194" y="6119"/>
                  </a:lnTo>
                  <a:lnTo>
                    <a:pt x="9286" y="5658"/>
                  </a:lnTo>
                  <a:lnTo>
                    <a:pt x="9378" y="5197"/>
                  </a:lnTo>
                  <a:lnTo>
                    <a:pt x="9378" y="4705"/>
                  </a:lnTo>
                  <a:lnTo>
                    <a:pt x="9378" y="4243"/>
                  </a:lnTo>
                  <a:lnTo>
                    <a:pt x="9286" y="3751"/>
                  </a:lnTo>
                  <a:lnTo>
                    <a:pt x="9194" y="3321"/>
                  </a:lnTo>
                  <a:lnTo>
                    <a:pt x="9009" y="2890"/>
                  </a:lnTo>
                  <a:lnTo>
                    <a:pt x="8825" y="2460"/>
                  </a:lnTo>
                  <a:lnTo>
                    <a:pt x="8579" y="2091"/>
                  </a:lnTo>
                  <a:lnTo>
                    <a:pt x="8302" y="1722"/>
                  </a:lnTo>
                  <a:lnTo>
                    <a:pt x="8026" y="1384"/>
                  </a:lnTo>
                  <a:lnTo>
                    <a:pt x="7687" y="1076"/>
                  </a:lnTo>
                  <a:lnTo>
                    <a:pt x="7318" y="800"/>
                  </a:lnTo>
                  <a:lnTo>
                    <a:pt x="6919" y="584"/>
                  </a:lnTo>
                  <a:lnTo>
                    <a:pt x="6519" y="369"/>
                  </a:lnTo>
                  <a:lnTo>
                    <a:pt x="6088" y="215"/>
                  </a:lnTo>
                  <a:lnTo>
                    <a:pt x="5627" y="92"/>
                  </a:lnTo>
                  <a:lnTo>
                    <a:pt x="5166" y="31"/>
                  </a:lnTo>
                  <a:lnTo>
                    <a:pt x="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332650" y="1395150"/>
              <a:ext cx="540466" cy="471068"/>
            </a:xfrm>
            <a:custGeom>
              <a:avLst/>
              <a:gdLst/>
              <a:ahLst/>
              <a:cxnLst/>
              <a:rect l="l" t="t" r="r" b="b"/>
              <a:pathLst>
                <a:path w="62973" h="54887" extrusionOk="0">
                  <a:moveTo>
                    <a:pt x="43847" y="3905"/>
                  </a:moveTo>
                  <a:lnTo>
                    <a:pt x="43847" y="10024"/>
                  </a:lnTo>
                  <a:lnTo>
                    <a:pt x="40096" y="10024"/>
                  </a:lnTo>
                  <a:lnTo>
                    <a:pt x="39788" y="9963"/>
                  </a:lnTo>
                  <a:lnTo>
                    <a:pt x="39481" y="9901"/>
                  </a:lnTo>
                  <a:lnTo>
                    <a:pt x="39204" y="9809"/>
                  </a:lnTo>
                  <a:lnTo>
                    <a:pt x="38927" y="9655"/>
                  </a:lnTo>
                  <a:lnTo>
                    <a:pt x="38682" y="9502"/>
                  </a:lnTo>
                  <a:lnTo>
                    <a:pt x="38436" y="9348"/>
                  </a:lnTo>
                  <a:lnTo>
                    <a:pt x="38220" y="9133"/>
                  </a:lnTo>
                  <a:lnTo>
                    <a:pt x="38036" y="8917"/>
                  </a:lnTo>
                  <a:lnTo>
                    <a:pt x="37851" y="8671"/>
                  </a:lnTo>
                  <a:lnTo>
                    <a:pt x="37698" y="8425"/>
                  </a:lnTo>
                  <a:lnTo>
                    <a:pt x="37575" y="8149"/>
                  </a:lnTo>
                  <a:lnTo>
                    <a:pt x="37482" y="7872"/>
                  </a:lnTo>
                  <a:lnTo>
                    <a:pt x="37390" y="7595"/>
                  </a:lnTo>
                  <a:lnTo>
                    <a:pt x="37359" y="7288"/>
                  </a:lnTo>
                  <a:lnTo>
                    <a:pt x="37329" y="6950"/>
                  </a:lnTo>
                  <a:lnTo>
                    <a:pt x="37359" y="6642"/>
                  </a:lnTo>
                  <a:lnTo>
                    <a:pt x="37390" y="6335"/>
                  </a:lnTo>
                  <a:lnTo>
                    <a:pt x="37482" y="6058"/>
                  </a:lnTo>
                  <a:lnTo>
                    <a:pt x="37575" y="5781"/>
                  </a:lnTo>
                  <a:lnTo>
                    <a:pt x="37698" y="5504"/>
                  </a:lnTo>
                  <a:lnTo>
                    <a:pt x="37851" y="5258"/>
                  </a:lnTo>
                  <a:lnTo>
                    <a:pt x="38036" y="5012"/>
                  </a:lnTo>
                  <a:lnTo>
                    <a:pt x="38220" y="4797"/>
                  </a:lnTo>
                  <a:lnTo>
                    <a:pt x="38436" y="4582"/>
                  </a:lnTo>
                  <a:lnTo>
                    <a:pt x="38682" y="4428"/>
                  </a:lnTo>
                  <a:lnTo>
                    <a:pt x="38927" y="4274"/>
                  </a:lnTo>
                  <a:lnTo>
                    <a:pt x="39204" y="4121"/>
                  </a:lnTo>
                  <a:lnTo>
                    <a:pt x="39481" y="4028"/>
                  </a:lnTo>
                  <a:lnTo>
                    <a:pt x="39788" y="3967"/>
                  </a:lnTo>
                  <a:lnTo>
                    <a:pt x="40096" y="3905"/>
                  </a:lnTo>
                  <a:close/>
                  <a:moveTo>
                    <a:pt x="25829" y="17711"/>
                  </a:moveTo>
                  <a:lnTo>
                    <a:pt x="25829" y="27520"/>
                  </a:lnTo>
                  <a:lnTo>
                    <a:pt x="11531" y="27520"/>
                  </a:lnTo>
                  <a:lnTo>
                    <a:pt x="12638" y="21063"/>
                  </a:lnTo>
                  <a:lnTo>
                    <a:pt x="12699" y="20725"/>
                  </a:lnTo>
                  <a:lnTo>
                    <a:pt x="12822" y="20356"/>
                  </a:lnTo>
                  <a:lnTo>
                    <a:pt x="12945" y="20048"/>
                  </a:lnTo>
                  <a:lnTo>
                    <a:pt x="13099" y="19741"/>
                  </a:lnTo>
                  <a:lnTo>
                    <a:pt x="13283" y="19433"/>
                  </a:lnTo>
                  <a:lnTo>
                    <a:pt x="13499" y="19157"/>
                  </a:lnTo>
                  <a:lnTo>
                    <a:pt x="13745" y="18911"/>
                  </a:lnTo>
                  <a:lnTo>
                    <a:pt x="13991" y="18665"/>
                  </a:lnTo>
                  <a:lnTo>
                    <a:pt x="14267" y="18449"/>
                  </a:lnTo>
                  <a:lnTo>
                    <a:pt x="14544" y="18265"/>
                  </a:lnTo>
                  <a:lnTo>
                    <a:pt x="14852" y="18111"/>
                  </a:lnTo>
                  <a:lnTo>
                    <a:pt x="15190" y="17957"/>
                  </a:lnTo>
                  <a:lnTo>
                    <a:pt x="15528" y="17865"/>
                  </a:lnTo>
                  <a:lnTo>
                    <a:pt x="15866" y="17773"/>
                  </a:lnTo>
                  <a:lnTo>
                    <a:pt x="16235" y="17742"/>
                  </a:lnTo>
                  <a:lnTo>
                    <a:pt x="16604" y="17711"/>
                  </a:lnTo>
                  <a:close/>
                  <a:moveTo>
                    <a:pt x="33885" y="17711"/>
                  </a:moveTo>
                  <a:lnTo>
                    <a:pt x="34684" y="17742"/>
                  </a:lnTo>
                  <a:lnTo>
                    <a:pt x="35453" y="17834"/>
                  </a:lnTo>
                  <a:lnTo>
                    <a:pt x="36191" y="17957"/>
                  </a:lnTo>
                  <a:lnTo>
                    <a:pt x="36960" y="18173"/>
                  </a:lnTo>
                  <a:lnTo>
                    <a:pt x="37667" y="18388"/>
                  </a:lnTo>
                  <a:lnTo>
                    <a:pt x="38374" y="18695"/>
                  </a:lnTo>
                  <a:lnTo>
                    <a:pt x="39081" y="19034"/>
                  </a:lnTo>
                  <a:lnTo>
                    <a:pt x="39727" y="19403"/>
                  </a:lnTo>
                  <a:lnTo>
                    <a:pt x="40373" y="19833"/>
                  </a:lnTo>
                  <a:lnTo>
                    <a:pt x="40988" y="20294"/>
                  </a:lnTo>
                  <a:lnTo>
                    <a:pt x="41541" y="20817"/>
                  </a:lnTo>
                  <a:lnTo>
                    <a:pt x="42095" y="21370"/>
                  </a:lnTo>
                  <a:lnTo>
                    <a:pt x="42587" y="21955"/>
                  </a:lnTo>
                  <a:lnTo>
                    <a:pt x="43048" y="22570"/>
                  </a:lnTo>
                  <a:lnTo>
                    <a:pt x="43447" y="23215"/>
                  </a:lnTo>
                  <a:lnTo>
                    <a:pt x="43816" y="23923"/>
                  </a:lnTo>
                  <a:lnTo>
                    <a:pt x="45569" y="27520"/>
                  </a:lnTo>
                  <a:lnTo>
                    <a:pt x="28135" y="27520"/>
                  </a:lnTo>
                  <a:lnTo>
                    <a:pt x="28135" y="17711"/>
                  </a:lnTo>
                  <a:close/>
                  <a:moveTo>
                    <a:pt x="60697" y="35822"/>
                  </a:moveTo>
                  <a:lnTo>
                    <a:pt x="60697" y="38005"/>
                  </a:lnTo>
                  <a:lnTo>
                    <a:pt x="58299" y="38005"/>
                  </a:lnTo>
                  <a:lnTo>
                    <a:pt x="58114" y="37975"/>
                  </a:lnTo>
                  <a:lnTo>
                    <a:pt x="57961" y="37882"/>
                  </a:lnTo>
                  <a:lnTo>
                    <a:pt x="57807" y="37790"/>
                  </a:lnTo>
                  <a:lnTo>
                    <a:pt x="57684" y="37698"/>
                  </a:lnTo>
                  <a:lnTo>
                    <a:pt x="57592" y="37575"/>
                  </a:lnTo>
                  <a:lnTo>
                    <a:pt x="57499" y="37421"/>
                  </a:lnTo>
                  <a:lnTo>
                    <a:pt x="57438" y="37237"/>
                  </a:lnTo>
                  <a:lnTo>
                    <a:pt x="57376" y="36991"/>
                  </a:lnTo>
                  <a:lnTo>
                    <a:pt x="57407" y="36745"/>
                  </a:lnTo>
                  <a:lnTo>
                    <a:pt x="57469" y="36499"/>
                  </a:lnTo>
                  <a:lnTo>
                    <a:pt x="57592" y="36283"/>
                  </a:lnTo>
                  <a:lnTo>
                    <a:pt x="57776" y="36099"/>
                  </a:lnTo>
                  <a:lnTo>
                    <a:pt x="57991" y="35945"/>
                  </a:lnTo>
                  <a:lnTo>
                    <a:pt x="58207" y="35853"/>
                  </a:lnTo>
                  <a:lnTo>
                    <a:pt x="58483" y="35822"/>
                  </a:lnTo>
                  <a:close/>
                  <a:moveTo>
                    <a:pt x="47322" y="29826"/>
                  </a:moveTo>
                  <a:lnTo>
                    <a:pt x="58360" y="31886"/>
                  </a:lnTo>
                  <a:lnTo>
                    <a:pt x="58699" y="31948"/>
                  </a:lnTo>
                  <a:lnTo>
                    <a:pt x="59037" y="32102"/>
                  </a:lnTo>
                  <a:lnTo>
                    <a:pt x="59344" y="32255"/>
                  </a:lnTo>
                  <a:lnTo>
                    <a:pt x="59621" y="32440"/>
                  </a:lnTo>
                  <a:lnTo>
                    <a:pt x="59867" y="32686"/>
                  </a:lnTo>
                  <a:lnTo>
                    <a:pt x="60082" y="32932"/>
                  </a:lnTo>
                  <a:lnTo>
                    <a:pt x="60298" y="33239"/>
                  </a:lnTo>
                  <a:lnTo>
                    <a:pt x="60451" y="33547"/>
                  </a:lnTo>
                  <a:lnTo>
                    <a:pt x="58053" y="33547"/>
                  </a:lnTo>
                  <a:lnTo>
                    <a:pt x="57684" y="33639"/>
                  </a:lnTo>
                  <a:lnTo>
                    <a:pt x="57315" y="33731"/>
                  </a:lnTo>
                  <a:lnTo>
                    <a:pt x="56946" y="33885"/>
                  </a:lnTo>
                  <a:lnTo>
                    <a:pt x="56608" y="34100"/>
                  </a:lnTo>
                  <a:lnTo>
                    <a:pt x="56300" y="34316"/>
                  </a:lnTo>
                  <a:lnTo>
                    <a:pt x="55993" y="34592"/>
                  </a:lnTo>
                  <a:lnTo>
                    <a:pt x="55747" y="34900"/>
                  </a:lnTo>
                  <a:lnTo>
                    <a:pt x="55532" y="35238"/>
                  </a:lnTo>
                  <a:lnTo>
                    <a:pt x="55347" y="35607"/>
                  </a:lnTo>
                  <a:lnTo>
                    <a:pt x="55224" y="35976"/>
                  </a:lnTo>
                  <a:lnTo>
                    <a:pt x="55132" y="36345"/>
                  </a:lnTo>
                  <a:lnTo>
                    <a:pt x="55070" y="36745"/>
                  </a:lnTo>
                  <a:lnTo>
                    <a:pt x="55101" y="37144"/>
                  </a:lnTo>
                  <a:lnTo>
                    <a:pt x="55132" y="37544"/>
                  </a:lnTo>
                  <a:lnTo>
                    <a:pt x="55224" y="37913"/>
                  </a:lnTo>
                  <a:lnTo>
                    <a:pt x="55316" y="38190"/>
                  </a:lnTo>
                  <a:lnTo>
                    <a:pt x="55439" y="38436"/>
                  </a:lnTo>
                  <a:lnTo>
                    <a:pt x="55562" y="38682"/>
                  </a:lnTo>
                  <a:lnTo>
                    <a:pt x="55716" y="38897"/>
                  </a:lnTo>
                  <a:lnTo>
                    <a:pt x="55870" y="39112"/>
                  </a:lnTo>
                  <a:lnTo>
                    <a:pt x="56054" y="39297"/>
                  </a:lnTo>
                  <a:lnTo>
                    <a:pt x="56239" y="39481"/>
                  </a:lnTo>
                  <a:lnTo>
                    <a:pt x="56454" y="39666"/>
                  </a:lnTo>
                  <a:lnTo>
                    <a:pt x="56669" y="39789"/>
                  </a:lnTo>
                  <a:lnTo>
                    <a:pt x="56915" y="39942"/>
                  </a:lnTo>
                  <a:lnTo>
                    <a:pt x="57130" y="40035"/>
                  </a:lnTo>
                  <a:lnTo>
                    <a:pt x="57407" y="40127"/>
                  </a:lnTo>
                  <a:lnTo>
                    <a:pt x="57653" y="40219"/>
                  </a:lnTo>
                  <a:lnTo>
                    <a:pt x="57930" y="40281"/>
                  </a:lnTo>
                  <a:lnTo>
                    <a:pt x="58207" y="40311"/>
                  </a:lnTo>
                  <a:lnTo>
                    <a:pt x="60697" y="40311"/>
                  </a:lnTo>
                  <a:lnTo>
                    <a:pt x="60697" y="45293"/>
                  </a:lnTo>
                  <a:lnTo>
                    <a:pt x="57592" y="45293"/>
                  </a:lnTo>
                  <a:lnTo>
                    <a:pt x="57438" y="44585"/>
                  </a:lnTo>
                  <a:lnTo>
                    <a:pt x="57223" y="43878"/>
                  </a:lnTo>
                  <a:lnTo>
                    <a:pt x="56946" y="43202"/>
                  </a:lnTo>
                  <a:lnTo>
                    <a:pt x="56638" y="42587"/>
                  </a:lnTo>
                  <a:lnTo>
                    <a:pt x="56239" y="41972"/>
                  </a:lnTo>
                  <a:lnTo>
                    <a:pt x="55808" y="41418"/>
                  </a:lnTo>
                  <a:lnTo>
                    <a:pt x="55347" y="40896"/>
                  </a:lnTo>
                  <a:lnTo>
                    <a:pt x="54824" y="40404"/>
                  </a:lnTo>
                  <a:lnTo>
                    <a:pt x="54271" y="39973"/>
                  </a:lnTo>
                  <a:lnTo>
                    <a:pt x="53656" y="39574"/>
                  </a:lnTo>
                  <a:lnTo>
                    <a:pt x="53041" y="39235"/>
                  </a:lnTo>
                  <a:lnTo>
                    <a:pt x="52364" y="38959"/>
                  </a:lnTo>
                  <a:lnTo>
                    <a:pt x="51688" y="38743"/>
                  </a:lnTo>
                  <a:lnTo>
                    <a:pt x="50981" y="38559"/>
                  </a:lnTo>
                  <a:lnTo>
                    <a:pt x="50243" y="38467"/>
                  </a:lnTo>
                  <a:lnTo>
                    <a:pt x="49474" y="38436"/>
                  </a:lnTo>
                  <a:lnTo>
                    <a:pt x="48736" y="38467"/>
                  </a:lnTo>
                  <a:lnTo>
                    <a:pt x="47998" y="38559"/>
                  </a:lnTo>
                  <a:lnTo>
                    <a:pt x="47291" y="38743"/>
                  </a:lnTo>
                  <a:lnTo>
                    <a:pt x="46584" y="38959"/>
                  </a:lnTo>
                  <a:lnTo>
                    <a:pt x="45938" y="39235"/>
                  </a:lnTo>
                  <a:lnTo>
                    <a:pt x="45292" y="39574"/>
                  </a:lnTo>
                  <a:lnTo>
                    <a:pt x="44708" y="39973"/>
                  </a:lnTo>
                  <a:lnTo>
                    <a:pt x="44155" y="40404"/>
                  </a:lnTo>
                  <a:lnTo>
                    <a:pt x="43632" y="40896"/>
                  </a:lnTo>
                  <a:lnTo>
                    <a:pt x="43140" y="41418"/>
                  </a:lnTo>
                  <a:lnTo>
                    <a:pt x="42710" y="41972"/>
                  </a:lnTo>
                  <a:lnTo>
                    <a:pt x="42341" y="42587"/>
                  </a:lnTo>
                  <a:lnTo>
                    <a:pt x="42002" y="43202"/>
                  </a:lnTo>
                  <a:lnTo>
                    <a:pt x="41726" y="43878"/>
                  </a:lnTo>
                  <a:lnTo>
                    <a:pt x="41510" y="44585"/>
                  </a:lnTo>
                  <a:lnTo>
                    <a:pt x="41387" y="45293"/>
                  </a:lnTo>
                  <a:lnTo>
                    <a:pt x="21217" y="45293"/>
                  </a:lnTo>
                  <a:lnTo>
                    <a:pt x="21063" y="44585"/>
                  </a:lnTo>
                  <a:lnTo>
                    <a:pt x="20848" y="43878"/>
                  </a:lnTo>
                  <a:lnTo>
                    <a:pt x="20571" y="43202"/>
                  </a:lnTo>
                  <a:lnTo>
                    <a:pt x="20263" y="42587"/>
                  </a:lnTo>
                  <a:lnTo>
                    <a:pt x="19864" y="41972"/>
                  </a:lnTo>
                  <a:lnTo>
                    <a:pt x="19433" y="41418"/>
                  </a:lnTo>
                  <a:lnTo>
                    <a:pt x="18972" y="40896"/>
                  </a:lnTo>
                  <a:lnTo>
                    <a:pt x="18449" y="40404"/>
                  </a:lnTo>
                  <a:lnTo>
                    <a:pt x="17896" y="39973"/>
                  </a:lnTo>
                  <a:lnTo>
                    <a:pt x="17311" y="39574"/>
                  </a:lnTo>
                  <a:lnTo>
                    <a:pt x="16666" y="39235"/>
                  </a:lnTo>
                  <a:lnTo>
                    <a:pt x="16020" y="38959"/>
                  </a:lnTo>
                  <a:lnTo>
                    <a:pt x="15313" y="38743"/>
                  </a:lnTo>
                  <a:lnTo>
                    <a:pt x="14606" y="38559"/>
                  </a:lnTo>
                  <a:lnTo>
                    <a:pt x="13868" y="38467"/>
                  </a:lnTo>
                  <a:lnTo>
                    <a:pt x="13130" y="38436"/>
                  </a:lnTo>
                  <a:lnTo>
                    <a:pt x="12361" y="38467"/>
                  </a:lnTo>
                  <a:lnTo>
                    <a:pt x="11623" y="38559"/>
                  </a:lnTo>
                  <a:lnTo>
                    <a:pt x="10916" y="38743"/>
                  </a:lnTo>
                  <a:lnTo>
                    <a:pt x="10209" y="38959"/>
                  </a:lnTo>
                  <a:lnTo>
                    <a:pt x="9563" y="39235"/>
                  </a:lnTo>
                  <a:lnTo>
                    <a:pt x="8917" y="39574"/>
                  </a:lnTo>
                  <a:lnTo>
                    <a:pt x="8333" y="39973"/>
                  </a:lnTo>
                  <a:lnTo>
                    <a:pt x="7780" y="40404"/>
                  </a:lnTo>
                  <a:lnTo>
                    <a:pt x="7257" y="40896"/>
                  </a:lnTo>
                  <a:lnTo>
                    <a:pt x="6796" y="41418"/>
                  </a:lnTo>
                  <a:lnTo>
                    <a:pt x="6365" y="41972"/>
                  </a:lnTo>
                  <a:lnTo>
                    <a:pt x="5965" y="42587"/>
                  </a:lnTo>
                  <a:lnTo>
                    <a:pt x="5658" y="43202"/>
                  </a:lnTo>
                  <a:lnTo>
                    <a:pt x="5381" y="43878"/>
                  </a:lnTo>
                  <a:lnTo>
                    <a:pt x="5166" y="44585"/>
                  </a:lnTo>
                  <a:lnTo>
                    <a:pt x="5012" y="45293"/>
                  </a:lnTo>
                  <a:lnTo>
                    <a:pt x="2306" y="45293"/>
                  </a:lnTo>
                  <a:lnTo>
                    <a:pt x="2306" y="32163"/>
                  </a:lnTo>
                  <a:lnTo>
                    <a:pt x="2306" y="31917"/>
                  </a:lnTo>
                  <a:lnTo>
                    <a:pt x="2368" y="31671"/>
                  </a:lnTo>
                  <a:lnTo>
                    <a:pt x="2399" y="31456"/>
                  </a:lnTo>
                  <a:lnTo>
                    <a:pt x="2491" y="31241"/>
                  </a:lnTo>
                  <a:lnTo>
                    <a:pt x="2583" y="31025"/>
                  </a:lnTo>
                  <a:lnTo>
                    <a:pt x="2706" y="30841"/>
                  </a:lnTo>
                  <a:lnTo>
                    <a:pt x="2829" y="30656"/>
                  </a:lnTo>
                  <a:lnTo>
                    <a:pt x="2983" y="30503"/>
                  </a:lnTo>
                  <a:lnTo>
                    <a:pt x="3167" y="30349"/>
                  </a:lnTo>
                  <a:lnTo>
                    <a:pt x="3352" y="30226"/>
                  </a:lnTo>
                  <a:lnTo>
                    <a:pt x="3536" y="30103"/>
                  </a:lnTo>
                  <a:lnTo>
                    <a:pt x="3752" y="30011"/>
                  </a:lnTo>
                  <a:lnTo>
                    <a:pt x="3936" y="29919"/>
                  </a:lnTo>
                  <a:lnTo>
                    <a:pt x="4182" y="29857"/>
                  </a:lnTo>
                  <a:lnTo>
                    <a:pt x="4397" y="29826"/>
                  </a:lnTo>
                  <a:lnTo>
                    <a:pt x="5012" y="29826"/>
                  </a:lnTo>
                  <a:lnTo>
                    <a:pt x="5012" y="35146"/>
                  </a:lnTo>
                  <a:lnTo>
                    <a:pt x="5043" y="35361"/>
                  </a:lnTo>
                  <a:lnTo>
                    <a:pt x="5104" y="35576"/>
                  </a:lnTo>
                  <a:lnTo>
                    <a:pt x="5197" y="35791"/>
                  </a:lnTo>
                  <a:lnTo>
                    <a:pt x="5350" y="35945"/>
                  </a:lnTo>
                  <a:lnTo>
                    <a:pt x="5535" y="36099"/>
                  </a:lnTo>
                  <a:lnTo>
                    <a:pt x="5719" y="36191"/>
                  </a:lnTo>
                  <a:lnTo>
                    <a:pt x="5935" y="36283"/>
                  </a:lnTo>
                  <a:lnTo>
                    <a:pt x="6396" y="36283"/>
                  </a:lnTo>
                  <a:lnTo>
                    <a:pt x="6611" y="36191"/>
                  </a:lnTo>
                  <a:lnTo>
                    <a:pt x="6796" y="36099"/>
                  </a:lnTo>
                  <a:lnTo>
                    <a:pt x="6980" y="35945"/>
                  </a:lnTo>
                  <a:lnTo>
                    <a:pt x="7103" y="35791"/>
                  </a:lnTo>
                  <a:lnTo>
                    <a:pt x="7226" y="35576"/>
                  </a:lnTo>
                  <a:lnTo>
                    <a:pt x="7288" y="35361"/>
                  </a:lnTo>
                  <a:lnTo>
                    <a:pt x="7318" y="35146"/>
                  </a:lnTo>
                  <a:lnTo>
                    <a:pt x="7318" y="29826"/>
                  </a:lnTo>
                  <a:close/>
                  <a:moveTo>
                    <a:pt x="13130" y="40711"/>
                  </a:moveTo>
                  <a:lnTo>
                    <a:pt x="13714" y="40742"/>
                  </a:lnTo>
                  <a:lnTo>
                    <a:pt x="14298" y="40834"/>
                  </a:lnTo>
                  <a:lnTo>
                    <a:pt x="14882" y="40988"/>
                  </a:lnTo>
                  <a:lnTo>
                    <a:pt x="15405" y="41203"/>
                  </a:lnTo>
                  <a:lnTo>
                    <a:pt x="15928" y="41449"/>
                  </a:lnTo>
                  <a:lnTo>
                    <a:pt x="16420" y="41726"/>
                  </a:lnTo>
                  <a:lnTo>
                    <a:pt x="16881" y="42095"/>
                  </a:lnTo>
                  <a:lnTo>
                    <a:pt x="17311" y="42464"/>
                  </a:lnTo>
                  <a:lnTo>
                    <a:pt x="17680" y="42894"/>
                  </a:lnTo>
                  <a:lnTo>
                    <a:pt x="18019" y="43356"/>
                  </a:lnTo>
                  <a:lnTo>
                    <a:pt x="18326" y="43817"/>
                  </a:lnTo>
                  <a:lnTo>
                    <a:pt x="18572" y="44340"/>
                  </a:lnTo>
                  <a:lnTo>
                    <a:pt x="18787" y="44893"/>
                  </a:lnTo>
                  <a:lnTo>
                    <a:pt x="18910" y="45446"/>
                  </a:lnTo>
                  <a:lnTo>
                    <a:pt x="19003" y="46061"/>
                  </a:lnTo>
                  <a:lnTo>
                    <a:pt x="19033" y="46646"/>
                  </a:lnTo>
                  <a:lnTo>
                    <a:pt x="19003" y="47261"/>
                  </a:lnTo>
                  <a:lnTo>
                    <a:pt x="18910" y="47845"/>
                  </a:lnTo>
                  <a:lnTo>
                    <a:pt x="18787" y="48398"/>
                  </a:lnTo>
                  <a:lnTo>
                    <a:pt x="18572" y="48952"/>
                  </a:lnTo>
                  <a:lnTo>
                    <a:pt x="18326" y="49474"/>
                  </a:lnTo>
                  <a:lnTo>
                    <a:pt x="18019" y="49966"/>
                  </a:lnTo>
                  <a:lnTo>
                    <a:pt x="17680" y="50428"/>
                  </a:lnTo>
                  <a:lnTo>
                    <a:pt x="17311" y="50827"/>
                  </a:lnTo>
                  <a:lnTo>
                    <a:pt x="16881" y="51227"/>
                  </a:lnTo>
                  <a:lnTo>
                    <a:pt x="16420" y="51565"/>
                  </a:lnTo>
                  <a:lnTo>
                    <a:pt x="15928" y="51873"/>
                  </a:lnTo>
                  <a:lnTo>
                    <a:pt x="15405" y="52119"/>
                  </a:lnTo>
                  <a:lnTo>
                    <a:pt x="14882" y="52303"/>
                  </a:lnTo>
                  <a:lnTo>
                    <a:pt x="14298" y="52457"/>
                  </a:lnTo>
                  <a:lnTo>
                    <a:pt x="13714" y="52549"/>
                  </a:lnTo>
                  <a:lnTo>
                    <a:pt x="13130" y="52580"/>
                  </a:lnTo>
                  <a:lnTo>
                    <a:pt x="12515" y="52549"/>
                  </a:lnTo>
                  <a:lnTo>
                    <a:pt x="11931" y="52457"/>
                  </a:lnTo>
                  <a:lnTo>
                    <a:pt x="11346" y="52303"/>
                  </a:lnTo>
                  <a:lnTo>
                    <a:pt x="10824" y="52119"/>
                  </a:lnTo>
                  <a:lnTo>
                    <a:pt x="10301" y="51873"/>
                  </a:lnTo>
                  <a:lnTo>
                    <a:pt x="9809" y="51565"/>
                  </a:lnTo>
                  <a:lnTo>
                    <a:pt x="9348" y="51227"/>
                  </a:lnTo>
                  <a:lnTo>
                    <a:pt x="8917" y="50827"/>
                  </a:lnTo>
                  <a:lnTo>
                    <a:pt x="8548" y="50428"/>
                  </a:lnTo>
                  <a:lnTo>
                    <a:pt x="8210" y="49966"/>
                  </a:lnTo>
                  <a:lnTo>
                    <a:pt x="7903" y="49474"/>
                  </a:lnTo>
                  <a:lnTo>
                    <a:pt x="7657" y="48952"/>
                  </a:lnTo>
                  <a:lnTo>
                    <a:pt x="7441" y="48398"/>
                  </a:lnTo>
                  <a:lnTo>
                    <a:pt x="7318" y="47845"/>
                  </a:lnTo>
                  <a:lnTo>
                    <a:pt x="7226" y="47261"/>
                  </a:lnTo>
                  <a:lnTo>
                    <a:pt x="7195" y="46646"/>
                  </a:lnTo>
                  <a:lnTo>
                    <a:pt x="7226" y="46061"/>
                  </a:lnTo>
                  <a:lnTo>
                    <a:pt x="7318" y="45446"/>
                  </a:lnTo>
                  <a:lnTo>
                    <a:pt x="7441" y="44893"/>
                  </a:lnTo>
                  <a:lnTo>
                    <a:pt x="7657" y="44340"/>
                  </a:lnTo>
                  <a:lnTo>
                    <a:pt x="7903" y="43817"/>
                  </a:lnTo>
                  <a:lnTo>
                    <a:pt x="8210" y="43356"/>
                  </a:lnTo>
                  <a:lnTo>
                    <a:pt x="8548" y="42894"/>
                  </a:lnTo>
                  <a:lnTo>
                    <a:pt x="8917" y="42464"/>
                  </a:lnTo>
                  <a:lnTo>
                    <a:pt x="9348" y="42095"/>
                  </a:lnTo>
                  <a:lnTo>
                    <a:pt x="9809" y="41726"/>
                  </a:lnTo>
                  <a:lnTo>
                    <a:pt x="10301" y="41449"/>
                  </a:lnTo>
                  <a:lnTo>
                    <a:pt x="10824" y="41203"/>
                  </a:lnTo>
                  <a:lnTo>
                    <a:pt x="11346" y="40988"/>
                  </a:lnTo>
                  <a:lnTo>
                    <a:pt x="11931" y="40834"/>
                  </a:lnTo>
                  <a:lnTo>
                    <a:pt x="12515" y="40742"/>
                  </a:lnTo>
                  <a:lnTo>
                    <a:pt x="13130" y="40711"/>
                  </a:lnTo>
                  <a:close/>
                  <a:moveTo>
                    <a:pt x="49474" y="40711"/>
                  </a:moveTo>
                  <a:lnTo>
                    <a:pt x="50089" y="40742"/>
                  </a:lnTo>
                  <a:lnTo>
                    <a:pt x="50673" y="40834"/>
                  </a:lnTo>
                  <a:lnTo>
                    <a:pt x="51258" y="40988"/>
                  </a:lnTo>
                  <a:lnTo>
                    <a:pt x="51780" y="41203"/>
                  </a:lnTo>
                  <a:lnTo>
                    <a:pt x="52303" y="41449"/>
                  </a:lnTo>
                  <a:lnTo>
                    <a:pt x="52795" y="41726"/>
                  </a:lnTo>
                  <a:lnTo>
                    <a:pt x="53256" y="42095"/>
                  </a:lnTo>
                  <a:lnTo>
                    <a:pt x="53687" y="42464"/>
                  </a:lnTo>
                  <a:lnTo>
                    <a:pt x="54056" y="42894"/>
                  </a:lnTo>
                  <a:lnTo>
                    <a:pt x="54394" y="43356"/>
                  </a:lnTo>
                  <a:lnTo>
                    <a:pt x="54701" y="43817"/>
                  </a:lnTo>
                  <a:lnTo>
                    <a:pt x="54947" y="44340"/>
                  </a:lnTo>
                  <a:lnTo>
                    <a:pt x="55132" y="44893"/>
                  </a:lnTo>
                  <a:lnTo>
                    <a:pt x="55286" y="45446"/>
                  </a:lnTo>
                  <a:lnTo>
                    <a:pt x="55378" y="46061"/>
                  </a:lnTo>
                  <a:lnTo>
                    <a:pt x="55409" y="46646"/>
                  </a:lnTo>
                  <a:lnTo>
                    <a:pt x="55378" y="47261"/>
                  </a:lnTo>
                  <a:lnTo>
                    <a:pt x="55286" y="47845"/>
                  </a:lnTo>
                  <a:lnTo>
                    <a:pt x="55132" y="48398"/>
                  </a:lnTo>
                  <a:lnTo>
                    <a:pt x="54947" y="48952"/>
                  </a:lnTo>
                  <a:lnTo>
                    <a:pt x="54701" y="49474"/>
                  </a:lnTo>
                  <a:lnTo>
                    <a:pt x="54394" y="49966"/>
                  </a:lnTo>
                  <a:lnTo>
                    <a:pt x="54056" y="50428"/>
                  </a:lnTo>
                  <a:lnTo>
                    <a:pt x="53687" y="50827"/>
                  </a:lnTo>
                  <a:lnTo>
                    <a:pt x="53256" y="51227"/>
                  </a:lnTo>
                  <a:lnTo>
                    <a:pt x="52795" y="51565"/>
                  </a:lnTo>
                  <a:lnTo>
                    <a:pt x="52303" y="51873"/>
                  </a:lnTo>
                  <a:lnTo>
                    <a:pt x="51780" y="52119"/>
                  </a:lnTo>
                  <a:lnTo>
                    <a:pt x="51258" y="52303"/>
                  </a:lnTo>
                  <a:lnTo>
                    <a:pt x="50673" y="52457"/>
                  </a:lnTo>
                  <a:lnTo>
                    <a:pt x="50089" y="52549"/>
                  </a:lnTo>
                  <a:lnTo>
                    <a:pt x="49474" y="52580"/>
                  </a:lnTo>
                  <a:lnTo>
                    <a:pt x="48890" y="52549"/>
                  </a:lnTo>
                  <a:lnTo>
                    <a:pt x="48275" y="52457"/>
                  </a:lnTo>
                  <a:lnTo>
                    <a:pt x="47721" y="52303"/>
                  </a:lnTo>
                  <a:lnTo>
                    <a:pt x="47168" y="52119"/>
                  </a:lnTo>
                  <a:lnTo>
                    <a:pt x="46645" y="51873"/>
                  </a:lnTo>
                  <a:lnTo>
                    <a:pt x="46184" y="51565"/>
                  </a:lnTo>
                  <a:lnTo>
                    <a:pt x="45723" y="51227"/>
                  </a:lnTo>
                  <a:lnTo>
                    <a:pt x="45292" y="50827"/>
                  </a:lnTo>
                  <a:lnTo>
                    <a:pt x="44923" y="50428"/>
                  </a:lnTo>
                  <a:lnTo>
                    <a:pt x="44554" y="49966"/>
                  </a:lnTo>
                  <a:lnTo>
                    <a:pt x="44278" y="49474"/>
                  </a:lnTo>
                  <a:lnTo>
                    <a:pt x="44032" y="48952"/>
                  </a:lnTo>
                  <a:lnTo>
                    <a:pt x="43816" y="48398"/>
                  </a:lnTo>
                  <a:lnTo>
                    <a:pt x="43663" y="47845"/>
                  </a:lnTo>
                  <a:lnTo>
                    <a:pt x="43570" y="47261"/>
                  </a:lnTo>
                  <a:lnTo>
                    <a:pt x="43540" y="46646"/>
                  </a:lnTo>
                  <a:lnTo>
                    <a:pt x="43570" y="46061"/>
                  </a:lnTo>
                  <a:lnTo>
                    <a:pt x="43663" y="45446"/>
                  </a:lnTo>
                  <a:lnTo>
                    <a:pt x="43816" y="44893"/>
                  </a:lnTo>
                  <a:lnTo>
                    <a:pt x="44032" y="44340"/>
                  </a:lnTo>
                  <a:lnTo>
                    <a:pt x="44278" y="43817"/>
                  </a:lnTo>
                  <a:lnTo>
                    <a:pt x="44554" y="43356"/>
                  </a:lnTo>
                  <a:lnTo>
                    <a:pt x="44923" y="42894"/>
                  </a:lnTo>
                  <a:lnTo>
                    <a:pt x="45292" y="42464"/>
                  </a:lnTo>
                  <a:lnTo>
                    <a:pt x="45723" y="42095"/>
                  </a:lnTo>
                  <a:lnTo>
                    <a:pt x="46184" y="41726"/>
                  </a:lnTo>
                  <a:lnTo>
                    <a:pt x="46645" y="41449"/>
                  </a:lnTo>
                  <a:lnTo>
                    <a:pt x="47168" y="41203"/>
                  </a:lnTo>
                  <a:lnTo>
                    <a:pt x="47721" y="40988"/>
                  </a:lnTo>
                  <a:lnTo>
                    <a:pt x="48275" y="40834"/>
                  </a:lnTo>
                  <a:lnTo>
                    <a:pt x="48890" y="40742"/>
                  </a:lnTo>
                  <a:lnTo>
                    <a:pt x="49474" y="40711"/>
                  </a:lnTo>
                  <a:close/>
                  <a:moveTo>
                    <a:pt x="45016" y="0"/>
                  </a:moveTo>
                  <a:lnTo>
                    <a:pt x="44770" y="31"/>
                  </a:lnTo>
                  <a:lnTo>
                    <a:pt x="44554" y="93"/>
                  </a:lnTo>
                  <a:lnTo>
                    <a:pt x="44370" y="216"/>
                  </a:lnTo>
                  <a:lnTo>
                    <a:pt x="44185" y="339"/>
                  </a:lnTo>
                  <a:lnTo>
                    <a:pt x="44062" y="523"/>
                  </a:lnTo>
                  <a:lnTo>
                    <a:pt x="43939" y="708"/>
                  </a:lnTo>
                  <a:lnTo>
                    <a:pt x="43878" y="923"/>
                  </a:lnTo>
                  <a:lnTo>
                    <a:pt x="43847" y="1169"/>
                  </a:lnTo>
                  <a:lnTo>
                    <a:pt x="43847" y="1599"/>
                  </a:lnTo>
                  <a:lnTo>
                    <a:pt x="40403" y="1599"/>
                  </a:lnTo>
                  <a:lnTo>
                    <a:pt x="39911" y="1630"/>
                  </a:lnTo>
                  <a:lnTo>
                    <a:pt x="39450" y="1692"/>
                  </a:lnTo>
                  <a:lnTo>
                    <a:pt x="39020" y="1784"/>
                  </a:lnTo>
                  <a:lnTo>
                    <a:pt x="38589" y="1907"/>
                  </a:lnTo>
                  <a:lnTo>
                    <a:pt x="38159" y="2091"/>
                  </a:lnTo>
                  <a:lnTo>
                    <a:pt x="37759" y="2307"/>
                  </a:lnTo>
                  <a:lnTo>
                    <a:pt x="37359" y="2522"/>
                  </a:lnTo>
                  <a:lnTo>
                    <a:pt x="37021" y="2798"/>
                  </a:lnTo>
                  <a:lnTo>
                    <a:pt x="36683" y="3106"/>
                  </a:lnTo>
                  <a:lnTo>
                    <a:pt x="36375" y="3413"/>
                  </a:lnTo>
                  <a:lnTo>
                    <a:pt x="36099" y="3782"/>
                  </a:lnTo>
                  <a:lnTo>
                    <a:pt x="35853" y="4151"/>
                  </a:lnTo>
                  <a:lnTo>
                    <a:pt x="35607" y="4520"/>
                  </a:lnTo>
                  <a:lnTo>
                    <a:pt x="35422" y="4951"/>
                  </a:lnTo>
                  <a:lnTo>
                    <a:pt x="35268" y="5381"/>
                  </a:lnTo>
                  <a:lnTo>
                    <a:pt x="35145" y="5812"/>
                  </a:lnTo>
                  <a:lnTo>
                    <a:pt x="17957" y="5812"/>
                  </a:lnTo>
                  <a:lnTo>
                    <a:pt x="17281" y="5843"/>
                  </a:lnTo>
                  <a:lnTo>
                    <a:pt x="16635" y="5873"/>
                  </a:lnTo>
                  <a:lnTo>
                    <a:pt x="15989" y="5966"/>
                  </a:lnTo>
                  <a:lnTo>
                    <a:pt x="15344" y="6089"/>
                  </a:lnTo>
                  <a:lnTo>
                    <a:pt x="14729" y="6212"/>
                  </a:lnTo>
                  <a:lnTo>
                    <a:pt x="14114" y="6396"/>
                  </a:lnTo>
                  <a:lnTo>
                    <a:pt x="13499" y="6611"/>
                  </a:lnTo>
                  <a:lnTo>
                    <a:pt x="12914" y="6827"/>
                  </a:lnTo>
                  <a:lnTo>
                    <a:pt x="12361" y="7103"/>
                  </a:lnTo>
                  <a:lnTo>
                    <a:pt x="11808" y="7380"/>
                  </a:lnTo>
                  <a:lnTo>
                    <a:pt x="11254" y="7687"/>
                  </a:lnTo>
                  <a:lnTo>
                    <a:pt x="10731" y="8026"/>
                  </a:lnTo>
                  <a:lnTo>
                    <a:pt x="10209" y="8395"/>
                  </a:lnTo>
                  <a:lnTo>
                    <a:pt x="9717" y="8764"/>
                  </a:lnTo>
                  <a:lnTo>
                    <a:pt x="9255" y="9194"/>
                  </a:lnTo>
                  <a:lnTo>
                    <a:pt x="8825" y="9625"/>
                  </a:lnTo>
                  <a:lnTo>
                    <a:pt x="8394" y="10055"/>
                  </a:lnTo>
                  <a:lnTo>
                    <a:pt x="7964" y="10516"/>
                  </a:lnTo>
                  <a:lnTo>
                    <a:pt x="7595" y="11008"/>
                  </a:lnTo>
                  <a:lnTo>
                    <a:pt x="7226" y="11531"/>
                  </a:lnTo>
                  <a:lnTo>
                    <a:pt x="6888" y="12054"/>
                  </a:lnTo>
                  <a:lnTo>
                    <a:pt x="6580" y="12607"/>
                  </a:lnTo>
                  <a:lnTo>
                    <a:pt x="6304" y="13161"/>
                  </a:lnTo>
                  <a:lnTo>
                    <a:pt x="6027" y="13714"/>
                  </a:lnTo>
                  <a:lnTo>
                    <a:pt x="5812" y="14329"/>
                  </a:lnTo>
                  <a:lnTo>
                    <a:pt x="5596" y="14913"/>
                  </a:lnTo>
                  <a:lnTo>
                    <a:pt x="5412" y="15528"/>
                  </a:lnTo>
                  <a:lnTo>
                    <a:pt x="5289" y="16143"/>
                  </a:lnTo>
                  <a:lnTo>
                    <a:pt x="5166" y="16789"/>
                  </a:lnTo>
                  <a:lnTo>
                    <a:pt x="5074" y="17435"/>
                  </a:lnTo>
                  <a:lnTo>
                    <a:pt x="5043" y="18111"/>
                  </a:lnTo>
                  <a:lnTo>
                    <a:pt x="5012" y="18757"/>
                  </a:lnTo>
                  <a:lnTo>
                    <a:pt x="5012" y="27520"/>
                  </a:lnTo>
                  <a:lnTo>
                    <a:pt x="4643" y="27520"/>
                  </a:lnTo>
                  <a:lnTo>
                    <a:pt x="4182" y="27551"/>
                  </a:lnTo>
                  <a:lnTo>
                    <a:pt x="3721" y="27612"/>
                  </a:lnTo>
                  <a:lnTo>
                    <a:pt x="3260" y="27735"/>
                  </a:lnTo>
                  <a:lnTo>
                    <a:pt x="2829" y="27889"/>
                  </a:lnTo>
                  <a:lnTo>
                    <a:pt x="2429" y="28074"/>
                  </a:lnTo>
                  <a:lnTo>
                    <a:pt x="2060" y="28320"/>
                  </a:lnTo>
                  <a:lnTo>
                    <a:pt x="1691" y="28566"/>
                  </a:lnTo>
                  <a:lnTo>
                    <a:pt x="1384" y="28873"/>
                  </a:lnTo>
                  <a:lnTo>
                    <a:pt x="1076" y="29211"/>
                  </a:lnTo>
                  <a:lnTo>
                    <a:pt x="800" y="29550"/>
                  </a:lnTo>
                  <a:lnTo>
                    <a:pt x="584" y="29949"/>
                  </a:lnTo>
                  <a:lnTo>
                    <a:pt x="369" y="30349"/>
                  </a:lnTo>
                  <a:lnTo>
                    <a:pt x="215" y="30779"/>
                  </a:lnTo>
                  <a:lnTo>
                    <a:pt x="92" y="31210"/>
                  </a:lnTo>
                  <a:lnTo>
                    <a:pt x="31" y="31671"/>
                  </a:lnTo>
                  <a:lnTo>
                    <a:pt x="0" y="32163"/>
                  </a:lnTo>
                  <a:lnTo>
                    <a:pt x="0" y="46430"/>
                  </a:lnTo>
                  <a:lnTo>
                    <a:pt x="31" y="46676"/>
                  </a:lnTo>
                  <a:lnTo>
                    <a:pt x="92" y="46892"/>
                  </a:lnTo>
                  <a:lnTo>
                    <a:pt x="215" y="47076"/>
                  </a:lnTo>
                  <a:lnTo>
                    <a:pt x="338" y="47261"/>
                  </a:lnTo>
                  <a:lnTo>
                    <a:pt x="523" y="47384"/>
                  </a:lnTo>
                  <a:lnTo>
                    <a:pt x="707" y="47507"/>
                  </a:lnTo>
                  <a:lnTo>
                    <a:pt x="923" y="47568"/>
                  </a:lnTo>
                  <a:lnTo>
                    <a:pt x="1169" y="47599"/>
                  </a:lnTo>
                  <a:lnTo>
                    <a:pt x="4951" y="47599"/>
                  </a:lnTo>
                  <a:lnTo>
                    <a:pt x="5074" y="48337"/>
                  </a:lnTo>
                  <a:lnTo>
                    <a:pt x="5258" y="49075"/>
                  </a:lnTo>
                  <a:lnTo>
                    <a:pt x="5504" y="49782"/>
                  </a:lnTo>
                  <a:lnTo>
                    <a:pt x="5812" y="50458"/>
                  </a:lnTo>
                  <a:lnTo>
                    <a:pt x="6211" y="51104"/>
                  </a:lnTo>
                  <a:lnTo>
                    <a:pt x="6611" y="51688"/>
                  </a:lnTo>
                  <a:lnTo>
                    <a:pt x="7103" y="52242"/>
                  </a:lnTo>
                  <a:lnTo>
                    <a:pt x="7626" y="52765"/>
                  </a:lnTo>
                  <a:lnTo>
                    <a:pt x="8179" y="53226"/>
                  </a:lnTo>
                  <a:lnTo>
                    <a:pt x="8794" y="53656"/>
                  </a:lnTo>
                  <a:lnTo>
                    <a:pt x="9440" y="54025"/>
                  </a:lnTo>
                  <a:lnTo>
                    <a:pt x="10116" y="54302"/>
                  </a:lnTo>
                  <a:lnTo>
                    <a:pt x="10824" y="54548"/>
                  </a:lnTo>
                  <a:lnTo>
                    <a:pt x="11562" y="54732"/>
                  </a:lnTo>
                  <a:lnTo>
                    <a:pt x="12330" y="54855"/>
                  </a:lnTo>
                  <a:lnTo>
                    <a:pt x="12730" y="54855"/>
                  </a:lnTo>
                  <a:lnTo>
                    <a:pt x="13130" y="54886"/>
                  </a:lnTo>
                  <a:lnTo>
                    <a:pt x="13499" y="54855"/>
                  </a:lnTo>
                  <a:lnTo>
                    <a:pt x="13898" y="54855"/>
                  </a:lnTo>
                  <a:lnTo>
                    <a:pt x="14667" y="54732"/>
                  </a:lnTo>
                  <a:lnTo>
                    <a:pt x="15405" y="54548"/>
                  </a:lnTo>
                  <a:lnTo>
                    <a:pt x="16112" y="54302"/>
                  </a:lnTo>
                  <a:lnTo>
                    <a:pt x="16789" y="54025"/>
                  </a:lnTo>
                  <a:lnTo>
                    <a:pt x="17434" y="53656"/>
                  </a:lnTo>
                  <a:lnTo>
                    <a:pt x="18049" y="53226"/>
                  </a:lnTo>
                  <a:lnTo>
                    <a:pt x="18603" y="52765"/>
                  </a:lnTo>
                  <a:lnTo>
                    <a:pt x="19126" y="52242"/>
                  </a:lnTo>
                  <a:lnTo>
                    <a:pt x="19618" y="51688"/>
                  </a:lnTo>
                  <a:lnTo>
                    <a:pt x="20017" y="51104"/>
                  </a:lnTo>
                  <a:lnTo>
                    <a:pt x="20417" y="50458"/>
                  </a:lnTo>
                  <a:lnTo>
                    <a:pt x="20725" y="49782"/>
                  </a:lnTo>
                  <a:lnTo>
                    <a:pt x="20971" y="49075"/>
                  </a:lnTo>
                  <a:lnTo>
                    <a:pt x="21155" y="48337"/>
                  </a:lnTo>
                  <a:lnTo>
                    <a:pt x="21278" y="47599"/>
                  </a:lnTo>
                  <a:lnTo>
                    <a:pt x="41326" y="47599"/>
                  </a:lnTo>
                  <a:lnTo>
                    <a:pt x="41449" y="48337"/>
                  </a:lnTo>
                  <a:lnTo>
                    <a:pt x="41633" y="49075"/>
                  </a:lnTo>
                  <a:lnTo>
                    <a:pt x="41879" y="49782"/>
                  </a:lnTo>
                  <a:lnTo>
                    <a:pt x="42187" y="50458"/>
                  </a:lnTo>
                  <a:lnTo>
                    <a:pt x="42556" y="51104"/>
                  </a:lnTo>
                  <a:lnTo>
                    <a:pt x="42986" y="51688"/>
                  </a:lnTo>
                  <a:lnTo>
                    <a:pt x="43478" y="52242"/>
                  </a:lnTo>
                  <a:lnTo>
                    <a:pt x="44001" y="52765"/>
                  </a:lnTo>
                  <a:lnTo>
                    <a:pt x="44554" y="53226"/>
                  </a:lnTo>
                  <a:lnTo>
                    <a:pt x="45169" y="53656"/>
                  </a:lnTo>
                  <a:lnTo>
                    <a:pt x="45815" y="54025"/>
                  </a:lnTo>
                  <a:lnTo>
                    <a:pt x="46492" y="54302"/>
                  </a:lnTo>
                  <a:lnTo>
                    <a:pt x="47199" y="54548"/>
                  </a:lnTo>
                  <a:lnTo>
                    <a:pt x="47937" y="54732"/>
                  </a:lnTo>
                  <a:lnTo>
                    <a:pt x="48705" y="54855"/>
                  </a:lnTo>
                  <a:lnTo>
                    <a:pt x="49074" y="54855"/>
                  </a:lnTo>
                  <a:lnTo>
                    <a:pt x="49474" y="54886"/>
                  </a:lnTo>
                  <a:lnTo>
                    <a:pt x="49874" y="54855"/>
                  </a:lnTo>
                  <a:lnTo>
                    <a:pt x="50274" y="54855"/>
                  </a:lnTo>
                  <a:lnTo>
                    <a:pt x="51012" y="54732"/>
                  </a:lnTo>
                  <a:lnTo>
                    <a:pt x="51750" y="54548"/>
                  </a:lnTo>
                  <a:lnTo>
                    <a:pt x="52487" y="54302"/>
                  </a:lnTo>
                  <a:lnTo>
                    <a:pt x="53164" y="54025"/>
                  </a:lnTo>
                  <a:lnTo>
                    <a:pt x="53810" y="53656"/>
                  </a:lnTo>
                  <a:lnTo>
                    <a:pt x="54394" y="53226"/>
                  </a:lnTo>
                  <a:lnTo>
                    <a:pt x="54978" y="52765"/>
                  </a:lnTo>
                  <a:lnTo>
                    <a:pt x="55501" y="52242"/>
                  </a:lnTo>
                  <a:lnTo>
                    <a:pt x="55962" y="51688"/>
                  </a:lnTo>
                  <a:lnTo>
                    <a:pt x="56392" y="51104"/>
                  </a:lnTo>
                  <a:lnTo>
                    <a:pt x="56761" y="50458"/>
                  </a:lnTo>
                  <a:lnTo>
                    <a:pt x="57100" y="49782"/>
                  </a:lnTo>
                  <a:lnTo>
                    <a:pt x="57346" y="49075"/>
                  </a:lnTo>
                  <a:lnTo>
                    <a:pt x="57530" y="48337"/>
                  </a:lnTo>
                  <a:lnTo>
                    <a:pt x="57653" y="47599"/>
                  </a:lnTo>
                  <a:lnTo>
                    <a:pt x="61835" y="47599"/>
                  </a:lnTo>
                  <a:lnTo>
                    <a:pt x="62050" y="47568"/>
                  </a:lnTo>
                  <a:lnTo>
                    <a:pt x="62265" y="47507"/>
                  </a:lnTo>
                  <a:lnTo>
                    <a:pt x="62481" y="47384"/>
                  </a:lnTo>
                  <a:lnTo>
                    <a:pt x="62634" y="47261"/>
                  </a:lnTo>
                  <a:lnTo>
                    <a:pt x="62788" y="47076"/>
                  </a:lnTo>
                  <a:lnTo>
                    <a:pt x="62880" y="46892"/>
                  </a:lnTo>
                  <a:lnTo>
                    <a:pt x="62973" y="46676"/>
                  </a:lnTo>
                  <a:lnTo>
                    <a:pt x="62973" y="46430"/>
                  </a:lnTo>
                  <a:lnTo>
                    <a:pt x="62973" y="34685"/>
                  </a:lnTo>
                  <a:lnTo>
                    <a:pt x="62973" y="34223"/>
                  </a:lnTo>
                  <a:lnTo>
                    <a:pt x="62911" y="33762"/>
                  </a:lnTo>
                  <a:lnTo>
                    <a:pt x="62788" y="33332"/>
                  </a:lnTo>
                  <a:lnTo>
                    <a:pt x="62665" y="32901"/>
                  </a:lnTo>
                  <a:lnTo>
                    <a:pt x="62511" y="32501"/>
                  </a:lnTo>
                  <a:lnTo>
                    <a:pt x="62296" y="32102"/>
                  </a:lnTo>
                  <a:lnTo>
                    <a:pt x="62050" y="31733"/>
                  </a:lnTo>
                  <a:lnTo>
                    <a:pt x="61804" y="31394"/>
                  </a:lnTo>
                  <a:lnTo>
                    <a:pt x="61497" y="31056"/>
                  </a:lnTo>
                  <a:lnTo>
                    <a:pt x="61189" y="30749"/>
                  </a:lnTo>
                  <a:lnTo>
                    <a:pt x="60820" y="30503"/>
                  </a:lnTo>
                  <a:lnTo>
                    <a:pt x="60451" y="30257"/>
                  </a:lnTo>
                  <a:lnTo>
                    <a:pt x="60052" y="30042"/>
                  </a:lnTo>
                  <a:lnTo>
                    <a:pt x="59652" y="29857"/>
                  </a:lnTo>
                  <a:lnTo>
                    <a:pt x="59221" y="29703"/>
                  </a:lnTo>
                  <a:lnTo>
                    <a:pt x="58760" y="29611"/>
                  </a:lnTo>
                  <a:lnTo>
                    <a:pt x="48213" y="27643"/>
                  </a:lnTo>
                  <a:lnTo>
                    <a:pt x="45877" y="22908"/>
                  </a:lnTo>
                  <a:lnTo>
                    <a:pt x="45446" y="22078"/>
                  </a:lnTo>
                  <a:lnTo>
                    <a:pt x="44923" y="21278"/>
                  </a:lnTo>
                  <a:lnTo>
                    <a:pt x="44401" y="20540"/>
                  </a:lnTo>
                  <a:lnTo>
                    <a:pt x="43786" y="19833"/>
                  </a:lnTo>
                  <a:lnTo>
                    <a:pt x="43140" y="19157"/>
                  </a:lnTo>
                  <a:lnTo>
                    <a:pt x="42433" y="18542"/>
                  </a:lnTo>
                  <a:lnTo>
                    <a:pt x="41726" y="17988"/>
                  </a:lnTo>
                  <a:lnTo>
                    <a:pt x="40957" y="17465"/>
                  </a:lnTo>
                  <a:lnTo>
                    <a:pt x="40157" y="17004"/>
                  </a:lnTo>
                  <a:lnTo>
                    <a:pt x="39327" y="16604"/>
                  </a:lnTo>
                  <a:lnTo>
                    <a:pt x="38466" y="16236"/>
                  </a:lnTo>
                  <a:lnTo>
                    <a:pt x="37575" y="15959"/>
                  </a:lnTo>
                  <a:lnTo>
                    <a:pt x="36683" y="15713"/>
                  </a:lnTo>
                  <a:lnTo>
                    <a:pt x="35760" y="15559"/>
                  </a:lnTo>
                  <a:lnTo>
                    <a:pt x="34838" y="15467"/>
                  </a:lnTo>
                  <a:lnTo>
                    <a:pt x="33885" y="15436"/>
                  </a:lnTo>
                  <a:lnTo>
                    <a:pt x="16020" y="15436"/>
                  </a:lnTo>
                  <a:lnTo>
                    <a:pt x="15467" y="15528"/>
                  </a:lnTo>
                  <a:lnTo>
                    <a:pt x="14913" y="15651"/>
                  </a:lnTo>
                  <a:lnTo>
                    <a:pt x="14390" y="15805"/>
                  </a:lnTo>
                  <a:lnTo>
                    <a:pt x="13868" y="16020"/>
                  </a:lnTo>
                  <a:lnTo>
                    <a:pt x="13406" y="16297"/>
                  </a:lnTo>
                  <a:lnTo>
                    <a:pt x="12945" y="16574"/>
                  </a:lnTo>
                  <a:lnTo>
                    <a:pt x="12515" y="16912"/>
                  </a:lnTo>
                  <a:lnTo>
                    <a:pt x="12115" y="17281"/>
                  </a:lnTo>
                  <a:lnTo>
                    <a:pt x="11746" y="17681"/>
                  </a:lnTo>
                  <a:lnTo>
                    <a:pt x="11408" y="18111"/>
                  </a:lnTo>
                  <a:lnTo>
                    <a:pt x="11131" y="18572"/>
                  </a:lnTo>
                  <a:lnTo>
                    <a:pt x="10854" y="19064"/>
                  </a:lnTo>
                  <a:lnTo>
                    <a:pt x="10639" y="19587"/>
                  </a:lnTo>
                  <a:lnTo>
                    <a:pt x="10485" y="20110"/>
                  </a:lnTo>
                  <a:lnTo>
                    <a:pt x="10362" y="20694"/>
                  </a:lnTo>
                  <a:lnTo>
                    <a:pt x="9194" y="27520"/>
                  </a:lnTo>
                  <a:lnTo>
                    <a:pt x="7318" y="27520"/>
                  </a:lnTo>
                  <a:lnTo>
                    <a:pt x="7318" y="18757"/>
                  </a:lnTo>
                  <a:lnTo>
                    <a:pt x="7318" y="18203"/>
                  </a:lnTo>
                  <a:lnTo>
                    <a:pt x="7380" y="17681"/>
                  </a:lnTo>
                  <a:lnTo>
                    <a:pt x="7441" y="17127"/>
                  </a:lnTo>
                  <a:lnTo>
                    <a:pt x="7534" y="16604"/>
                  </a:lnTo>
                  <a:lnTo>
                    <a:pt x="7657" y="16113"/>
                  </a:lnTo>
                  <a:lnTo>
                    <a:pt x="7780" y="15590"/>
                  </a:lnTo>
                  <a:lnTo>
                    <a:pt x="7964" y="15098"/>
                  </a:lnTo>
                  <a:lnTo>
                    <a:pt x="8149" y="14606"/>
                  </a:lnTo>
                  <a:lnTo>
                    <a:pt x="8364" y="14145"/>
                  </a:lnTo>
                  <a:lnTo>
                    <a:pt x="8610" y="13683"/>
                  </a:lnTo>
                  <a:lnTo>
                    <a:pt x="8856" y="13253"/>
                  </a:lnTo>
                  <a:lnTo>
                    <a:pt x="9132" y="12822"/>
                  </a:lnTo>
                  <a:lnTo>
                    <a:pt x="9440" y="12392"/>
                  </a:lnTo>
                  <a:lnTo>
                    <a:pt x="9747" y="11992"/>
                  </a:lnTo>
                  <a:lnTo>
                    <a:pt x="10086" y="11593"/>
                  </a:lnTo>
                  <a:lnTo>
                    <a:pt x="10424" y="11224"/>
                  </a:lnTo>
                  <a:lnTo>
                    <a:pt x="10793" y="10885"/>
                  </a:lnTo>
                  <a:lnTo>
                    <a:pt x="11193" y="10547"/>
                  </a:lnTo>
                  <a:lnTo>
                    <a:pt x="11592" y="10240"/>
                  </a:lnTo>
                  <a:lnTo>
                    <a:pt x="12023" y="9932"/>
                  </a:lnTo>
                  <a:lnTo>
                    <a:pt x="12453" y="9655"/>
                  </a:lnTo>
                  <a:lnTo>
                    <a:pt x="12884" y="9409"/>
                  </a:lnTo>
                  <a:lnTo>
                    <a:pt x="13345" y="9163"/>
                  </a:lnTo>
                  <a:lnTo>
                    <a:pt x="13806" y="8948"/>
                  </a:lnTo>
                  <a:lnTo>
                    <a:pt x="14298" y="8764"/>
                  </a:lnTo>
                  <a:lnTo>
                    <a:pt x="14790" y="8579"/>
                  </a:lnTo>
                  <a:lnTo>
                    <a:pt x="15313" y="8456"/>
                  </a:lnTo>
                  <a:lnTo>
                    <a:pt x="15805" y="8333"/>
                  </a:lnTo>
                  <a:lnTo>
                    <a:pt x="16328" y="8241"/>
                  </a:lnTo>
                  <a:lnTo>
                    <a:pt x="16881" y="8179"/>
                  </a:lnTo>
                  <a:lnTo>
                    <a:pt x="17404" y="8118"/>
                  </a:lnTo>
                  <a:lnTo>
                    <a:pt x="35145" y="8118"/>
                  </a:lnTo>
                  <a:lnTo>
                    <a:pt x="35268" y="8548"/>
                  </a:lnTo>
                  <a:lnTo>
                    <a:pt x="35422" y="8979"/>
                  </a:lnTo>
                  <a:lnTo>
                    <a:pt x="35607" y="9409"/>
                  </a:lnTo>
                  <a:lnTo>
                    <a:pt x="35853" y="9778"/>
                  </a:lnTo>
                  <a:lnTo>
                    <a:pt x="36099" y="10147"/>
                  </a:lnTo>
                  <a:lnTo>
                    <a:pt x="36375" y="10516"/>
                  </a:lnTo>
                  <a:lnTo>
                    <a:pt x="36683" y="10824"/>
                  </a:lnTo>
                  <a:lnTo>
                    <a:pt x="37021" y="11131"/>
                  </a:lnTo>
                  <a:lnTo>
                    <a:pt x="37359" y="11408"/>
                  </a:lnTo>
                  <a:lnTo>
                    <a:pt x="37759" y="11623"/>
                  </a:lnTo>
                  <a:lnTo>
                    <a:pt x="38159" y="11839"/>
                  </a:lnTo>
                  <a:lnTo>
                    <a:pt x="38589" y="12023"/>
                  </a:lnTo>
                  <a:lnTo>
                    <a:pt x="39020" y="12146"/>
                  </a:lnTo>
                  <a:lnTo>
                    <a:pt x="39450" y="12238"/>
                  </a:lnTo>
                  <a:lnTo>
                    <a:pt x="39911" y="12300"/>
                  </a:lnTo>
                  <a:lnTo>
                    <a:pt x="40403" y="12330"/>
                  </a:lnTo>
                  <a:lnTo>
                    <a:pt x="43847" y="12330"/>
                  </a:lnTo>
                  <a:lnTo>
                    <a:pt x="43847" y="12761"/>
                  </a:lnTo>
                  <a:lnTo>
                    <a:pt x="43878" y="13007"/>
                  </a:lnTo>
                  <a:lnTo>
                    <a:pt x="43939" y="13222"/>
                  </a:lnTo>
                  <a:lnTo>
                    <a:pt x="44062" y="13407"/>
                  </a:lnTo>
                  <a:lnTo>
                    <a:pt x="44185" y="13591"/>
                  </a:lnTo>
                  <a:lnTo>
                    <a:pt x="44370" y="13714"/>
                  </a:lnTo>
                  <a:lnTo>
                    <a:pt x="44554" y="13837"/>
                  </a:lnTo>
                  <a:lnTo>
                    <a:pt x="44770" y="13899"/>
                  </a:lnTo>
                  <a:lnTo>
                    <a:pt x="45016" y="13929"/>
                  </a:lnTo>
                  <a:lnTo>
                    <a:pt x="45231" y="13899"/>
                  </a:lnTo>
                  <a:lnTo>
                    <a:pt x="45446" y="13837"/>
                  </a:lnTo>
                  <a:lnTo>
                    <a:pt x="45631" y="13714"/>
                  </a:lnTo>
                  <a:lnTo>
                    <a:pt x="45815" y="13591"/>
                  </a:lnTo>
                  <a:lnTo>
                    <a:pt x="45969" y="13407"/>
                  </a:lnTo>
                  <a:lnTo>
                    <a:pt x="46061" y="13222"/>
                  </a:lnTo>
                  <a:lnTo>
                    <a:pt x="46123" y="13007"/>
                  </a:lnTo>
                  <a:lnTo>
                    <a:pt x="46153" y="12761"/>
                  </a:lnTo>
                  <a:lnTo>
                    <a:pt x="46153" y="11193"/>
                  </a:lnTo>
                  <a:lnTo>
                    <a:pt x="46153" y="10855"/>
                  </a:lnTo>
                  <a:lnTo>
                    <a:pt x="50089" y="10855"/>
                  </a:lnTo>
                  <a:lnTo>
                    <a:pt x="50335" y="10824"/>
                  </a:lnTo>
                  <a:lnTo>
                    <a:pt x="50550" y="10762"/>
                  </a:lnTo>
                  <a:lnTo>
                    <a:pt x="50735" y="10639"/>
                  </a:lnTo>
                  <a:lnTo>
                    <a:pt x="50919" y="10516"/>
                  </a:lnTo>
                  <a:lnTo>
                    <a:pt x="51042" y="10332"/>
                  </a:lnTo>
                  <a:lnTo>
                    <a:pt x="51165" y="10147"/>
                  </a:lnTo>
                  <a:lnTo>
                    <a:pt x="51227" y="9932"/>
                  </a:lnTo>
                  <a:lnTo>
                    <a:pt x="51258" y="9686"/>
                  </a:lnTo>
                  <a:lnTo>
                    <a:pt x="51227" y="9471"/>
                  </a:lnTo>
                  <a:lnTo>
                    <a:pt x="51165" y="9256"/>
                  </a:lnTo>
                  <a:lnTo>
                    <a:pt x="51042" y="9040"/>
                  </a:lnTo>
                  <a:lnTo>
                    <a:pt x="50919" y="8887"/>
                  </a:lnTo>
                  <a:lnTo>
                    <a:pt x="50735" y="8733"/>
                  </a:lnTo>
                  <a:lnTo>
                    <a:pt x="50550" y="8641"/>
                  </a:lnTo>
                  <a:lnTo>
                    <a:pt x="50335" y="8579"/>
                  </a:lnTo>
                  <a:lnTo>
                    <a:pt x="50089" y="8548"/>
                  </a:lnTo>
                  <a:lnTo>
                    <a:pt x="46153" y="8548"/>
                  </a:lnTo>
                  <a:lnTo>
                    <a:pt x="46153" y="5381"/>
                  </a:lnTo>
                  <a:lnTo>
                    <a:pt x="50089" y="5381"/>
                  </a:lnTo>
                  <a:lnTo>
                    <a:pt x="50335" y="5351"/>
                  </a:lnTo>
                  <a:lnTo>
                    <a:pt x="50550" y="5289"/>
                  </a:lnTo>
                  <a:lnTo>
                    <a:pt x="50735" y="5197"/>
                  </a:lnTo>
                  <a:lnTo>
                    <a:pt x="50919" y="5043"/>
                  </a:lnTo>
                  <a:lnTo>
                    <a:pt x="51042" y="4889"/>
                  </a:lnTo>
                  <a:lnTo>
                    <a:pt x="51165" y="4674"/>
                  </a:lnTo>
                  <a:lnTo>
                    <a:pt x="51227" y="4459"/>
                  </a:lnTo>
                  <a:lnTo>
                    <a:pt x="51258" y="4244"/>
                  </a:lnTo>
                  <a:lnTo>
                    <a:pt x="51227" y="3998"/>
                  </a:lnTo>
                  <a:lnTo>
                    <a:pt x="51165" y="3782"/>
                  </a:lnTo>
                  <a:lnTo>
                    <a:pt x="51042" y="3598"/>
                  </a:lnTo>
                  <a:lnTo>
                    <a:pt x="50919" y="3413"/>
                  </a:lnTo>
                  <a:lnTo>
                    <a:pt x="50735" y="3290"/>
                  </a:lnTo>
                  <a:lnTo>
                    <a:pt x="50550" y="3167"/>
                  </a:lnTo>
                  <a:lnTo>
                    <a:pt x="50335" y="3106"/>
                  </a:lnTo>
                  <a:lnTo>
                    <a:pt x="50089" y="3075"/>
                  </a:lnTo>
                  <a:lnTo>
                    <a:pt x="46153" y="3075"/>
                  </a:lnTo>
                  <a:lnTo>
                    <a:pt x="46153" y="2737"/>
                  </a:lnTo>
                  <a:lnTo>
                    <a:pt x="46153" y="1169"/>
                  </a:lnTo>
                  <a:lnTo>
                    <a:pt x="46123" y="923"/>
                  </a:lnTo>
                  <a:lnTo>
                    <a:pt x="46061" y="708"/>
                  </a:lnTo>
                  <a:lnTo>
                    <a:pt x="45969" y="523"/>
                  </a:lnTo>
                  <a:lnTo>
                    <a:pt x="45815" y="339"/>
                  </a:lnTo>
                  <a:lnTo>
                    <a:pt x="45631" y="216"/>
                  </a:lnTo>
                  <a:lnTo>
                    <a:pt x="45446" y="93"/>
                  </a:lnTo>
                  <a:lnTo>
                    <a:pt x="45231" y="31"/>
                  </a:lnTo>
                  <a:lnTo>
                    <a:pt x="450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551143" y="1689644"/>
              <a:ext cx="100295" cy="55692"/>
            </a:xfrm>
            <a:custGeom>
              <a:avLst/>
              <a:gdLst/>
              <a:ahLst/>
              <a:cxnLst/>
              <a:rect l="l" t="t" r="r" b="b"/>
              <a:pathLst>
                <a:path w="11686" h="6489" extrusionOk="0">
                  <a:moveTo>
                    <a:pt x="10547" y="1"/>
                  </a:moveTo>
                  <a:lnTo>
                    <a:pt x="10332" y="31"/>
                  </a:lnTo>
                  <a:lnTo>
                    <a:pt x="10117" y="93"/>
                  </a:lnTo>
                  <a:lnTo>
                    <a:pt x="9902" y="185"/>
                  </a:lnTo>
                  <a:lnTo>
                    <a:pt x="9717" y="339"/>
                  </a:lnTo>
                  <a:lnTo>
                    <a:pt x="6827" y="3229"/>
                  </a:lnTo>
                  <a:lnTo>
                    <a:pt x="5904" y="769"/>
                  </a:lnTo>
                  <a:lnTo>
                    <a:pt x="5843" y="646"/>
                  </a:lnTo>
                  <a:lnTo>
                    <a:pt x="5781" y="523"/>
                  </a:lnTo>
                  <a:lnTo>
                    <a:pt x="5597" y="308"/>
                  </a:lnTo>
                  <a:lnTo>
                    <a:pt x="5351" y="154"/>
                  </a:lnTo>
                  <a:lnTo>
                    <a:pt x="5228" y="93"/>
                  </a:lnTo>
                  <a:lnTo>
                    <a:pt x="5074" y="31"/>
                  </a:lnTo>
                  <a:lnTo>
                    <a:pt x="4797" y="31"/>
                  </a:lnTo>
                  <a:lnTo>
                    <a:pt x="4521" y="62"/>
                  </a:lnTo>
                  <a:lnTo>
                    <a:pt x="4244" y="185"/>
                  </a:lnTo>
                  <a:lnTo>
                    <a:pt x="4121" y="247"/>
                  </a:lnTo>
                  <a:lnTo>
                    <a:pt x="4029" y="370"/>
                  </a:lnTo>
                  <a:lnTo>
                    <a:pt x="339" y="4059"/>
                  </a:lnTo>
                  <a:lnTo>
                    <a:pt x="185" y="4213"/>
                  </a:lnTo>
                  <a:lnTo>
                    <a:pt x="93" y="4428"/>
                  </a:lnTo>
                  <a:lnTo>
                    <a:pt x="1" y="4644"/>
                  </a:lnTo>
                  <a:lnTo>
                    <a:pt x="1" y="4859"/>
                  </a:lnTo>
                  <a:lnTo>
                    <a:pt x="1" y="5074"/>
                  </a:lnTo>
                  <a:lnTo>
                    <a:pt x="93" y="5289"/>
                  </a:lnTo>
                  <a:lnTo>
                    <a:pt x="185" y="5505"/>
                  </a:lnTo>
                  <a:lnTo>
                    <a:pt x="339" y="5658"/>
                  </a:lnTo>
                  <a:lnTo>
                    <a:pt x="523" y="5812"/>
                  </a:lnTo>
                  <a:lnTo>
                    <a:pt x="708" y="5935"/>
                  </a:lnTo>
                  <a:lnTo>
                    <a:pt x="923" y="5996"/>
                  </a:lnTo>
                  <a:lnTo>
                    <a:pt x="1354" y="5996"/>
                  </a:lnTo>
                  <a:lnTo>
                    <a:pt x="1569" y="5935"/>
                  </a:lnTo>
                  <a:lnTo>
                    <a:pt x="1784" y="5812"/>
                  </a:lnTo>
                  <a:lnTo>
                    <a:pt x="1969" y="5658"/>
                  </a:lnTo>
                  <a:lnTo>
                    <a:pt x="4367" y="3260"/>
                  </a:lnTo>
                  <a:lnTo>
                    <a:pt x="5289" y="5720"/>
                  </a:lnTo>
                  <a:lnTo>
                    <a:pt x="5351" y="5843"/>
                  </a:lnTo>
                  <a:lnTo>
                    <a:pt x="5412" y="5966"/>
                  </a:lnTo>
                  <a:lnTo>
                    <a:pt x="5597" y="6181"/>
                  </a:lnTo>
                  <a:lnTo>
                    <a:pt x="5843" y="6365"/>
                  </a:lnTo>
                  <a:lnTo>
                    <a:pt x="5966" y="6396"/>
                  </a:lnTo>
                  <a:lnTo>
                    <a:pt x="6120" y="6458"/>
                  </a:lnTo>
                  <a:lnTo>
                    <a:pt x="6366" y="6488"/>
                  </a:lnTo>
                  <a:lnTo>
                    <a:pt x="6581" y="6458"/>
                  </a:lnTo>
                  <a:lnTo>
                    <a:pt x="6796" y="6396"/>
                  </a:lnTo>
                  <a:lnTo>
                    <a:pt x="6981" y="6273"/>
                  </a:lnTo>
                  <a:lnTo>
                    <a:pt x="7165" y="6150"/>
                  </a:lnTo>
                  <a:lnTo>
                    <a:pt x="11347" y="1968"/>
                  </a:lnTo>
                  <a:lnTo>
                    <a:pt x="11501" y="1784"/>
                  </a:lnTo>
                  <a:lnTo>
                    <a:pt x="11593" y="1569"/>
                  </a:lnTo>
                  <a:lnTo>
                    <a:pt x="11654" y="1353"/>
                  </a:lnTo>
                  <a:lnTo>
                    <a:pt x="11685" y="1138"/>
                  </a:lnTo>
                  <a:lnTo>
                    <a:pt x="11654" y="923"/>
                  </a:lnTo>
                  <a:lnTo>
                    <a:pt x="11593" y="708"/>
                  </a:lnTo>
                  <a:lnTo>
                    <a:pt x="11501" y="523"/>
                  </a:lnTo>
                  <a:lnTo>
                    <a:pt x="11347" y="339"/>
                  </a:lnTo>
                  <a:lnTo>
                    <a:pt x="11162" y="185"/>
                  </a:lnTo>
                  <a:lnTo>
                    <a:pt x="10978" y="93"/>
                  </a:lnTo>
                  <a:lnTo>
                    <a:pt x="10763" y="31"/>
                  </a:lnTo>
                  <a:lnTo>
                    <a:pt x="105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5"/>
          <p:cNvSpPr txBox="1"/>
          <p:nvPr/>
        </p:nvSpPr>
        <p:spPr>
          <a:xfrm>
            <a:off x="5765650" y="3228863"/>
            <a:ext cx="29196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Enhance RL models: DRL and GNN have shown promise in optimizing complex routing problems </a:t>
            </a:r>
            <a:endParaRPr sz="1200">
              <a:solidFill>
                <a:schemeClr val="dk1"/>
              </a:solidFill>
              <a:latin typeface="Roboto"/>
              <a:ea typeface="Roboto"/>
              <a:cs typeface="Roboto"/>
              <a:sym typeface="Roboto"/>
            </a:endParaRPr>
          </a:p>
        </p:txBody>
      </p:sp>
      <p:sp>
        <p:nvSpPr>
          <p:cNvPr id="364" name="Google Shape;36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365" name="Google Shape;365;p25"/>
          <p:cNvSpPr/>
          <p:nvPr/>
        </p:nvSpPr>
        <p:spPr>
          <a:xfrm>
            <a:off x="5010392" y="3883417"/>
            <a:ext cx="594300" cy="594300"/>
          </a:xfrm>
          <a:prstGeom prst="ellipse">
            <a:avLst/>
          </a:pr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3C8DF"/>
              </a:solidFill>
            </a:endParaRPr>
          </a:p>
        </p:txBody>
      </p:sp>
      <p:sp>
        <p:nvSpPr>
          <p:cNvPr id="366" name="Google Shape;366;p25"/>
          <p:cNvSpPr txBox="1"/>
          <p:nvPr/>
        </p:nvSpPr>
        <p:spPr>
          <a:xfrm>
            <a:off x="5887800" y="3883415"/>
            <a:ext cx="24516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D8714"/>
                </a:solidFill>
                <a:latin typeface="Fira Sans"/>
                <a:ea typeface="Fira Sans"/>
                <a:cs typeface="Fira Sans"/>
                <a:sym typeface="Fira Sans"/>
              </a:rPr>
              <a:t>Transparency</a:t>
            </a:r>
            <a:endParaRPr b="1">
              <a:solidFill>
                <a:srgbClr val="FD8714"/>
              </a:solidFill>
              <a:latin typeface="Fira Sans"/>
              <a:ea typeface="Fira Sans"/>
              <a:cs typeface="Fira Sans"/>
              <a:sym typeface="Fira Sans"/>
            </a:endParaRPr>
          </a:p>
        </p:txBody>
      </p:sp>
      <p:sp>
        <p:nvSpPr>
          <p:cNvPr id="367" name="Google Shape;367;p25"/>
          <p:cNvSpPr txBox="1"/>
          <p:nvPr/>
        </p:nvSpPr>
        <p:spPr>
          <a:xfrm>
            <a:off x="5852125" y="4136504"/>
            <a:ext cx="28404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Opaque decision-making can be costly or unsafe.</a:t>
            </a:r>
            <a:endParaRPr sz="1200">
              <a:solidFill>
                <a:schemeClr val="dk1"/>
              </a:solidFill>
              <a:latin typeface="Roboto"/>
              <a:ea typeface="Roboto"/>
              <a:cs typeface="Roboto"/>
              <a:sym typeface="Roboto"/>
            </a:endParaRPr>
          </a:p>
        </p:txBody>
      </p:sp>
      <p:grpSp>
        <p:nvGrpSpPr>
          <p:cNvPr id="368" name="Google Shape;368;p25"/>
          <p:cNvGrpSpPr/>
          <p:nvPr/>
        </p:nvGrpSpPr>
        <p:grpSpPr>
          <a:xfrm>
            <a:off x="5137925" y="4005765"/>
            <a:ext cx="339253" cy="339253"/>
            <a:chOff x="1492675" y="2620775"/>
            <a:chExt cx="481825" cy="481825"/>
          </a:xfrm>
        </p:grpSpPr>
        <p:sp>
          <p:nvSpPr>
            <p:cNvPr id="369" name="Google Shape;369;p2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2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1" name="Google Shape;371;p25"/>
          <p:cNvGrpSpPr/>
          <p:nvPr/>
        </p:nvGrpSpPr>
        <p:grpSpPr>
          <a:xfrm>
            <a:off x="5124519" y="3036862"/>
            <a:ext cx="366052" cy="356831"/>
            <a:chOff x="-31817400" y="3910025"/>
            <a:chExt cx="301675" cy="294075"/>
          </a:xfrm>
        </p:grpSpPr>
        <p:sp>
          <p:nvSpPr>
            <p:cNvPr id="372" name="Google Shape;372;p2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5" name="Google Shape;375;p25"/>
          <p:cNvPicPr preferRelativeResize="0"/>
          <p:nvPr/>
        </p:nvPicPr>
        <p:blipFill>
          <a:blip r:embed="rId3">
            <a:alphaModFix/>
          </a:blip>
          <a:stretch>
            <a:fillRect/>
          </a:stretch>
        </p:blipFill>
        <p:spPr>
          <a:xfrm>
            <a:off x="115750" y="1465475"/>
            <a:ext cx="4611550" cy="254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Gap in research</a:t>
            </a:r>
            <a:endParaRPr/>
          </a:p>
        </p:txBody>
      </p:sp>
      <p:grpSp>
        <p:nvGrpSpPr>
          <p:cNvPr id="381" name="Google Shape;381;p26"/>
          <p:cNvGrpSpPr/>
          <p:nvPr/>
        </p:nvGrpSpPr>
        <p:grpSpPr>
          <a:xfrm>
            <a:off x="1530952" y="1478925"/>
            <a:ext cx="6072864" cy="2836840"/>
            <a:chOff x="1530952" y="1478925"/>
            <a:chExt cx="6072864" cy="2836840"/>
          </a:xfrm>
        </p:grpSpPr>
        <p:sp>
          <p:nvSpPr>
            <p:cNvPr id="382" name="Google Shape;382;p26"/>
            <p:cNvSpPr/>
            <p:nvPr/>
          </p:nvSpPr>
          <p:spPr>
            <a:xfrm>
              <a:off x="1530952" y="1478925"/>
              <a:ext cx="2982725" cy="1347192"/>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530952" y="2968574"/>
              <a:ext cx="2982725" cy="1347192"/>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4621091" y="1478925"/>
              <a:ext cx="2982725" cy="1347192"/>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FD8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4621091" y="2968574"/>
              <a:ext cx="2982725" cy="1347192"/>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6"/>
          <p:cNvSpPr txBox="1"/>
          <p:nvPr/>
        </p:nvSpPr>
        <p:spPr>
          <a:xfrm>
            <a:off x="5304725" y="3301825"/>
            <a:ext cx="2371200" cy="7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b="1">
                <a:solidFill>
                  <a:schemeClr val="lt1"/>
                </a:solidFill>
              </a:rPr>
              <a:t> Combination of DRL, GNN, and XAI</a:t>
            </a:r>
            <a:endParaRPr sz="1500" b="1">
              <a:solidFill>
                <a:schemeClr val="lt1"/>
              </a:solidFill>
              <a:latin typeface="Roboto"/>
              <a:ea typeface="Roboto"/>
              <a:cs typeface="Roboto"/>
              <a:sym typeface="Roboto"/>
            </a:endParaRPr>
          </a:p>
        </p:txBody>
      </p:sp>
      <p:sp>
        <p:nvSpPr>
          <p:cNvPr id="387" name="Google Shape;387;p26"/>
          <p:cNvSpPr txBox="1"/>
          <p:nvPr/>
        </p:nvSpPr>
        <p:spPr>
          <a:xfrm>
            <a:off x="1651200" y="3650050"/>
            <a:ext cx="2473800" cy="19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lt1"/>
                </a:solidFill>
              </a:rPr>
              <a:t> Application of DRL        GNN XAI in real world EVRP application  </a:t>
            </a:r>
            <a:endParaRPr b="1">
              <a:solidFill>
                <a:schemeClr val="lt1"/>
              </a:solidFill>
            </a:endParaRPr>
          </a:p>
          <a:p>
            <a:pPr marL="0" lvl="0" indent="0" algn="l" rtl="0">
              <a:lnSpc>
                <a:spcPct val="115000"/>
              </a:lnSpc>
              <a:spcBef>
                <a:spcPts val="1200"/>
              </a:spcBef>
              <a:spcAft>
                <a:spcPts val="1200"/>
              </a:spcAft>
              <a:buNone/>
            </a:pPr>
            <a:r>
              <a:rPr lang="en" b="1">
                <a:solidFill>
                  <a:schemeClr val="lt1"/>
                </a:solidFill>
              </a:rPr>
              <a:t> </a:t>
            </a:r>
            <a:r>
              <a:rPr lang="en" sz="1200" b="1">
                <a:solidFill>
                  <a:schemeClr val="lt1"/>
                </a:solidFill>
              </a:rPr>
              <a:t>(we own a real world dataset )</a:t>
            </a:r>
            <a:endParaRPr sz="1200" b="1">
              <a:solidFill>
                <a:srgbClr val="FFFFFF"/>
              </a:solidFill>
              <a:latin typeface="Fira Sans"/>
              <a:ea typeface="Fira Sans"/>
              <a:cs typeface="Fira Sans"/>
              <a:sym typeface="Fira Sans"/>
            </a:endParaRPr>
          </a:p>
        </p:txBody>
      </p:sp>
      <p:sp>
        <p:nvSpPr>
          <p:cNvPr id="388" name="Google Shape;388;p26"/>
          <p:cNvSpPr txBox="1"/>
          <p:nvPr/>
        </p:nvSpPr>
        <p:spPr>
          <a:xfrm>
            <a:off x="5484425" y="1456000"/>
            <a:ext cx="2011800" cy="7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b="1">
                <a:solidFill>
                  <a:schemeClr val="lt1"/>
                </a:solidFill>
              </a:rPr>
              <a:t>Comparative analysis</a:t>
            </a:r>
            <a:r>
              <a:rPr lang="en">
                <a:solidFill>
                  <a:schemeClr val="lt1"/>
                </a:solidFill>
              </a:rPr>
              <a:t> to evaluate how different DRL models perform when combined with GNN </a:t>
            </a:r>
            <a:endParaRPr b="1">
              <a:solidFill>
                <a:schemeClr val="lt1"/>
              </a:solidFill>
              <a:latin typeface="Roboto"/>
              <a:ea typeface="Roboto"/>
              <a:cs typeface="Roboto"/>
              <a:sym typeface="Roboto"/>
            </a:endParaRPr>
          </a:p>
        </p:txBody>
      </p:sp>
      <p:sp>
        <p:nvSpPr>
          <p:cNvPr id="389" name="Google Shape;389;p26"/>
          <p:cNvSpPr txBox="1"/>
          <p:nvPr/>
        </p:nvSpPr>
        <p:spPr>
          <a:xfrm>
            <a:off x="1882200" y="1741400"/>
            <a:ext cx="2011800" cy="7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b="1">
                <a:solidFill>
                  <a:schemeClr val="lt1"/>
                </a:solidFill>
              </a:rPr>
              <a:t>Human-interpretable insights from XAI for EVRP</a:t>
            </a:r>
            <a:endParaRPr>
              <a:solidFill>
                <a:schemeClr val="lt1"/>
              </a:solidFill>
              <a:latin typeface="Roboto"/>
              <a:ea typeface="Roboto"/>
              <a:cs typeface="Roboto"/>
              <a:sym typeface="Roboto"/>
            </a:endParaRPr>
          </a:p>
        </p:txBody>
      </p:sp>
      <p:grpSp>
        <p:nvGrpSpPr>
          <p:cNvPr id="390" name="Google Shape;390;p26"/>
          <p:cNvGrpSpPr/>
          <p:nvPr/>
        </p:nvGrpSpPr>
        <p:grpSpPr>
          <a:xfrm>
            <a:off x="3871750" y="2240200"/>
            <a:ext cx="1342291" cy="1195501"/>
            <a:chOff x="3871750" y="2240200"/>
            <a:chExt cx="1342291" cy="1195501"/>
          </a:xfrm>
        </p:grpSpPr>
        <p:sp>
          <p:nvSpPr>
            <p:cNvPr id="391" name="Google Shape;391;p26"/>
            <p:cNvSpPr/>
            <p:nvPr/>
          </p:nvSpPr>
          <p:spPr>
            <a:xfrm>
              <a:off x="4060524" y="3227916"/>
              <a:ext cx="118000" cy="123904"/>
            </a:xfrm>
            <a:custGeom>
              <a:avLst/>
              <a:gdLst/>
              <a:ahLst/>
              <a:cxnLst/>
              <a:rect l="l" t="t" r="r" b="b"/>
              <a:pathLst>
                <a:path w="5536" h="5813" extrusionOk="0">
                  <a:moveTo>
                    <a:pt x="2922" y="1"/>
                  </a:moveTo>
                  <a:lnTo>
                    <a:pt x="2614" y="32"/>
                  </a:lnTo>
                  <a:lnTo>
                    <a:pt x="2337" y="62"/>
                  </a:lnTo>
                  <a:lnTo>
                    <a:pt x="2061" y="155"/>
                  </a:lnTo>
                  <a:lnTo>
                    <a:pt x="1784" y="247"/>
                  </a:lnTo>
                  <a:lnTo>
                    <a:pt x="1538" y="370"/>
                  </a:lnTo>
                  <a:lnTo>
                    <a:pt x="1292" y="524"/>
                  </a:lnTo>
                  <a:lnTo>
                    <a:pt x="1077" y="677"/>
                  </a:lnTo>
                  <a:lnTo>
                    <a:pt x="861" y="862"/>
                  </a:lnTo>
                  <a:lnTo>
                    <a:pt x="677" y="1077"/>
                  </a:lnTo>
                  <a:lnTo>
                    <a:pt x="492" y="1292"/>
                  </a:lnTo>
                  <a:lnTo>
                    <a:pt x="369" y="1538"/>
                  </a:lnTo>
                  <a:lnTo>
                    <a:pt x="246" y="1784"/>
                  </a:lnTo>
                  <a:lnTo>
                    <a:pt x="154" y="2061"/>
                  </a:lnTo>
                  <a:lnTo>
                    <a:pt x="62" y="2338"/>
                  </a:lnTo>
                  <a:lnTo>
                    <a:pt x="31" y="2615"/>
                  </a:lnTo>
                  <a:lnTo>
                    <a:pt x="0" y="2922"/>
                  </a:lnTo>
                  <a:lnTo>
                    <a:pt x="31" y="3199"/>
                  </a:lnTo>
                  <a:lnTo>
                    <a:pt x="62" y="3506"/>
                  </a:lnTo>
                  <a:lnTo>
                    <a:pt x="154" y="3783"/>
                  </a:lnTo>
                  <a:lnTo>
                    <a:pt x="246" y="4029"/>
                  </a:lnTo>
                  <a:lnTo>
                    <a:pt x="369" y="4275"/>
                  </a:lnTo>
                  <a:lnTo>
                    <a:pt x="492" y="4521"/>
                  </a:lnTo>
                  <a:lnTo>
                    <a:pt x="677" y="4736"/>
                  </a:lnTo>
                  <a:lnTo>
                    <a:pt x="861" y="4951"/>
                  </a:lnTo>
                  <a:lnTo>
                    <a:pt x="1077" y="5136"/>
                  </a:lnTo>
                  <a:lnTo>
                    <a:pt x="1292" y="5320"/>
                  </a:lnTo>
                  <a:lnTo>
                    <a:pt x="1538" y="5443"/>
                  </a:lnTo>
                  <a:lnTo>
                    <a:pt x="1784" y="5566"/>
                  </a:lnTo>
                  <a:lnTo>
                    <a:pt x="2061" y="5689"/>
                  </a:lnTo>
                  <a:lnTo>
                    <a:pt x="2337" y="5751"/>
                  </a:lnTo>
                  <a:lnTo>
                    <a:pt x="2614" y="5782"/>
                  </a:lnTo>
                  <a:lnTo>
                    <a:pt x="2922" y="5812"/>
                  </a:lnTo>
                  <a:lnTo>
                    <a:pt x="3290" y="5782"/>
                  </a:lnTo>
                  <a:lnTo>
                    <a:pt x="3659" y="5689"/>
                  </a:lnTo>
                  <a:lnTo>
                    <a:pt x="4028" y="5597"/>
                  </a:lnTo>
                  <a:lnTo>
                    <a:pt x="4367" y="5413"/>
                  </a:lnTo>
                  <a:lnTo>
                    <a:pt x="4674" y="5197"/>
                  </a:lnTo>
                  <a:lnTo>
                    <a:pt x="4951" y="4951"/>
                  </a:lnTo>
                  <a:lnTo>
                    <a:pt x="5197" y="4675"/>
                  </a:lnTo>
                  <a:lnTo>
                    <a:pt x="5412" y="4367"/>
                  </a:lnTo>
                  <a:lnTo>
                    <a:pt x="5504" y="4183"/>
                  </a:lnTo>
                  <a:lnTo>
                    <a:pt x="5535" y="3998"/>
                  </a:lnTo>
                  <a:lnTo>
                    <a:pt x="5535" y="3844"/>
                  </a:lnTo>
                  <a:lnTo>
                    <a:pt x="5504" y="3660"/>
                  </a:lnTo>
                  <a:lnTo>
                    <a:pt x="5443" y="3506"/>
                  </a:lnTo>
                  <a:lnTo>
                    <a:pt x="5351" y="3353"/>
                  </a:lnTo>
                  <a:lnTo>
                    <a:pt x="5228" y="3199"/>
                  </a:lnTo>
                  <a:lnTo>
                    <a:pt x="5074" y="3107"/>
                  </a:lnTo>
                  <a:lnTo>
                    <a:pt x="4920" y="3014"/>
                  </a:lnTo>
                  <a:lnTo>
                    <a:pt x="4736" y="2984"/>
                  </a:lnTo>
                  <a:lnTo>
                    <a:pt x="4551" y="2984"/>
                  </a:lnTo>
                  <a:lnTo>
                    <a:pt x="4367" y="3014"/>
                  </a:lnTo>
                  <a:lnTo>
                    <a:pt x="4213" y="3076"/>
                  </a:lnTo>
                  <a:lnTo>
                    <a:pt x="4059" y="3168"/>
                  </a:lnTo>
                  <a:lnTo>
                    <a:pt x="3936" y="3291"/>
                  </a:lnTo>
                  <a:lnTo>
                    <a:pt x="3813" y="3445"/>
                  </a:lnTo>
                  <a:lnTo>
                    <a:pt x="3752" y="3537"/>
                  </a:lnTo>
                  <a:lnTo>
                    <a:pt x="3659" y="3660"/>
                  </a:lnTo>
                  <a:lnTo>
                    <a:pt x="3444" y="3814"/>
                  </a:lnTo>
                  <a:lnTo>
                    <a:pt x="3167" y="3937"/>
                  </a:lnTo>
                  <a:lnTo>
                    <a:pt x="3045" y="3937"/>
                  </a:lnTo>
                  <a:lnTo>
                    <a:pt x="2922" y="3967"/>
                  </a:lnTo>
                  <a:lnTo>
                    <a:pt x="2706" y="3937"/>
                  </a:lnTo>
                  <a:lnTo>
                    <a:pt x="2491" y="3875"/>
                  </a:lnTo>
                  <a:lnTo>
                    <a:pt x="2307" y="3783"/>
                  </a:lnTo>
                  <a:lnTo>
                    <a:pt x="2153" y="3660"/>
                  </a:lnTo>
                  <a:lnTo>
                    <a:pt x="2030" y="3506"/>
                  </a:lnTo>
                  <a:lnTo>
                    <a:pt x="1938" y="3322"/>
                  </a:lnTo>
                  <a:lnTo>
                    <a:pt x="1876" y="3107"/>
                  </a:lnTo>
                  <a:lnTo>
                    <a:pt x="1845" y="2922"/>
                  </a:lnTo>
                  <a:lnTo>
                    <a:pt x="1876" y="2707"/>
                  </a:lnTo>
                  <a:lnTo>
                    <a:pt x="1938" y="2492"/>
                  </a:lnTo>
                  <a:lnTo>
                    <a:pt x="2030" y="2338"/>
                  </a:lnTo>
                  <a:lnTo>
                    <a:pt x="2153" y="2153"/>
                  </a:lnTo>
                  <a:lnTo>
                    <a:pt x="2307" y="2030"/>
                  </a:lnTo>
                  <a:lnTo>
                    <a:pt x="2491" y="1938"/>
                  </a:lnTo>
                  <a:lnTo>
                    <a:pt x="2706" y="1877"/>
                  </a:lnTo>
                  <a:lnTo>
                    <a:pt x="2922" y="1846"/>
                  </a:lnTo>
                  <a:lnTo>
                    <a:pt x="3106" y="1846"/>
                  </a:lnTo>
                  <a:lnTo>
                    <a:pt x="3260" y="1784"/>
                  </a:lnTo>
                  <a:lnTo>
                    <a:pt x="3413" y="1692"/>
                  </a:lnTo>
                  <a:lnTo>
                    <a:pt x="3567" y="1600"/>
                  </a:lnTo>
                  <a:lnTo>
                    <a:pt x="3659" y="1446"/>
                  </a:lnTo>
                  <a:lnTo>
                    <a:pt x="3752" y="1292"/>
                  </a:lnTo>
                  <a:lnTo>
                    <a:pt x="3813" y="1139"/>
                  </a:lnTo>
                  <a:lnTo>
                    <a:pt x="3844" y="923"/>
                  </a:lnTo>
                  <a:lnTo>
                    <a:pt x="3813" y="739"/>
                  </a:lnTo>
                  <a:lnTo>
                    <a:pt x="3752" y="585"/>
                  </a:lnTo>
                  <a:lnTo>
                    <a:pt x="3659" y="431"/>
                  </a:lnTo>
                  <a:lnTo>
                    <a:pt x="3567" y="278"/>
                  </a:lnTo>
                  <a:lnTo>
                    <a:pt x="3413" y="185"/>
                  </a:lnTo>
                  <a:lnTo>
                    <a:pt x="3260" y="93"/>
                  </a:lnTo>
                  <a:lnTo>
                    <a:pt x="3106" y="32"/>
                  </a:lnTo>
                  <a:lnTo>
                    <a:pt x="292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3871750" y="2891700"/>
              <a:ext cx="1342291" cy="544001"/>
            </a:xfrm>
            <a:custGeom>
              <a:avLst/>
              <a:gdLst/>
              <a:ahLst/>
              <a:cxnLst/>
              <a:rect l="l" t="t" r="r" b="b"/>
              <a:pathLst>
                <a:path w="62974" h="25522" extrusionOk="0">
                  <a:moveTo>
                    <a:pt x="24569" y="13683"/>
                  </a:moveTo>
                  <a:lnTo>
                    <a:pt x="24815" y="13714"/>
                  </a:lnTo>
                  <a:lnTo>
                    <a:pt x="25061" y="13806"/>
                  </a:lnTo>
                  <a:lnTo>
                    <a:pt x="25245" y="13929"/>
                  </a:lnTo>
                  <a:lnTo>
                    <a:pt x="25430" y="14114"/>
                  </a:lnTo>
                  <a:lnTo>
                    <a:pt x="26690" y="15774"/>
                  </a:lnTo>
                  <a:lnTo>
                    <a:pt x="24323" y="15774"/>
                  </a:lnTo>
                  <a:lnTo>
                    <a:pt x="24108" y="15682"/>
                  </a:lnTo>
                  <a:lnTo>
                    <a:pt x="23923" y="15559"/>
                  </a:lnTo>
                  <a:lnTo>
                    <a:pt x="23739" y="15374"/>
                  </a:lnTo>
                  <a:lnTo>
                    <a:pt x="22478" y="13683"/>
                  </a:lnTo>
                  <a:close/>
                  <a:moveTo>
                    <a:pt x="31057" y="1845"/>
                  </a:moveTo>
                  <a:lnTo>
                    <a:pt x="31579" y="1876"/>
                  </a:lnTo>
                  <a:lnTo>
                    <a:pt x="32102" y="1937"/>
                  </a:lnTo>
                  <a:lnTo>
                    <a:pt x="32594" y="2029"/>
                  </a:lnTo>
                  <a:lnTo>
                    <a:pt x="33086" y="2152"/>
                  </a:lnTo>
                  <a:lnTo>
                    <a:pt x="33578" y="2337"/>
                  </a:lnTo>
                  <a:lnTo>
                    <a:pt x="34039" y="2521"/>
                  </a:lnTo>
                  <a:lnTo>
                    <a:pt x="34500" y="2767"/>
                  </a:lnTo>
                  <a:lnTo>
                    <a:pt x="34931" y="3013"/>
                  </a:lnTo>
                  <a:lnTo>
                    <a:pt x="42249" y="7902"/>
                  </a:lnTo>
                  <a:lnTo>
                    <a:pt x="26537" y="7902"/>
                  </a:lnTo>
                  <a:lnTo>
                    <a:pt x="26352" y="7933"/>
                  </a:lnTo>
                  <a:lnTo>
                    <a:pt x="26198" y="7964"/>
                  </a:lnTo>
                  <a:lnTo>
                    <a:pt x="26045" y="8056"/>
                  </a:lnTo>
                  <a:lnTo>
                    <a:pt x="25891" y="8179"/>
                  </a:lnTo>
                  <a:lnTo>
                    <a:pt x="25799" y="8302"/>
                  </a:lnTo>
                  <a:lnTo>
                    <a:pt x="25706" y="8456"/>
                  </a:lnTo>
                  <a:lnTo>
                    <a:pt x="25645" y="8640"/>
                  </a:lnTo>
                  <a:lnTo>
                    <a:pt x="25614" y="8825"/>
                  </a:lnTo>
                  <a:lnTo>
                    <a:pt x="25645" y="9009"/>
                  </a:lnTo>
                  <a:lnTo>
                    <a:pt x="25706" y="9194"/>
                  </a:lnTo>
                  <a:lnTo>
                    <a:pt x="25799" y="9348"/>
                  </a:lnTo>
                  <a:lnTo>
                    <a:pt x="25891" y="9471"/>
                  </a:lnTo>
                  <a:lnTo>
                    <a:pt x="26045" y="9594"/>
                  </a:lnTo>
                  <a:lnTo>
                    <a:pt x="26198" y="9686"/>
                  </a:lnTo>
                  <a:lnTo>
                    <a:pt x="26352" y="9717"/>
                  </a:lnTo>
                  <a:lnTo>
                    <a:pt x="26537" y="9747"/>
                  </a:lnTo>
                  <a:lnTo>
                    <a:pt x="47507" y="9747"/>
                  </a:lnTo>
                  <a:lnTo>
                    <a:pt x="48675" y="9778"/>
                  </a:lnTo>
                  <a:lnTo>
                    <a:pt x="49782" y="9840"/>
                  </a:lnTo>
                  <a:lnTo>
                    <a:pt x="50859" y="9901"/>
                  </a:lnTo>
                  <a:lnTo>
                    <a:pt x="52765" y="10055"/>
                  </a:lnTo>
                  <a:lnTo>
                    <a:pt x="54425" y="10270"/>
                  </a:lnTo>
                  <a:lnTo>
                    <a:pt x="55901" y="10485"/>
                  </a:lnTo>
                  <a:lnTo>
                    <a:pt x="57131" y="10762"/>
                  </a:lnTo>
                  <a:lnTo>
                    <a:pt x="58177" y="11039"/>
                  </a:lnTo>
                  <a:lnTo>
                    <a:pt x="59068" y="11315"/>
                  </a:lnTo>
                  <a:lnTo>
                    <a:pt x="59284" y="11377"/>
                  </a:lnTo>
                  <a:lnTo>
                    <a:pt x="59499" y="11500"/>
                  </a:lnTo>
                  <a:lnTo>
                    <a:pt x="59714" y="11623"/>
                  </a:lnTo>
                  <a:lnTo>
                    <a:pt x="59898" y="11746"/>
                  </a:lnTo>
                  <a:lnTo>
                    <a:pt x="60267" y="12053"/>
                  </a:lnTo>
                  <a:lnTo>
                    <a:pt x="60544" y="12422"/>
                  </a:lnTo>
                  <a:lnTo>
                    <a:pt x="60790" y="12822"/>
                  </a:lnTo>
                  <a:lnTo>
                    <a:pt x="60975" y="13253"/>
                  </a:lnTo>
                  <a:lnTo>
                    <a:pt x="61036" y="13468"/>
                  </a:lnTo>
                  <a:lnTo>
                    <a:pt x="61098" y="13683"/>
                  </a:lnTo>
                  <a:lnTo>
                    <a:pt x="61098" y="13929"/>
                  </a:lnTo>
                  <a:lnTo>
                    <a:pt x="61128" y="14175"/>
                  </a:lnTo>
                  <a:lnTo>
                    <a:pt x="61128" y="17096"/>
                  </a:lnTo>
                  <a:lnTo>
                    <a:pt x="61098" y="17281"/>
                  </a:lnTo>
                  <a:lnTo>
                    <a:pt x="61067" y="17465"/>
                  </a:lnTo>
                  <a:lnTo>
                    <a:pt x="61005" y="17619"/>
                  </a:lnTo>
                  <a:lnTo>
                    <a:pt x="60882" y="17773"/>
                  </a:lnTo>
                  <a:lnTo>
                    <a:pt x="60759" y="17896"/>
                  </a:lnTo>
                  <a:lnTo>
                    <a:pt x="60636" y="17988"/>
                  </a:lnTo>
                  <a:lnTo>
                    <a:pt x="60483" y="18080"/>
                  </a:lnTo>
                  <a:lnTo>
                    <a:pt x="60298" y="18111"/>
                  </a:lnTo>
                  <a:lnTo>
                    <a:pt x="59991" y="18203"/>
                  </a:lnTo>
                  <a:lnTo>
                    <a:pt x="59898" y="17527"/>
                  </a:lnTo>
                  <a:lnTo>
                    <a:pt x="59776" y="16912"/>
                  </a:lnTo>
                  <a:lnTo>
                    <a:pt x="59591" y="16297"/>
                  </a:lnTo>
                  <a:lnTo>
                    <a:pt x="59314" y="15712"/>
                  </a:lnTo>
                  <a:lnTo>
                    <a:pt x="59038" y="15159"/>
                  </a:lnTo>
                  <a:lnTo>
                    <a:pt x="58669" y="14636"/>
                  </a:lnTo>
                  <a:lnTo>
                    <a:pt x="58269" y="14144"/>
                  </a:lnTo>
                  <a:lnTo>
                    <a:pt x="57838" y="13683"/>
                  </a:lnTo>
                  <a:lnTo>
                    <a:pt x="57346" y="13283"/>
                  </a:lnTo>
                  <a:lnTo>
                    <a:pt x="56854" y="12914"/>
                  </a:lnTo>
                  <a:lnTo>
                    <a:pt x="56301" y="12607"/>
                  </a:lnTo>
                  <a:lnTo>
                    <a:pt x="55717" y="12330"/>
                  </a:lnTo>
                  <a:lnTo>
                    <a:pt x="55133" y="12115"/>
                  </a:lnTo>
                  <a:lnTo>
                    <a:pt x="54487" y="11961"/>
                  </a:lnTo>
                  <a:lnTo>
                    <a:pt x="53841" y="11869"/>
                  </a:lnTo>
                  <a:lnTo>
                    <a:pt x="53165" y="11838"/>
                  </a:lnTo>
                  <a:lnTo>
                    <a:pt x="52673" y="11869"/>
                  </a:lnTo>
                  <a:lnTo>
                    <a:pt x="52150" y="11930"/>
                  </a:lnTo>
                  <a:lnTo>
                    <a:pt x="51689" y="12023"/>
                  </a:lnTo>
                  <a:lnTo>
                    <a:pt x="51197" y="12146"/>
                  </a:lnTo>
                  <a:lnTo>
                    <a:pt x="50736" y="12299"/>
                  </a:lnTo>
                  <a:lnTo>
                    <a:pt x="50305" y="12484"/>
                  </a:lnTo>
                  <a:lnTo>
                    <a:pt x="49875" y="12699"/>
                  </a:lnTo>
                  <a:lnTo>
                    <a:pt x="49444" y="12945"/>
                  </a:lnTo>
                  <a:lnTo>
                    <a:pt x="49075" y="13222"/>
                  </a:lnTo>
                  <a:lnTo>
                    <a:pt x="48706" y="13529"/>
                  </a:lnTo>
                  <a:lnTo>
                    <a:pt x="48337" y="13837"/>
                  </a:lnTo>
                  <a:lnTo>
                    <a:pt x="48030" y="14206"/>
                  </a:lnTo>
                  <a:lnTo>
                    <a:pt x="47722" y="14575"/>
                  </a:lnTo>
                  <a:lnTo>
                    <a:pt x="47445" y="14944"/>
                  </a:lnTo>
                  <a:lnTo>
                    <a:pt x="47199" y="15374"/>
                  </a:lnTo>
                  <a:lnTo>
                    <a:pt x="46984" y="15774"/>
                  </a:lnTo>
                  <a:lnTo>
                    <a:pt x="28997" y="15774"/>
                  </a:lnTo>
                  <a:lnTo>
                    <a:pt x="26906" y="13007"/>
                  </a:lnTo>
                  <a:lnTo>
                    <a:pt x="26690" y="12730"/>
                  </a:lnTo>
                  <a:lnTo>
                    <a:pt x="26444" y="12515"/>
                  </a:lnTo>
                  <a:lnTo>
                    <a:pt x="26168" y="12330"/>
                  </a:lnTo>
                  <a:lnTo>
                    <a:pt x="25860" y="12146"/>
                  </a:lnTo>
                  <a:lnTo>
                    <a:pt x="25553" y="12023"/>
                  </a:lnTo>
                  <a:lnTo>
                    <a:pt x="25245" y="11930"/>
                  </a:lnTo>
                  <a:lnTo>
                    <a:pt x="24907" y="11869"/>
                  </a:lnTo>
                  <a:lnTo>
                    <a:pt x="24569" y="11838"/>
                  </a:lnTo>
                  <a:lnTo>
                    <a:pt x="20633" y="11838"/>
                  </a:lnTo>
                  <a:lnTo>
                    <a:pt x="20387" y="11869"/>
                  </a:lnTo>
                  <a:lnTo>
                    <a:pt x="20141" y="11992"/>
                  </a:lnTo>
                  <a:lnTo>
                    <a:pt x="19957" y="12146"/>
                  </a:lnTo>
                  <a:lnTo>
                    <a:pt x="19803" y="12361"/>
                  </a:lnTo>
                  <a:lnTo>
                    <a:pt x="19741" y="12607"/>
                  </a:lnTo>
                  <a:lnTo>
                    <a:pt x="19711" y="12853"/>
                  </a:lnTo>
                  <a:lnTo>
                    <a:pt x="19772" y="13099"/>
                  </a:lnTo>
                  <a:lnTo>
                    <a:pt x="19895" y="13314"/>
                  </a:lnTo>
                  <a:lnTo>
                    <a:pt x="22263" y="16481"/>
                  </a:lnTo>
                  <a:lnTo>
                    <a:pt x="22478" y="16727"/>
                  </a:lnTo>
                  <a:lnTo>
                    <a:pt x="22724" y="16973"/>
                  </a:lnTo>
                  <a:lnTo>
                    <a:pt x="23001" y="17158"/>
                  </a:lnTo>
                  <a:lnTo>
                    <a:pt x="23277" y="17311"/>
                  </a:lnTo>
                  <a:lnTo>
                    <a:pt x="23585" y="17465"/>
                  </a:lnTo>
                  <a:lnTo>
                    <a:pt x="23923" y="17557"/>
                  </a:lnTo>
                  <a:lnTo>
                    <a:pt x="24231" y="17619"/>
                  </a:lnTo>
                  <a:lnTo>
                    <a:pt x="46400" y="17619"/>
                  </a:lnTo>
                  <a:lnTo>
                    <a:pt x="46369" y="18142"/>
                  </a:lnTo>
                  <a:lnTo>
                    <a:pt x="46339" y="18695"/>
                  </a:lnTo>
                  <a:lnTo>
                    <a:pt x="46369" y="19218"/>
                  </a:lnTo>
                  <a:lnTo>
                    <a:pt x="46400" y="19740"/>
                  </a:lnTo>
                  <a:lnTo>
                    <a:pt x="18511" y="19740"/>
                  </a:lnTo>
                  <a:lnTo>
                    <a:pt x="18573" y="19218"/>
                  </a:lnTo>
                  <a:lnTo>
                    <a:pt x="18604" y="18695"/>
                  </a:lnTo>
                  <a:lnTo>
                    <a:pt x="18573" y="17988"/>
                  </a:lnTo>
                  <a:lnTo>
                    <a:pt x="18450" y="17311"/>
                  </a:lnTo>
                  <a:lnTo>
                    <a:pt x="18296" y="16666"/>
                  </a:lnTo>
                  <a:lnTo>
                    <a:pt x="18050" y="16020"/>
                  </a:lnTo>
                  <a:lnTo>
                    <a:pt x="17773" y="15436"/>
                  </a:lnTo>
                  <a:lnTo>
                    <a:pt x="17435" y="14851"/>
                  </a:lnTo>
                  <a:lnTo>
                    <a:pt x="17035" y="14329"/>
                  </a:lnTo>
                  <a:lnTo>
                    <a:pt x="16605" y="13837"/>
                  </a:lnTo>
                  <a:lnTo>
                    <a:pt x="16113" y="13406"/>
                  </a:lnTo>
                  <a:lnTo>
                    <a:pt x="15590" y="13007"/>
                  </a:lnTo>
                  <a:lnTo>
                    <a:pt x="15006" y="12668"/>
                  </a:lnTo>
                  <a:lnTo>
                    <a:pt x="14422" y="12392"/>
                  </a:lnTo>
                  <a:lnTo>
                    <a:pt x="13807" y="12146"/>
                  </a:lnTo>
                  <a:lnTo>
                    <a:pt x="13130" y="11992"/>
                  </a:lnTo>
                  <a:lnTo>
                    <a:pt x="12454" y="11869"/>
                  </a:lnTo>
                  <a:lnTo>
                    <a:pt x="11778" y="11838"/>
                  </a:lnTo>
                  <a:lnTo>
                    <a:pt x="11193" y="11869"/>
                  </a:lnTo>
                  <a:lnTo>
                    <a:pt x="10640" y="11930"/>
                  </a:lnTo>
                  <a:lnTo>
                    <a:pt x="10117" y="12053"/>
                  </a:lnTo>
                  <a:lnTo>
                    <a:pt x="9594" y="12207"/>
                  </a:lnTo>
                  <a:lnTo>
                    <a:pt x="9072" y="12392"/>
                  </a:lnTo>
                  <a:lnTo>
                    <a:pt x="8610" y="12607"/>
                  </a:lnTo>
                  <a:lnTo>
                    <a:pt x="8149" y="12884"/>
                  </a:lnTo>
                  <a:lnTo>
                    <a:pt x="7719" y="13191"/>
                  </a:lnTo>
                  <a:lnTo>
                    <a:pt x="7288" y="13529"/>
                  </a:lnTo>
                  <a:lnTo>
                    <a:pt x="6919" y="13868"/>
                  </a:lnTo>
                  <a:lnTo>
                    <a:pt x="6550" y="14267"/>
                  </a:lnTo>
                  <a:lnTo>
                    <a:pt x="6212" y="14698"/>
                  </a:lnTo>
                  <a:lnTo>
                    <a:pt x="5935" y="15128"/>
                  </a:lnTo>
                  <a:lnTo>
                    <a:pt x="5659" y="15589"/>
                  </a:lnTo>
                  <a:lnTo>
                    <a:pt x="5443" y="16081"/>
                  </a:lnTo>
                  <a:lnTo>
                    <a:pt x="5259" y="16573"/>
                  </a:lnTo>
                  <a:lnTo>
                    <a:pt x="3076" y="15651"/>
                  </a:lnTo>
                  <a:lnTo>
                    <a:pt x="2799" y="15497"/>
                  </a:lnTo>
                  <a:lnTo>
                    <a:pt x="2553" y="15343"/>
                  </a:lnTo>
                  <a:lnTo>
                    <a:pt x="2369" y="15128"/>
                  </a:lnTo>
                  <a:lnTo>
                    <a:pt x="2184" y="14882"/>
                  </a:lnTo>
                  <a:lnTo>
                    <a:pt x="2030" y="14636"/>
                  </a:lnTo>
                  <a:lnTo>
                    <a:pt x="1938" y="14360"/>
                  </a:lnTo>
                  <a:lnTo>
                    <a:pt x="1877" y="14083"/>
                  </a:lnTo>
                  <a:lnTo>
                    <a:pt x="1846" y="13775"/>
                  </a:lnTo>
                  <a:lnTo>
                    <a:pt x="1846" y="8517"/>
                  </a:lnTo>
                  <a:lnTo>
                    <a:pt x="1846" y="8333"/>
                  </a:lnTo>
                  <a:lnTo>
                    <a:pt x="1907" y="8148"/>
                  </a:lnTo>
                  <a:lnTo>
                    <a:pt x="1969" y="7995"/>
                  </a:lnTo>
                  <a:lnTo>
                    <a:pt x="2092" y="7841"/>
                  </a:lnTo>
                  <a:lnTo>
                    <a:pt x="2215" y="7718"/>
                  </a:lnTo>
                  <a:lnTo>
                    <a:pt x="2369" y="7626"/>
                  </a:lnTo>
                  <a:lnTo>
                    <a:pt x="2522" y="7533"/>
                  </a:lnTo>
                  <a:lnTo>
                    <a:pt x="2707" y="7472"/>
                  </a:lnTo>
                  <a:lnTo>
                    <a:pt x="6089" y="6918"/>
                  </a:lnTo>
                  <a:lnTo>
                    <a:pt x="6581" y="6826"/>
                  </a:lnTo>
                  <a:lnTo>
                    <a:pt x="7073" y="6703"/>
                  </a:lnTo>
                  <a:lnTo>
                    <a:pt x="7565" y="6519"/>
                  </a:lnTo>
                  <a:lnTo>
                    <a:pt x="8026" y="6334"/>
                  </a:lnTo>
                  <a:lnTo>
                    <a:pt x="15713" y="2829"/>
                  </a:lnTo>
                  <a:lnTo>
                    <a:pt x="16267" y="2614"/>
                  </a:lnTo>
                  <a:lnTo>
                    <a:pt x="16820" y="2398"/>
                  </a:lnTo>
                  <a:lnTo>
                    <a:pt x="17374" y="2245"/>
                  </a:lnTo>
                  <a:lnTo>
                    <a:pt x="17927" y="2091"/>
                  </a:lnTo>
                  <a:lnTo>
                    <a:pt x="18511" y="1999"/>
                  </a:lnTo>
                  <a:lnTo>
                    <a:pt x="19065" y="1906"/>
                  </a:lnTo>
                  <a:lnTo>
                    <a:pt x="19649" y="1876"/>
                  </a:lnTo>
                  <a:lnTo>
                    <a:pt x="20233" y="1845"/>
                  </a:lnTo>
                  <a:lnTo>
                    <a:pt x="20787" y="1845"/>
                  </a:lnTo>
                  <a:lnTo>
                    <a:pt x="18604" y="4059"/>
                  </a:lnTo>
                  <a:lnTo>
                    <a:pt x="18419" y="4274"/>
                  </a:lnTo>
                  <a:lnTo>
                    <a:pt x="18265" y="4459"/>
                  </a:lnTo>
                  <a:lnTo>
                    <a:pt x="18142" y="4674"/>
                  </a:lnTo>
                  <a:lnTo>
                    <a:pt x="18019" y="4889"/>
                  </a:lnTo>
                  <a:lnTo>
                    <a:pt x="17927" y="5104"/>
                  </a:lnTo>
                  <a:lnTo>
                    <a:pt x="17835" y="5350"/>
                  </a:lnTo>
                  <a:lnTo>
                    <a:pt x="17804" y="5596"/>
                  </a:lnTo>
                  <a:lnTo>
                    <a:pt x="17743" y="5842"/>
                  </a:lnTo>
                  <a:lnTo>
                    <a:pt x="17743" y="6088"/>
                  </a:lnTo>
                  <a:lnTo>
                    <a:pt x="17743" y="6334"/>
                  </a:lnTo>
                  <a:lnTo>
                    <a:pt x="17773" y="6549"/>
                  </a:lnTo>
                  <a:lnTo>
                    <a:pt x="17835" y="6795"/>
                  </a:lnTo>
                  <a:lnTo>
                    <a:pt x="17896" y="7041"/>
                  </a:lnTo>
                  <a:lnTo>
                    <a:pt x="17989" y="7287"/>
                  </a:lnTo>
                  <a:lnTo>
                    <a:pt x="18081" y="7503"/>
                  </a:lnTo>
                  <a:lnTo>
                    <a:pt x="18235" y="7718"/>
                  </a:lnTo>
                  <a:lnTo>
                    <a:pt x="18727" y="8456"/>
                  </a:lnTo>
                  <a:lnTo>
                    <a:pt x="18942" y="8733"/>
                  </a:lnTo>
                  <a:lnTo>
                    <a:pt x="19188" y="9009"/>
                  </a:lnTo>
                  <a:lnTo>
                    <a:pt x="19465" y="9225"/>
                  </a:lnTo>
                  <a:lnTo>
                    <a:pt x="19772" y="9409"/>
                  </a:lnTo>
                  <a:lnTo>
                    <a:pt x="20080" y="9563"/>
                  </a:lnTo>
                  <a:lnTo>
                    <a:pt x="20418" y="9655"/>
                  </a:lnTo>
                  <a:lnTo>
                    <a:pt x="20756" y="9717"/>
                  </a:lnTo>
                  <a:lnTo>
                    <a:pt x="21125" y="9747"/>
                  </a:lnTo>
                  <a:lnTo>
                    <a:pt x="22601" y="9747"/>
                  </a:lnTo>
                  <a:lnTo>
                    <a:pt x="22785" y="9717"/>
                  </a:lnTo>
                  <a:lnTo>
                    <a:pt x="22970" y="9686"/>
                  </a:lnTo>
                  <a:lnTo>
                    <a:pt x="23124" y="9594"/>
                  </a:lnTo>
                  <a:lnTo>
                    <a:pt x="23247" y="9471"/>
                  </a:lnTo>
                  <a:lnTo>
                    <a:pt x="23370" y="9348"/>
                  </a:lnTo>
                  <a:lnTo>
                    <a:pt x="23462" y="9194"/>
                  </a:lnTo>
                  <a:lnTo>
                    <a:pt x="23523" y="9009"/>
                  </a:lnTo>
                  <a:lnTo>
                    <a:pt x="23523" y="8825"/>
                  </a:lnTo>
                  <a:lnTo>
                    <a:pt x="23523" y="8640"/>
                  </a:lnTo>
                  <a:lnTo>
                    <a:pt x="23462" y="8456"/>
                  </a:lnTo>
                  <a:lnTo>
                    <a:pt x="23370" y="8302"/>
                  </a:lnTo>
                  <a:lnTo>
                    <a:pt x="23247" y="8179"/>
                  </a:lnTo>
                  <a:lnTo>
                    <a:pt x="23124" y="8056"/>
                  </a:lnTo>
                  <a:lnTo>
                    <a:pt x="22970" y="7964"/>
                  </a:lnTo>
                  <a:lnTo>
                    <a:pt x="22785" y="7933"/>
                  </a:lnTo>
                  <a:lnTo>
                    <a:pt x="22601" y="7902"/>
                  </a:lnTo>
                  <a:lnTo>
                    <a:pt x="21125" y="7902"/>
                  </a:lnTo>
                  <a:lnTo>
                    <a:pt x="20879" y="7872"/>
                  </a:lnTo>
                  <a:lnTo>
                    <a:pt x="20633" y="7779"/>
                  </a:lnTo>
                  <a:lnTo>
                    <a:pt x="20418" y="7626"/>
                  </a:lnTo>
                  <a:lnTo>
                    <a:pt x="20264" y="7441"/>
                  </a:lnTo>
                  <a:lnTo>
                    <a:pt x="19772" y="6703"/>
                  </a:lnTo>
                  <a:lnTo>
                    <a:pt x="19680" y="6549"/>
                  </a:lnTo>
                  <a:lnTo>
                    <a:pt x="19618" y="6365"/>
                  </a:lnTo>
                  <a:lnTo>
                    <a:pt x="19588" y="6180"/>
                  </a:lnTo>
                  <a:lnTo>
                    <a:pt x="19588" y="6027"/>
                  </a:lnTo>
                  <a:lnTo>
                    <a:pt x="19618" y="5842"/>
                  </a:lnTo>
                  <a:lnTo>
                    <a:pt x="19680" y="5658"/>
                  </a:lnTo>
                  <a:lnTo>
                    <a:pt x="19772" y="5504"/>
                  </a:lnTo>
                  <a:lnTo>
                    <a:pt x="19895" y="5381"/>
                  </a:lnTo>
                  <a:lnTo>
                    <a:pt x="22539" y="2737"/>
                  </a:lnTo>
                  <a:lnTo>
                    <a:pt x="22755" y="2552"/>
                  </a:lnTo>
                  <a:lnTo>
                    <a:pt x="23001" y="2368"/>
                  </a:lnTo>
                  <a:lnTo>
                    <a:pt x="23247" y="2214"/>
                  </a:lnTo>
                  <a:lnTo>
                    <a:pt x="23493" y="2091"/>
                  </a:lnTo>
                  <a:lnTo>
                    <a:pt x="23769" y="1999"/>
                  </a:lnTo>
                  <a:lnTo>
                    <a:pt x="24077" y="1906"/>
                  </a:lnTo>
                  <a:lnTo>
                    <a:pt x="24354" y="1876"/>
                  </a:lnTo>
                  <a:lnTo>
                    <a:pt x="24661" y="1845"/>
                  </a:lnTo>
                  <a:close/>
                  <a:moveTo>
                    <a:pt x="11778" y="13683"/>
                  </a:moveTo>
                  <a:lnTo>
                    <a:pt x="12269" y="13714"/>
                  </a:lnTo>
                  <a:lnTo>
                    <a:pt x="12761" y="13806"/>
                  </a:lnTo>
                  <a:lnTo>
                    <a:pt x="13253" y="13929"/>
                  </a:lnTo>
                  <a:lnTo>
                    <a:pt x="13715" y="14083"/>
                  </a:lnTo>
                  <a:lnTo>
                    <a:pt x="14145" y="14298"/>
                  </a:lnTo>
                  <a:lnTo>
                    <a:pt x="14545" y="14544"/>
                  </a:lnTo>
                  <a:lnTo>
                    <a:pt x="14945" y="14821"/>
                  </a:lnTo>
                  <a:lnTo>
                    <a:pt x="15283" y="15159"/>
                  </a:lnTo>
                  <a:lnTo>
                    <a:pt x="15621" y="15497"/>
                  </a:lnTo>
                  <a:lnTo>
                    <a:pt x="15898" y="15897"/>
                  </a:lnTo>
                  <a:lnTo>
                    <a:pt x="16144" y="16297"/>
                  </a:lnTo>
                  <a:lnTo>
                    <a:pt x="16359" y="16727"/>
                  </a:lnTo>
                  <a:lnTo>
                    <a:pt x="16543" y="17188"/>
                  </a:lnTo>
                  <a:lnTo>
                    <a:pt x="16666" y="17680"/>
                  </a:lnTo>
                  <a:lnTo>
                    <a:pt x="16728" y="18172"/>
                  </a:lnTo>
                  <a:lnTo>
                    <a:pt x="16759" y="18695"/>
                  </a:lnTo>
                  <a:lnTo>
                    <a:pt x="16728" y="19187"/>
                  </a:lnTo>
                  <a:lnTo>
                    <a:pt x="16666" y="19679"/>
                  </a:lnTo>
                  <a:lnTo>
                    <a:pt x="16543" y="20171"/>
                  </a:lnTo>
                  <a:lnTo>
                    <a:pt x="16359" y="20632"/>
                  </a:lnTo>
                  <a:lnTo>
                    <a:pt x="16144" y="21063"/>
                  </a:lnTo>
                  <a:lnTo>
                    <a:pt x="15898" y="21462"/>
                  </a:lnTo>
                  <a:lnTo>
                    <a:pt x="15621" y="21862"/>
                  </a:lnTo>
                  <a:lnTo>
                    <a:pt x="15283" y="22200"/>
                  </a:lnTo>
                  <a:lnTo>
                    <a:pt x="14945" y="22539"/>
                  </a:lnTo>
                  <a:lnTo>
                    <a:pt x="14545" y="22815"/>
                  </a:lnTo>
                  <a:lnTo>
                    <a:pt x="14145" y="23061"/>
                  </a:lnTo>
                  <a:lnTo>
                    <a:pt x="13715" y="23277"/>
                  </a:lnTo>
                  <a:lnTo>
                    <a:pt x="13253" y="23461"/>
                  </a:lnTo>
                  <a:lnTo>
                    <a:pt x="12761" y="23584"/>
                  </a:lnTo>
                  <a:lnTo>
                    <a:pt x="12269" y="23646"/>
                  </a:lnTo>
                  <a:lnTo>
                    <a:pt x="11778" y="23676"/>
                  </a:lnTo>
                  <a:lnTo>
                    <a:pt x="11255" y="23646"/>
                  </a:lnTo>
                  <a:lnTo>
                    <a:pt x="10763" y="23584"/>
                  </a:lnTo>
                  <a:lnTo>
                    <a:pt x="10271" y="23461"/>
                  </a:lnTo>
                  <a:lnTo>
                    <a:pt x="9810" y="23277"/>
                  </a:lnTo>
                  <a:lnTo>
                    <a:pt x="9379" y="23061"/>
                  </a:lnTo>
                  <a:lnTo>
                    <a:pt x="8979" y="22815"/>
                  </a:lnTo>
                  <a:lnTo>
                    <a:pt x="8580" y="22539"/>
                  </a:lnTo>
                  <a:lnTo>
                    <a:pt x="8241" y="22200"/>
                  </a:lnTo>
                  <a:lnTo>
                    <a:pt x="7903" y="21862"/>
                  </a:lnTo>
                  <a:lnTo>
                    <a:pt x="7627" y="21462"/>
                  </a:lnTo>
                  <a:lnTo>
                    <a:pt x="7381" y="21063"/>
                  </a:lnTo>
                  <a:lnTo>
                    <a:pt x="7165" y="20632"/>
                  </a:lnTo>
                  <a:lnTo>
                    <a:pt x="6981" y="20171"/>
                  </a:lnTo>
                  <a:lnTo>
                    <a:pt x="6858" y="19679"/>
                  </a:lnTo>
                  <a:lnTo>
                    <a:pt x="6796" y="19187"/>
                  </a:lnTo>
                  <a:lnTo>
                    <a:pt x="6766" y="18695"/>
                  </a:lnTo>
                  <a:lnTo>
                    <a:pt x="6796" y="18172"/>
                  </a:lnTo>
                  <a:lnTo>
                    <a:pt x="6858" y="17680"/>
                  </a:lnTo>
                  <a:lnTo>
                    <a:pt x="6981" y="17188"/>
                  </a:lnTo>
                  <a:lnTo>
                    <a:pt x="7165" y="16727"/>
                  </a:lnTo>
                  <a:lnTo>
                    <a:pt x="7381" y="16297"/>
                  </a:lnTo>
                  <a:lnTo>
                    <a:pt x="7627" y="15897"/>
                  </a:lnTo>
                  <a:lnTo>
                    <a:pt x="7903" y="15497"/>
                  </a:lnTo>
                  <a:lnTo>
                    <a:pt x="8241" y="15159"/>
                  </a:lnTo>
                  <a:lnTo>
                    <a:pt x="8580" y="14821"/>
                  </a:lnTo>
                  <a:lnTo>
                    <a:pt x="8979" y="14544"/>
                  </a:lnTo>
                  <a:lnTo>
                    <a:pt x="9379" y="14298"/>
                  </a:lnTo>
                  <a:lnTo>
                    <a:pt x="9810" y="14083"/>
                  </a:lnTo>
                  <a:lnTo>
                    <a:pt x="10271" y="13929"/>
                  </a:lnTo>
                  <a:lnTo>
                    <a:pt x="10763" y="13806"/>
                  </a:lnTo>
                  <a:lnTo>
                    <a:pt x="11255" y="13714"/>
                  </a:lnTo>
                  <a:lnTo>
                    <a:pt x="11778" y="13683"/>
                  </a:lnTo>
                  <a:close/>
                  <a:moveTo>
                    <a:pt x="53165" y="13683"/>
                  </a:moveTo>
                  <a:lnTo>
                    <a:pt x="53687" y="13714"/>
                  </a:lnTo>
                  <a:lnTo>
                    <a:pt x="54179" y="13806"/>
                  </a:lnTo>
                  <a:lnTo>
                    <a:pt x="54641" y="13929"/>
                  </a:lnTo>
                  <a:lnTo>
                    <a:pt x="55102" y="14083"/>
                  </a:lnTo>
                  <a:lnTo>
                    <a:pt x="55563" y="14298"/>
                  </a:lnTo>
                  <a:lnTo>
                    <a:pt x="55963" y="14544"/>
                  </a:lnTo>
                  <a:lnTo>
                    <a:pt x="56332" y="14821"/>
                  </a:lnTo>
                  <a:lnTo>
                    <a:pt x="56701" y="15159"/>
                  </a:lnTo>
                  <a:lnTo>
                    <a:pt x="57008" y="15497"/>
                  </a:lnTo>
                  <a:lnTo>
                    <a:pt x="57316" y="15897"/>
                  </a:lnTo>
                  <a:lnTo>
                    <a:pt x="57562" y="16297"/>
                  </a:lnTo>
                  <a:lnTo>
                    <a:pt x="57777" y="16727"/>
                  </a:lnTo>
                  <a:lnTo>
                    <a:pt x="57931" y="17188"/>
                  </a:lnTo>
                  <a:lnTo>
                    <a:pt x="58054" y="17680"/>
                  </a:lnTo>
                  <a:lnTo>
                    <a:pt x="58146" y="18172"/>
                  </a:lnTo>
                  <a:lnTo>
                    <a:pt x="58177" y="18695"/>
                  </a:lnTo>
                  <a:lnTo>
                    <a:pt x="58146" y="19187"/>
                  </a:lnTo>
                  <a:lnTo>
                    <a:pt x="58054" y="19679"/>
                  </a:lnTo>
                  <a:lnTo>
                    <a:pt x="57931" y="20171"/>
                  </a:lnTo>
                  <a:lnTo>
                    <a:pt x="57777" y="20632"/>
                  </a:lnTo>
                  <a:lnTo>
                    <a:pt x="57562" y="21063"/>
                  </a:lnTo>
                  <a:lnTo>
                    <a:pt x="57316" y="21462"/>
                  </a:lnTo>
                  <a:lnTo>
                    <a:pt x="57008" y="21862"/>
                  </a:lnTo>
                  <a:lnTo>
                    <a:pt x="56701" y="22200"/>
                  </a:lnTo>
                  <a:lnTo>
                    <a:pt x="56332" y="22539"/>
                  </a:lnTo>
                  <a:lnTo>
                    <a:pt x="55963" y="22815"/>
                  </a:lnTo>
                  <a:lnTo>
                    <a:pt x="55563" y="23061"/>
                  </a:lnTo>
                  <a:lnTo>
                    <a:pt x="55102" y="23277"/>
                  </a:lnTo>
                  <a:lnTo>
                    <a:pt x="54641" y="23461"/>
                  </a:lnTo>
                  <a:lnTo>
                    <a:pt x="54179" y="23584"/>
                  </a:lnTo>
                  <a:lnTo>
                    <a:pt x="53687" y="23646"/>
                  </a:lnTo>
                  <a:lnTo>
                    <a:pt x="53165" y="23676"/>
                  </a:lnTo>
                  <a:lnTo>
                    <a:pt x="52673" y="23646"/>
                  </a:lnTo>
                  <a:lnTo>
                    <a:pt x="52181" y="23584"/>
                  </a:lnTo>
                  <a:lnTo>
                    <a:pt x="51689" y="23461"/>
                  </a:lnTo>
                  <a:lnTo>
                    <a:pt x="51227" y="23277"/>
                  </a:lnTo>
                  <a:lnTo>
                    <a:pt x="50797" y="23061"/>
                  </a:lnTo>
                  <a:lnTo>
                    <a:pt x="50367" y="22815"/>
                  </a:lnTo>
                  <a:lnTo>
                    <a:pt x="49998" y="22539"/>
                  </a:lnTo>
                  <a:lnTo>
                    <a:pt x="49629" y="22200"/>
                  </a:lnTo>
                  <a:lnTo>
                    <a:pt x="49321" y="21862"/>
                  </a:lnTo>
                  <a:lnTo>
                    <a:pt x="49044" y="21462"/>
                  </a:lnTo>
                  <a:lnTo>
                    <a:pt x="48768" y="21063"/>
                  </a:lnTo>
                  <a:lnTo>
                    <a:pt x="48583" y="20632"/>
                  </a:lnTo>
                  <a:lnTo>
                    <a:pt x="48399" y="20171"/>
                  </a:lnTo>
                  <a:lnTo>
                    <a:pt x="48276" y="19679"/>
                  </a:lnTo>
                  <a:lnTo>
                    <a:pt x="48214" y="19187"/>
                  </a:lnTo>
                  <a:lnTo>
                    <a:pt x="48183" y="18695"/>
                  </a:lnTo>
                  <a:lnTo>
                    <a:pt x="48214" y="18172"/>
                  </a:lnTo>
                  <a:lnTo>
                    <a:pt x="48276" y="17680"/>
                  </a:lnTo>
                  <a:lnTo>
                    <a:pt x="48399" y="17188"/>
                  </a:lnTo>
                  <a:lnTo>
                    <a:pt x="48583" y="16727"/>
                  </a:lnTo>
                  <a:lnTo>
                    <a:pt x="48768" y="16297"/>
                  </a:lnTo>
                  <a:lnTo>
                    <a:pt x="49044" y="15897"/>
                  </a:lnTo>
                  <a:lnTo>
                    <a:pt x="49321" y="15497"/>
                  </a:lnTo>
                  <a:lnTo>
                    <a:pt x="49629" y="15159"/>
                  </a:lnTo>
                  <a:lnTo>
                    <a:pt x="49998" y="14821"/>
                  </a:lnTo>
                  <a:lnTo>
                    <a:pt x="50367" y="14544"/>
                  </a:lnTo>
                  <a:lnTo>
                    <a:pt x="50797" y="14298"/>
                  </a:lnTo>
                  <a:lnTo>
                    <a:pt x="51227" y="14083"/>
                  </a:lnTo>
                  <a:lnTo>
                    <a:pt x="51689" y="13929"/>
                  </a:lnTo>
                  <a:lnTo>
                    <a:pt x="52181" y="13806"/>
                  </a:lnTo>
                  <a:lnTo>
                    <a:pt x="52673" y="13714"/>
                  </a:lnTo>
                  <a:lnTo>
                    <a:pt x="53165" y="13683"/>
                  </a:lnTo>
                  <a:close/>
                  <a:moveTo>
                    <a:pt x="20233" y="0"/>
                  </a:moveTo>
                  <a:lnTo>
                    <a:pt x="19557" y="31"/>
                  </a:lnTo>
                  <a:lnTo>
                    <a:pt x="18880" y="92"/>
                  </a:lnTo>
                  <a:lnTo>
                    <a:pt x="18204" y="185"/>
                  </a:lnTo>
                  <a:lnTo>
                    <a:pt x="17527" y="308"/>
                  </a:lnTo>
                  <a:lnTo>
                    <a:pt x="16882" y="461"/>
                  </a:lnTo>
                  <a:lnTo>
                    <a:pt x="16236" y="646"/>
                  </a:lnTo>
                  <a:lnTo>
                    <a:pt x="15590" y="892"/>
                  </a:lnTo>
                  <a:lnTo>
                    <a:pt x="14975" y="1168"/>
                  </a:lnTo>
                  <a:lnTo>
                    <a:pt x="7288" y="4643"/>
                  </a:lnTo>
                  <a:lnTo>
                    <a:pt x="6919" y="4797"/>
                  </a:lnTo>
                  <a:lnTo>
                    <a:pt x="6550" y="4920"/>
                  </a:lnTo>
                  <a:lnTo>
                    <a:pt x="6181" y="5043"/>
                  </a:lnTo>
                  <a:lnTo>
                    <a:pt x="5782" y="5104"/>
                  </a:lnTo>
                  <a:lnTo>
                    <a:pt x="2399" y="5658"/>
                  </a:lnTo>
                  <a:lnTo>
                    <a:pt x="2153" y="5719"/>
                  </a:lnTo>
                  <a:lnTo>
                    <a:pt x="1907" y="5811"/>
                  </a:lnTo>
                  <a:lnTo>
                    <a:pt x="1661" y="5904"/>
                  </a:lnTo>
                  <a:lnTo>
                    <a:pt x="1446" y="6027"/>
                  </a:lnTo>
                  <a:lnTo>
                    <a:pt x="1231" y="6150"/>
                  </a:lnTo>
                  <a:lnTo>
                    <a:pt x="1046" y="6303"/>
                  </a:lnTo>
                  <a:lnTo>
                    <a:pt x="862" y="6457"/>
                  </a:lnTo>
                  <a:lnTo>
                    <a:pt x="677" y="6642"/>
                  </a:lnTo>
                  <a:lnTo>
                    <a:pt x="524" y="6857"/>
                  </a:lnTo>
                  <a:lnTo>
                    <a:pt x="401" y="7041"/>
                  </a:lnTo>
                  <a:lnTo>
                    <a:pt x="278" y="7287"/>
                  </a:lnTo>
                  <a:lnTo>
                    <a:pt x="185" y="7503"/>
                  </a:lnTo>
                  <a:lnTo>
                    <a:pt x="93" y="7749"/>
                  </a:lnTo>
                  <a:lnTo>
                    <a:pt x="32" y="7995"/>
                  </a:lnTo>
                  <a:lnTo>
                    <a:pt x="1" y="8271"/>
                  </a:lnTo>
                  <a:lnTo>
                    <a:pt x="1" y="8517"/>
                  </a:lnTo>
                  <a:lnTo>
                    <a:pt x="1" y="13775"/>
                  </a:lnTo>
                  <a:lnTo>
                    <a:pt x="1" y="14052"/>
                  </a:lnTo>
                  <a:lnTo>
                    <a:pt x="32" y="14360"/>
                  </a:lnTo>
                  <a:lnTo>
                    <a:pt x="93" y="14636"/>
                  </a:lnTo>
                  <a:lnTo>
                    <a:pt x="155" y="14913"/>
                  </a:lnTo>
                  <a:lnTo>
                    <a:pt x="247" y="15159"/>
                  </a:lnTo>
                  <a:lnTo>
                    <a:pt x="370" y="15436"/>
                  </a:lnTo>
                  <a:lnTo>
                    <a:pt x="493" y="15682"/>
                  </a:lnTo>
                  <a:lnTo>
                    <a:pt x="647" y="15897"/>
                  </a:lnTo>
                  <a:lnTo>
                    <a:pt x="800" y="16143"/>
                  </a:lnTo>
                  <a:lnTo>
                    <a:pt x="985" y="16358"/>
                  </a:lnTo>
                  <a:lnTo>
                    <a:pt x="1169" y="16543"/>
                  </a:lnTo>
                  <a:lnTo>
                    <a:pt x="1385" y="16758"/>
                  </a:lnTo>
                  <a:lnTo>
                    <a:pt x="1600" y="16912"/>
                  </a:lnTo>
                  <a:lnTo>
                    <a:pt x="1846" y="17065"/>
                  </a:lnTo>
                  <a:lnTo>
                    <a:pt x="2092" y="17219"/>
                  </a:lnTo>
                  <a:lnTo>
                    <a:pt x="2338" y="17342"/>
                  </a:lnTo>
                  <a:lnTo>
                    <a:pt x="4921" y="18449"/>
                  </a:lnTo>
                  <a:lnTo>
                    <a:pt x="4921" y="18695"/>
                  </a:lnTo>
                  <a:lnTo>
                    <a:pt x="4951" y="19372"/>
                  </a:lnTo>
                  <a:lnTo>
                    <a:pt x="5074" y="20048"/>
                  </a:lnTo>
                  <a:lnTo>
                    <a:pt x="5228" y="20724"/>
                  </a:lnTo>
                  <a:lnTo>
                    <a:pt x="5474" y="21339"/>
                  </a:lnTo>
                  <a:lnTo>
                    <a:pt x="5751" y="21954"/>
                  </a:lnTo>
                  <a:lnTo>
                    <a:pt x="6089" y="22508"/>
                  </a:lnTo>
                  <a:lnTo>
                    <a:pt x="6489" y="23031"/>
                  </a:lnTo>
                  <a:lnTo>
                    <a:pt x="6919" y="23523"/>
                  </a:lnTo>
                  <a:lnTo>
                    <a:pt x="7411" y="23953"/>
                  </a:lnTo>
                  <a:lnTo>
                    <a:pt x="7934" y="24353"/>
                  </a:lnTo>
                  <a:lnTo>
                    <a:pt x="8518" y="24691"/>
                  </a:lnTo>
                  <a:lnTo>
                    <a:pt x="9102" y="24968"/>
                  </a:lnTo>
                  <a:lnTo>
                    <a:pt x="9717" y="25214"/>
                  </a:lnTo>
                  <a:lnTo>
                    <a:pt x="10394" y="25367"/>
                  </a:lnTo>
                  <a:lnTo>
                    <a:pt x="11070" y="25490"/>
                  </a:lnTo>
                  <a:lnTo>
                    <a:pt x="11778" y="25521"/>
                  </a:lnTo>
                  <a:lnTo>
                    <a:pt x="12269" y="25490"/>
                  </a:lnTo>
                  <a:lnTo>
                    <a:pt x="12761" y="25460"/>
                  </a:lnTo>
                  <a:lnTo>
                    <a:pt x="13253" y="25367"/>
                  </a:lnTo>
                  <a:lnTo>
                    <a:pt x="13745" y="25244"/>
                  </a:lnTo>
                  <a:lnTo>
                    <a:pt x="14207" y="25060"/>
                  </a:lnTo>
                  <a:lnTo>
                    <a:pt x="14637" y="24875"/>
                  </a:lnTo>
                  <a:lnTo>
                    <a:pt x="15068" y="24660"/>
                  </a:lnTo>
                  <a:lnTo>
                    <a:pt x="15467" y="24414"/>
                  </a:lnTo>
                  <a:lnTo>
                    <a:pt x="15867" y="24137"/>
                  </a:lnTo>
                  <a:lnTo>
                    <a:pt x="16236" y="23861"/>
                  </a:lnTo>
                  <a:lnTo>
                    <a:pt x="16574" y="23523"/>
                  </a:lnTo>
                  <a:lnTo>
                    <a:pt x="16912" y="23184"/>
                  </a:lnTo>
                  <a:lnTo>
                    <a:pt x="17220" y="22815"/>
                  </a:lnTo>
                  <a:lnTo>
                    <a:pt x="17497" y="22416"/>
                  </a:lnTo>
                  <a:lnTo>
                    <a:pt x="17743" y="22016"/>
                  </a:lnTo>
                  <a:lnTo>
                    <a:pt x="17958" y="21585"/>
                  </a:lnTo>
                  <a:lnTo>
                    <a:pt x="46984" y="21585"/>
                  </a:lnTo>
                  <a:lnTo>
                    <a:pt x="47199" y="22016"/>
                  </a:lnTo>
                  <a:lnTo>
                    <a:pt x="47445" y="22416"/>
                  </a:lnTo>
                  <a:lnTo>
                    <a:pt x="47722" y="22815"/>
                  </a:lnTo>
                  <a:lnTo>
                    <a:pt x="48030" y="23184"/>
                  </a:lnTo>
                  <a:lnTo>
                    <a:pt x="48337" y="23523"/>
                  </a:lnTo>
                  <a:lnTo>
                    <a:pt x="48706" y="23861"/>
                  </a:lnTo>
                  <a:lnTo>
                    <a:pt x="49075" y="24137"/>
                  </a:lnTo>
                  <a:lnTo>
                    <a:pt x="49444" y="24414"/>
                  </a:lnTo>
                  <a:lnTo>
                    <a:pt x="49875" y="24660"/>
                  </a:lnTo>
                  <a:lnTo>
                    <a:pt x="50305" y="24875"/>
                  </a:lnTo>
                  <a:lnTo>
                    <a:pt x="50736" y="25060"/>
                  </a:lnTo>
                  <a:lnTo>
                    <a:pt x="51197" y="25244"/>
                  </a:lnTo>
                  <a:lnTo>
                    <a:pt x="51689" y="25367"/>
                  </a:lnTo>
                  <a:lnTo>
                    <a:pt x="52150" y="25460"/>
                  </a:lnTo>
                  <a:lnTo>
                    <a:pt x="52673" y="25490"/>
                  </a:lnTo>
                  <a:lnTo>
                    <a:pt x="53165" y="25521"/>
                  </a:lnTo>
                  <a:lnTo>
                    <a:pt x="53780" y="25490"/>
                  </a:lnTo>
                  <a:lnTo>
                    <a:pt x="54364" y="25429"/>
                  </a:lnTo>
                  <a:lnTo>
                    <a:pt x="54948" y="25275"/>
                  </a:lnTo>
                  <a:lnTo>
                    <a:pt x="55502" y="25121"/>
                  </a:lnTo>
                  <a:lnTo>
                    <a:pt x="56055" y="24875"/>
                  </a:lnTo>
                  <a:lnTo>
                    <a:pt x="56547" y="24629"/>
                  </a:lnTo>
                  <a:lnTo>
                    <a:pt x="57039" y="24322"/>
                  </a:lnTo>
                  <a:lnTo>
                    <a:pt x="57500" y="23984"/>
                  </a:lnTo>
                  <a:lnTo>
                    <a:pt x="57931" y="23584"/>
                  </a:lnTo>
                  <a:lnTo>
                    <a:pt x="58330" y="23184"/>
                  </a:lnTo>
                  <a:lnTo>
                    <a:pt x="58669" y="22723"/>
                  </a:lnTo>
                  <a:lnTo>
                    <a:pt x="59007" y="22262"/>
                  </a:lnTo>
                  <a:lnTo>
                    <a:pt x="59284" y="21770"/>
                  </a:lnTo>
                  <a:lnTo>
                    <a:pt x="59530" y="21247"/>
                  </a:lnTo>
                  <a:lnTo>
                    <a:pt x="59714" y="20694"/>
                  </a:lnTo>
                  <a:lnTo>
                    <a:pt x="59868" y="20109"/>
                  </a:lnTo>
                  <a:lnTo>
                    <a:pt x="60698" y="19925"/>
                  </a:lnTo>
                  <a:lnTo>
                    <a:pt x="60944" y="19863"/>
                  </a:lnTo>
                  <a:lnTo>
                    <a:pt x="61190" y="19771"/>
                  </a:lnTo>
                  <a:lnTo>
                    <a:pt x="61405" y="19679"/>
                  </a:lnTo>
                  <a:lnTo>
                    <a:pt x="61620" y="19556"/>
                  </a:lnTo>
                  <a:lnTo>
                    <a:pt x="61805" y="19402"/>
                  </a:lnTo>
                  <a:lnTo>
                    <a:pt x="61989" y="19249"/>
                  </a:lnTo>
                  <a:lnTo>
                    <a:pt x="62174" y="19095"/>
                  </a:lnTo>
                  <a:lnTo>
                    <a:pt x="62328" y="18910"/>
                  </a:lnTo>
                  <a:lnTo>
                    <a:pt x="62481" y="18726"/>
                  </a:lnTo>
                  <a:lnTo>
                    <a:pt x="62604" y="18511"/>
                  </a:lnTo>
                  <a:lnTo>
                    <a:pt x="62697" y="18295"/>
                  </a:lnTo>
                  <a:lnTo>
                    <a:pt x="62789" y="18080"/>
                  </a:lnTo>
                  <a:lnTo>
                    <a:pt x="62881" y="17834"/>
                  </a:lnTo>
                  <a:lnTo>
                    <a:pt x="62912" y="17588"/>
                  </a:lnTo>
                  <a:lnTo>
                    <a:pt x="62943" y="17342"/>
                  </a:lnTo>
                  <a:lnTo>
                    <a:pt x="62973" y="17096"/>
                  </a:lnTo>
                  <a:lnTo>
                    <a:pt x="62973" y="14175"/>
                  </a:lnTo>
                  <a:lnTo>
                    <a:pt x="62943" y="13775"/>
                  </a:lnTo>
                  <a:lnTo>
                    <a:pt x="62912" y="13406"/>
                  </a:lnTo>
                  <a:lnTo>
                    <a:pt x="62820" y="13037"/>
                  </a:lnTo>
                  <a:lnTo>
                    <a:pt x="62727" y="12668"/>
                  </a:lnTo>
                  <a:lnTo>
                    <a:pt x="62604" y="12330"/>
                  </a:lnTo>
                  <a:lnTo>
                    <a:pt x="62451" y="11961"/>
                  </a:lnTo>
                  <a:lnTo>
                    <a:pt x="62266" y="11654"/>
                  </a:lnTo>
                  <a:lnTo>
                    <a:pt x="62051" y="11346"/>
                  </a:lnTo>
                  <a:lnTo>
                    <a:pt x="61836" y="11039"/>
                  </a:lnTo>
                  <a:lnTo>
                    <a:pt x="61559" y="10762"/>
                  </a:lnTo>
                  <a:lnTo>
                    <a:pt x="61313" y="10516"/>
                  </a:lnTo>
                  <a:lnTo>
                    <a:pt x="61005" y="10270"/>
                  </a:lnTo>
                  <a:lnTo>
                    <a:pt x="60698" y="10055"/>
                  </a:lnTo>
                  <a:lnTo>
                    <a:pt x="60360" y="9870"/>
                  </a:lnTo>
                  <a:lnTo>
                    <a:pt x="60021" y="9686"/>
                  </a:lnTo>
                  <a:lnTo>
                    <a:pt x="59653" y="9563"/>
                  </a:lnTo>
                  <a:lnTo>
                    <a:pt x="58884" y="9317"/>
                  </a:lnTo>
                  <a:lnTo>
                    <a:pt x="58084" y="9102"/>
                  </a:lnTo>
                  <a:lnTo>
                    <a:pt x="57254" y="8886"/>
                  </a:lnTo>
                  <a:lnTo>
                    <a:pt x="56424" y="8733"/>
                  </a:lnTo>
                  <a:lnTo>
                    <a:pt x="55563" y="8579"/>
                  </a:lnTo>
                  <a:lnTo>
                    <a:pt x="54671" y="8425"/>
                  </a:lnTo>
                  <a:lnTo>
                    <a:pt x="52919" y="8210"/>
                  </a:lnTo>
                  <a:lnTo>
                    <a:pt x="51166" y="8056"/>
                  </a:lnTo>
                  <a:lnTo>
                    <a:pt x="49444" y="7964"/>
                  </a:lnTo>
                  <a:lnTo>
                    <a:pt x="47784" y="7902"/>
                  </a:lnTo>
                  <a:lnTo>
                    <a:pt x="45570" y="7902"/>
                  </a:lnTo>
                  <a:lnTo>
                    <a:pt x="35946" y="1507"/>
                  </a:lnTo>
                  <a:lnTo>
                    <a:pt x="35392" y="1138"/>
                  </a:lnTo>
                  <a:lnTo>
                    <a:pt x="34808" y="861"/>
                  </a:lnTo>
                  <a:lnTo>
                    <a:pt x="34224" y="615"/>
                  </a:lnTo>
                  <a:lnTo>
                    <a:pt x="33609" y="400"/>
                  </a:lnTo>
                  <a:lnTo>
                    <a:pt x="32994" y="215"/>
                  </a:lnTo>
                  <a:lnTo>
                    <a:pt x="32348" y="123"/>
                  </a:lnTo>
                  <a:lnTo>
                    <a:pt x="31702" y="31"/>
                  </a:lnTo>
                  <a:lnTo>
                    <a:pt x="3105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4943387" y="3227916"/>
              <a:ext cx="117979" cy="123904"/>
            </a:xfrm>
            <a:custGeom>
              <a:avLst/>
              <a:gdLst/>
              <a:ahLst/>
              <a:cxnLst/>
              <a:rect l="l" t="t" r="r" b="b"/>
              <a:pathLst>
                <a:path w="5535" h="5813" extrusionOk="0">
                  <a:moveTo>
                    <a:pt x="2891" y="1"/>
                  </a:moveTo>
                  <a:lnTo>
                    <a:pt x="2614" y="32"/>
                  </a:lnTo>
                  <a:lnTo>
                    <a:pt x="2306" y="62"/>
                  </a:lnTo>
                  <a:lnTo>
                    <a:pt x="2030" y="155"/>
                  </a:lnTo>
                  <a:lnTo>
                    <a:pt x="1784" y="247"/>
                  </a:lnTo>
                  <a:lnTo>
                    <a:pt x="1507" y="370"/>
                  </a:lnTo>
                  <a:lnTo>
                    <a:pt x="1292" y="524"/>
                  </a:lnTo>
                  <a:lnTo>
                    <a:pt x="1046" y="677"/>
                  </a:lnTo>
                  <a:lnTo>
                    <a:pt x="861" y="862"/>
                  </a:lnTo>
                  <a:lnTo>
                    <a:pt x="677" y="1077"/>
                  </a:lnTo>
                  <a:lnTo>
                    <a:pt x="492" y="1292"/>
                  </a:lnTo>
                  <a:lnTo>
                    <a:pt x="339" y="1538"/>
                  </a:lnTo>
                  <a:lnTo>
                    <a:pt x="246" y="1784"/>
                  </a:lnTo>
                  <a:lnTo>
                    <a:pt x="123" y="2061"/>
                  </a:lnTo>
                  <a:lnTo>
                    <a:pt x="62" y="2338"/>
                  </a:lnTo>
                  <a:lnTo>
                    <a:pt x="31" y="2615"/>
                  </a:lnTo>
                  <a:lnTo>
                    <a:pt x="0" y="2922"/>
                  </a:lnTo>
                  <a:lnTo>
                    <a:pt x="31" y="3199"/>
                  </a:lnTo>
                  <a:lnTo>
                    <a:pt x="62" y="3506"/>
                  </a:lnTo>
                  <a:lnTo>
                    <a:pt x="123" y="3783"/>
                  </a:lnTo>
                  <a:lnTo>
                    <a:pt x="246" y="4029"/>
                  </a:lnTo>
                  <a:lnTo>
                    <a:pt x="339" y="4275"/>
                  </a:lnTo>
                  <a:lnTo>
                    <a:pt x="492" y="4521"/>
                  </a:lnTo>
                  <a:lnTo>
                    <a:pt x="677" y="4736"/>
                  </a:lnTo>
                  <a:lnTo>
                    <a:pt x="861" y="4951"/>
                  </a:lnTo>
                  <a:lnTo>
                    <a:pt x="1046" y="5136"/>
                  </a:lnTo>
                  <a:lnTo>
                    <a:pt x="1292" y="5320"/>
                  </a:lnTo>
                  <a:lnTo>
                    <a:pt x="1507" y="5443"/>
                  </a:lnTo>
                  <a:lnTo>
                    <a:pt x="1784" y="5566"/>
                  </a:lnTo>
                  <a:lnTo>
                    <a:pt x="2030" y="5689"/>
                  </a:lnTo>
                  <a:lnTo>
                    <a:pt x="2306" y="5751"/>
                  </a:lnTo>
                  <a:lnTo>
                    <a:pt x="2614" y="5782"/>
                  </a:lnTo>
                  <a:lnTo>
                    <a:pt x="2891" y="5812"/>
                  </a:lnTo>
                  <a:lnTo>
                    <a:pt x="3290" y="5782"/>
                  </a:lnTo>
                  <a:lnTo>
                    <a:pt x="3659" y="5689"/>
                  </a:lnTo>
                  <a:lnTo>
                    <a:pt x="3998" y="5597"/>
                  </a:lnTo>
                  <a:lnTo>
                    <a:pt x="4336" y="5413"/>
                  </a:lnTo>
                  <a:lnTo>
                    <a:pt x="4643" y="5197"/>
                  </a:lnTo>
                  <a:lnTo>
                    <a:pt x="4951" y="4951"/>
                  </a:lnTo>
                  <a:lnTo>
                    <a:pt x="5197" y="4675"/>
                  </a:lnTo>
                  <a:lnTo>
                    <a:pt x="5412" y="4367"/>
                  </a:lnTo>
                  <a:lnTo>
                    <a:pt x="5473" y="4183"/>
                  </a:lnTo>
                  <a:lnTo>
                    <a:pt x="5535" y="3998"/>
                  </a:lnTo>
                  <a:lnTo>
                    <a:pt x="5535" y="3844"/>
                  </a:lnTo>
                  <a:lnTo>
                    <a:pt x="5504" y="3660"/>
                  </a:lnTo>
                  <a:lnTo>
                    <a:pt x="5443" y="3506"/>
                  </a:lnTo>
                  <a:lnTo>
                    <a:pt x="5350" y="3353"/>
                  </a:lnTo>
                  <a:lnTo>
                    <a:pt x="5228" y="3199"/>
                  </a:lnTo>
                  <a:lnTo>
                    <a:pt x="5074" y="3107"/>
                  </a:lnTo>
                  <a:lnTo>
                    <a:pt x="4889" y="3014"/>
                  </a:lnTo>
                  <a:lnTo>
                    <a:pt x="4736" y="2984"/>
                  </a:lnTo>
                  <a:lnTo>
                    <a:pt x="4551" y="2984"/>
                  </a:lnTo>
                  <a:lnTo>
                    <a:pt x="4367" y="3014"/>
                  </a:lnTo>
                  <a:lnTo>
                    <a:pt x="4213" y="3076"/>
                  </a:lnTo>
                  <a:lnTo>
                    <a:pt x="4059" y="3168"/>
                  </a:lnTo>
                  <a:lnTo>
                    <a:pt x="3905" y="3291"/>
                  </a:lnTo>
                  <a:lnTo>
                    <a:pt x="3813" y="3445"/>
                  </a:lnTo>
                  <a:lnTo>
                    <a:pt x="3721" y="3537"/>
                  </a:lnTo>
                  <a:lnTo>
                    <a:pt x="3629" y="3660"/>
                  </a:lnTo>
                  <a:lnTo>
                    <a:pt x="3413" y="3814"/>
                  </a:lnTo>
                  <a:lnTo>
                    <a:pt x="3167" y="3937"/>
                  </a:lnTo>
                  <a:lnTo>
                    <a:pt x="3044" y="3937"/>
                  </a:lnTo>
                  <a:lnTo>
                    <a:pt x="2891" y="3967"/>
                  </a:lnTo>
                  <a:lnTo>
                    <a:pt x="2675" y="3937"/>
                  </a:lnTo>
                  <a:lnTo>
                    <a:pt x="2491" y="3875"/>
                  </a:lnTo>
                  <a:lnTo>
                    <a:pt x="2306" y="3783"/>
                  </a:lnTo>
                  <a:lnTo>
                    <a:pt x="2153" y="3660"/>
                  </a:lnTo>
                  <a:lnTo>
                    <a:pt x="2030" y="3506"/>
                  </a:lnTo>
                  <a:lnTo>
                    <a:pt x="1937" y="3322"/>
                  </a:lnTo>
                  <a:lnTo>
                    <a:pt x="1876" y="3107"/>
                  </a:lnTo>
                  <a:lnTo>
                    <a:pt x="1845" y="2922"/>
                  </a:lnTo>
                  <a:lnTo>
                    <a:pt x="1876" y="2707"/>
                  </a:lnTo>
                  <a:lnTo>
                    <a:pt x="1937" y="2492"/>
                  </a:lnTo>
                  <a:lnTo>
                    <a:pt x="2030" y="2338"/>
                  </a:lnTo>
                  <a:lnTo>
                    <a:pt x="2153" y="2153"/>
                  </a:lnTo>
                  <a:lnTo>
                    <a:pt x="2306" y="2030"/>
                  </a:lnTo>
                  <a:lnTo>
                    <a:pt x="2491" y="1938"/>
                  </a:lnTo>
                  <a:lnTo>
                    <a:pt x="2675" y="1877"/>
                  </a:lnTo>
                  <a:lnTo>
                    <a:pt x="2891" y="1846"/>
                  </a:lnTo>
                  <a:lnTo>
                    <a:pt x="3075" y="1846"/>
                  </a:lnTo>
                  <a:lnTo>
                    <a:pt x="3260" y="1784"/>
                  </a:lnTo>
                  <a:lnTo>
                    <a:pt x="3413" y="1692"/>
                  </a:lnTo>
                  <a:lnTo>
                    <a:pt x="3536" y="1600"/>
                  </a:lnTo>
                  <a:lnTo>
                    <a:pt x="3659" y="1446"/>
                  </a:lnTo>
                  <a:lnTo>
                    <a:pt x="3752" y="1292"/>
                  </a:lnTo>
                  <a:lnTo>
                    <a:pt x="3813" y="1139"/>
                  </a:lnTo>
                  <a:lnTo>
                    <a:pt x="3813" y="923"/>
                  </a:lnTo>
                  <a:lnTo>
                    <a:pt x="3813" y="739"/>
                  </a:lnTo>
                  <a:lnTo>
                    <a:pt x="3752" y="585"/>
                  </a:lnTo>
                  <a:lnTo>
                    <a:pt x="3659" y="431"/>
                  </a:lnTo>
                  <a:lnTo>
                    <a:pt x="3536" y="278"/>
                  </a:lnTo>
                  <a:lnTo>
                    <a:pt x="3413" y="185"/>
                  </a:lnTo>
                  <a:lnTo>
                    <a:pt x="3260" y="93"/>
                  </a:lnTo>
                  <a:lnTo>
                    <a:pt x="3075" y="32"/>
                  </a:lnTo>
                  <a:lnTo>
                    <a:pt x="289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4354812" y="2429613"/>
              <a:ext cx="165831" cy="291674"/>
            </a:xfrm>
            <a:custGeom>
              <a:avLst/>
              <a:gdLst/>
              <a:ahLst/>
              <a:cxnLst/>
              <a:rect l="l" t="t" r="r" b="b"/>
              <a:pathLst>
                <a:path w="7780" h="13684" extrusionOk="0">
                  <a:moveTo>
                    <a:pt x="3782" y="0"/>
                  </a:moveTo>
                  <a:lnTo>
                    <a:pt x="3598" y="62"/>
                  </a:lnTo>
                  <a:lnTo>
                    <a:pt x="3444" y="123"/>
                  </a:lnTo>
                  <a:lnTo>
                    <a:pt x="3290" y="216"/>
                  </a:lnTo>
                  <a:lnTo>
                    <a:pt x="3167" y="339"/>
                  </a:lnTo>
                  <a:lnTo>
                    <a:pt x="3075" y="523"/>
                  </a:lnTo>
                  <a:lnTo>
                    <a:pt x="93" y="6427"/>
                  </a:lnTo>
                  <a:lnTo>
                    <a:pt x="31" y="6642"/>
                  </a:lnTo>
                  <a:lnTo>
                    <a:pt x="0" y="6888"/>
                  </a:lnTo>
                  <a:lnTo>
                    <a:pt x="62" y="7103"/>
                  </a:lnTo>
                  <a:lnTo>
                    <a:pt x="154" y="7319"/>
                  </a:lnTo>
                  <a:lnTo>
                    <a:pt x="308" y="7503"/>
                  </a:lnTo>
                  <a:lnTo>
                    <a:pt x="492" y="7657"/>
                  </a:lnTo>
                  <a:lnTo>
                    <a:pt x="708" y="7718"/>
                  </a:lnTo>
                  <a:lnTo>
                    <a:pt x="923" y="7749"/>
                  </a:lnTo>
                  <a:lnTo>
                    <a:pt x="5351" y="7749"/>
                  </a:lnTo>
                  <a:lnTo>
                    <a:pt x="3075" y="12331"/>
                  </a:lnTo>
                  <a:lnTo>
                    <a:pt x="2983" y="12515"/>
                  </a:lnTo>
                  <a:lnTo>
                    <a:pt x="2983" y="12700"/>
                  </a:lnTo>
                  <a:lnTo>
                    <a:pt x="2983" y="12884"/>
                  </a:lnTo>
                  <a:lnTo>
                    <a:pt x="3014" y="13038"/>
                  </a:lnTo>
                  <a:lnTo>
                    <a:pt x="3075" y="13222"/>
                  </a:lnTo>
                  <a:lnTo>
                    <a:pt x="3198" y="13345"/>
                  </a:lnTo>
                  <a:lnTo>
                    <a:pt x="3321" y="13468"/>
                  </a:lnTo>
                  <a:lnTo>
                    <a:pt x="3475" y="13591"/>
                  </a:lnTo>
                  <a:lnTo>
                    <a:pt x="3690" y="13653"/>
                  </a:lnTo>
                  <a:lnTo>
                    <a:pt x="3875" y="13683"/>
                  </a:lnTo>
                  <a:lnTo>
                    <a:pt x="4151" y="13653"/>
                  </a:lnTo>
                  <a:lnTo>
                    <a:pt x="4367" y="13530"/>
                  </a:lnTo>
                  <a:lnTo>
                    <a:pt x="4551" y="13376"/>
                  </a:lnTo>
                  <a:lnTo>
                    <a:pt x="4643" y="13284"/>
                  </a:lnTo>
                  <a:lnTo>
                    <a:pt x="4705" y="13161"/>
                  </a:lnTo>
                  <a:lnTo>
                    <a:pt x="7687" y="7257"/>
                  </a:lnTo>
                  <a:lnTo>
                    <a:pt x="7749" y="7042"/>
                  </a:lnTo>
                  <a:lnTo>
                    <a:pt x="7780" y="6796"/>
                  </a:lnTo>
                  <a:lnTo>
                    <a:pt x="7718" y="6581"/>
                  </a:lnTo>
                  <a:lnTo>
                    <a:pt x="7626" y="6365"/>
                  </a:lnTo>
                  <a:lnTo>
                    <a:pt x="7472" y="6181"/>
                  </a:lnTo>
                  <a:lnTo>
                    <a:pt x="7288" y="6027"/>
                  </a:lnTo>
                  <a:lnTo>
                    <a:pt x="7072" y="5935"/>
                  </a:lnTo>
                  <a:lnTo>
                    <a:pt x="6857" y="5904"/>
                  </a:lnTo>
                  <a:lnTo>
                    <a:pt x="2430" y="5904"/>
                  </a:lnTo>
                  <a:lnTo>
                    <a:pt x="4705" y="1323"/>
                  </a:lnTo>
                  <a:lnTo>
                    <a:pt x="4766" y="1169"/>
                  </a:lnTo>
                  <a:lnTo>
                    <a:pt x="4797" y="984"/>
                  </a:lnTo>
                  <a:lnTo>
                    <a:pt x="4797" y="800"/>
                  </a:lnTo>
                  <a:lnTo>
                    <a:pt x="4766" y="646"/>
                  </a:lnTo>
                  <a:lnTo>
                    <a:pt x="4705" y="462"/>
                  </a:lnTo>
                  <a:lnTo>
                    <a:pt x="4582" y="339"/>
                  </a:lnTo>
                  <a:lnTo>
                    <a:pt x="4459" y="185"/>
                  </a:lnTo>
                  <a:lnTo>
                    <a:pt x="4305" y="93"/>
                  </a:lnTo>
                  <a:lnTo>
                    <a:pt x="4121" y="31"/>
                  </a:lnTo>
                  <a:lnTo>
                    <a:pt x="39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4249938" y="2240200"/>
              <a:ext cx="375570" cy="585949"/>
            </a:xfrm>
            <a:custGeom>
              <a:avLst/>
              <a:gdLst/>
              <a:ahLst/>
              <a:cxnLst/>
              <a:rect l="l" t="t" r="r" b="b"/>
              <a:pathLst>
                <a:path w="17620" h="27490" extrusionOk="0">
                  <a:moveTo>
                    <a:pt x="9809" y="1845"/>
                  </a:moveTo>
                  <a:lnTo>
                    <a:pt x="9994" y="1876"/>
                  </a:lnTo>
                  <a:lnTo>
                    <a:pt x="10209" y="1937"/>
                  </a:lnTo>
                  <a:lnTo>
                    <a:pt x="10394" y="2030"/>
                  </a:lnTo>
                  <a:lnTo>
                    <a:pt x="10547" y="2153"/>
                  </a:lnTo>
                  <a:lnTo>
                    <a:pt x="10670" y="2337"/>
                  </a:lnTo>
                  <a:lnTo>
                    <a:pt x="10763" y="2491"/>
                  </a:lnTo>
                  <a:lnTo>
                    <a:pt x="10824" y="2706"/>
                  </a:lnTo>
                  <a:lnTo>
                    <a:pt x="10855" y="2921"/>
                  </a:lnTo>
                  <a:lnTo>
                    <a:pt x="10855" y="3967"/>
                  </a:lnTo>
                  <a:lnTo>
                    <a:pt x="6765" y="3967"/>
                  </a:lnTo>
                  <a:lnTo>
                    <a:pt x="6765" y="2921"/>
                  </a:lnTo>
                  <a:lnTo>
                    <a:pt x="6796" y="2706"/>
                  </a:lnTo>
                  <a:lnTo>
                    <a:pt x="6858" y="2491"/>
                  </a:lnTo>
                  <a:lnTo>
                    <a:pt x="6950" y="2337"/>
                  </a:lnTo>
                  <a:lnTo>
                    <a:pt x="7073" y="2153"/>
                  </a:lnTo>
                  <a:lnTo>
                    <a:pt x="7227" y="2030"/>
                  </a:lnTo>
                  <a:lnTo>
                    <a:pt x="7411" y="1937"/>
                  </a:lnTo>
                  <a:lnTo>
                    <a:pt x="7626" y="1876"/>
                  </a:lnTo>
                  <a:lnTo>
                    <a:pt x="7811" y="1845"/>
                  </a:lnTo>
                  <a:close/>
                  <a:moveTo>
                    <a:pt x="14944" y="5812"/>
                  </a:moveTo>
                  <a:lnTo>
                    <a:pt x="15129" y="5873"/>
                  </a:lnTo>
                  <a:lnTo>
                    <a:pt x="15313" y="5996"/>
                  </a:lnTo>
                  <a:lnTo>
                    <a:pt x="15467" y="6119"/>
                  </a:lnTo>
                  <a:lnTo>
                    <a:pt x="15590" y="6273"/>
                  </a:lnTo>
                  <a:lnTo>
                    <a:pt x="15682" y="6457"/>
                  </a:lnTo>
                  <a:lnTo>
                    <a:pt x="15744" y="6642"/>
                  </a:lnTo>
                  <a:lnTo>
                    <a:pt x="15775" y="6857"/>
                  </a:lnTo>
                  <a:lnTo>
                    <a:pt x="15775" y="24599"/>
                  </a:lnTo>
                  <a:lnTo>
                    <a:pt x="15744" y="24814"/>
                  </a:lnTo>
                  <a:lnTo>
                    <a:pt x="15682" y="24999"/>
                  </a:lnTo>
                  <a:lnTo>
                    <a:pt x="15590" y="25183"/>
                  </a:lnTo>
                  <a:lnTo>
                    <a:pt x="15467" y="25337"/>
                  </a:lnTo>
                  <a:lnTo>
                    <a:pt x="15313" y="25460"/>
                  </a:lnTo>
                  <a:lnTo>
                    <a:pt x="15129" y="25552"/>
                  </a:lnTo>
                  <a:lnTo>
                    <a:pt x="14944" y="25614"/>
                  </a:lnTo>
                  <a:lnTo>
                    <a:pt x="14729" y="25644"/>
                  </a:lnTo>
                  <a:lnTo>
                    <a:pt x="2891" y="25644"/>
                  </a:lnTo>
                  <a:lnTo>
                    <a:pt x="2676" y="25614"/>
                  </a:lnTo>
                  <a:lnTo>
                    <a:pt x="2491" y="25552"/>
                  </a:lnTo>
                  <a:lnTo>
                    <a:pt x="2307" y="25460"/>
                  </a:lnTo>
                  <a:lnTo>
                    <a:pt x="2153" y="25337"/>
                  </a:lnTo>
                  <a:lnTo>
                    <a:pt x="2030" y="25183"/>
                  </a:lnTo>
                  <a:lnTo>
                    <a:pt x="1938" y="24999"/>
                  </a:lnTo>
                  <a:lnTo>
                    <a:pt x="1876" y="24814"/>
                  </a:lnTo>
                  <a:lnTo>
                    <a:pt x="1846" y="24599"/>
                  </a:lnTo>
                  <a:lnTo>
                    <a:pt x="1846" y="6857"/>
                  </a:lnTo>
                  <a:lnTo>
                    <a:pt x="1876" y="6642"/>
                  </a:lnTo>
                  <a:lnTo>
                    <a:pt x="1938" y="6457"/>
                  </a:lnTo>
                  <a:lnTo>
                    <a:pt x="2030" y="6273"/>
                  </a:lnTo>
                  <a:lnTo>
                    <a:pt x="2153" y="6119"/>
                  </a:lnTo>
                  <a:lnTo>
                    <a:pt x="2307" y="5996"/>
                  </a:lnTo>
                  <a:lnTo>
                    <a:pt x="2491" y="5873"/>
                  </a:lnTo>
                  <a:lnTo>
                    <a:pt x="2676" y="5812"/>
                  </a:lnTo>
                  <a:close/>
                  <a:moveTo>
                    <a:pt x="7811" y="0"/>
                  </a:moveTo>
                  <a:lnTo>
                    <a:pt x="7534" y="31"/>
                  </a:lnTo>
                  <a:lnTo>
                    <a:pt x="7227" y="62"/>
                  </a:lnTo>
                  <a:lnTo>
                    <a:pt x="6950" y="154"/>
                  </a:lnTo>
                  <a:lnTo>
                    <a:pt x="6704" y="246"/>
                  </a:lnTo>
                  <a:lnTo>
                    <a:pt x="6458" y="369"/>
                  </a:lnTo>
                  <a:lnTo>
                    <a:pt x="6212" y="523"/>
                  </a:lnTo>
                  <a:lnTo>
                    <a:pt x="5997" y="677"/>
                  </a:lnTo>
                  <a:lnTo>
                    <a:pt x="5781" y="861"/>
                  </a:lnTo>
                  <a:lnTo>
                    <a:pt x="5597" y="1076"/>
                  </a:lnTo>
                  <a:lnTo>
                    <a:pt x="5412" y="1292"/>
                  </a:lnTo>
                  <a:lnTo>
                    <a:pt x="5289" y="1538"/>
                  </a:lnTo>
                  <a:lnTo>
                    <a:pt x="5166" y="1784"/>
                  </a:lnTo>
                  <a:lnTo>
                    <a:pt x="5074" y="2060"/>
                  </a:lnTo>
                  <a:lnTo>
                    <a:pt x="4982" y="2337"/>
                  </a:lnTo>
                  <a:lnTo>
                    <a:pt x="4951" y="2614"/>
                  </a:lnTo>
                  <a:lnTo>
                    <a:pt x="4920" y="2921"/>
                  </a:lnTo>
                  <a:lnTo>
                    <a:pt x="4920" y="3967"/>
                  </a:lnTo>
                  <a:lnTo>
                    <a:pt x="2584" y="3967"/>
                  </a:lnTo>
                  <a:lnTo>
                    <a:pt x="2307" y="4028"/>
                  </a:lnTo>
                  <a:lnTo>
                    <a:pt x="2030" y="4090"/>
                  </a:lnTo>
                  <a:lnTo>
                    <a:pt x="1753" y="4182"/>
                  </a:lnTo>
                  <a:lnTo>
                    <a:pt x="1507" y="4305"/>
                  </a:lnTo>
                  <a:lnTo>
                    <a:pt x="1292" y="4459"/>
                  </a:lnTo>
                  <a:lnTo>
                    <a:pt x="1046" y="4612"/>
                  </a:lnTo>
                  <a:lnTo>
                    <a:pt x="862" y="4797"/>
                  </a:lnTo>
                  <a:lnTo>
                    <a:pt x="646" y="5012"/>
                  </a:lnTo>
                  <a:lnTo>
                    <a:pt x="493" y="5227"/>
                  </a:lnTo>
                  <a:lnTo>
                    <a:pt x="339" y="5473"/>
                  </a:lnTo>
                  <a:lnTo>
                    <a:pt x="216" y="5719"/>
                  </a:lnTo>
                  <a:lnTo>
                    <a:pt x="124" y="5996"/>
                  </a:lnTo>
                  <a:lnTo>
                    <a:pt x="62" y="6273"/>
                  </a:lnTo>
                  <a:lnTo>
                    <a:pt x="1" y="6550"/>
                  </a:lnTo>
                  <a:lnTo>
                    <a:pt x="1" y="6857"/>
                  </a:lnTo>
                  <a:lnTo>
                    <a:pt x="1" y="24599"/>
                  </a:lnTo>
                  <a:lnTo>
                    <a:pt x="1" y="24906"/>
                  </a:lnTo>
                  <a:lnTo>
                    <a:pt x="62" y="25183"/>
                  </a:lnTo>
                  <a:lnTo>
                    <a:pt x="124" y="25460"/>
                  </a:lnTo>
                  <a:lnTo>
                    <a:pt x="216" y="25737"/>
                  </a:lnTo>
                  <a:lnTo>
                    <a:pt x="339" y="25983"/>
                  </a:lnTo>
                  <a:lnTo>
                    <a:pt x="493" y="26229"/>
                  </a:lnTo>
                  <a:lnTo>
                    <a:pt x="646" y="26444"/>
                  </a:lnTo>
                  <a:lnTo>
                    <a:pt x="862" y="26659"/>
                  </a:lnTo>
                  <a:lnTo>
                    <a:pt x="1046" y="26843"/>
                  </a:lnTo>
                  <a:lnTo>
                    <a:pt x="1292" y="26997"/>
                  </a:lnTo>
                  <a:lnTo>
                    <a:pt x="1507" y="27151"/>
                  </a:lnTo>
                  <a:lnTo>
                    <a:pt x="1753" y="27274"/>
                  </a:lnTo>
                  <a:lnTo>
                    <a:pt x="2030" y="27366"/>
                  </a:lnTo>
                  <a:lnTo>
                    <a:pt x="2307" y="27428"/>
                  </a:lnTo>
                  <a:lnTo>
                    <a:pt x="2584" y="27489"/>
                  </a:lnTo>
                  <a:lnTo>
                    <a:pt x="15006" y="27489"/>
                  </a:lnTo>
                  <a:lnTo>
                    <a:pt x="15313" y="27428"/>
                  </a:lnTo>
                  <a:lnTo>
                    <a:pt x="15590" y="27366"/>
                  </a:lnTo>
                  <a:lnTo>
                    <a:pt x="15836" y="27274"/>
                  </a:lnTo>
                  <a:lnTo>
                    <a:pt x="16113" y="27151"/>
                  </a:lnTo>
                  <a:lnTo>
                    <a:pt x="16328" y="26997"/>
                  </a:lnTo>
                  <a:lnTo>
                    <a:pt x="16574" y="26843"/>
                  </a:lnTo>
                  <a:lnTo>
                    <a:pt x="16758" y="26659"/>
                  </a:lnTo>
                  <a:lnTo>
                    <a:pt x="16943" y="26444"/>
                  </a:lnTo>
                  <a:lnTo>
                    <a:pt x="17127" y="26229"/>
                  </a:lnTo>
                  <a:lnTo>
                    <a:pt x="17281" y="25983"/>
                  </a:lnTo>
                  <a:lnTo>
                    <a:pt x="17404" y="25737"/>
                  </a:lnTo>
                  <a:lnTo>
                    <a:pt x="17496" y="25460"/>
                  </a:lnTo>
                  <a:lnTo>
                    <a:pt x="17558" y="25183"/>
                  </a:lnTo>
                  <a:lnTo>
                    <a:pt x="17619" y="24906"/>
                  </a:lnTo>
                  <a:lnTo>
                    <a:pt x="17619" y="24599"/>
                  </a:lnTo>
                  <a:lnTo>
                    <a:pt x="17619" y="6857"/>
                  </a:lnTo>
                  <a:lnTo>
                    <a:pt x="17619" y="6550"/>
                  </a:lnTo>
                  <a:lnTo>
                    <a:pt x="17558" y="6273"/>
                  </a:lnTo>
                  <a:lnTo>
                    <a:pt x="17496" y="5996"/>
                  </a:lnTo>
                  <a:lnTo>
                    <a:pt x="17404" y="5719"/>
                  </a:lnTo>
                  <a:lnTo>
                    <a:pt x="17281" y="5473"/>
                  </a:lnTo>
                  <a:lnTo>
                    <a:pt x="17127" y="5227"/>
                  </a:lnTo>
                  <a:lnTo>
                    <a:pt x="16943" y="5012"/>
                  </a:lnTo>
                  <a:lnTo>
                    <a:pt x="16758" y="4797"/>
                  </a:lnTo>
                  <a:lnTo>
                    <a:pt x="16574" y="4612"/>
                  </a:lnTo>
                  <a:lnTo>
                    <a:pt x="16328" y="4459"/>
                  </a:lnTo>
                  <a:lnTo>
                    <a:pt x="16113" y="4305"/>
                  </a:lnTo>
                  <a:lnTo>
                    <a:pt x="15836" y="4182"/>
                  </a:lnTo>
                  <a:lnTo>
                    <a:pt x="15590" y="4090"/>
                  </a:lnTo>
                  <a:lnTo>
                    <a:pt x="15313" y="4028"/>
                  </a:lnTo>
                  <a:lnTo>
                    <a:pt x="15006" y="3967"/>
                  </a:lnTo>
                  <a:lnTo>
                    <a:pt x="12700" y="3967"/>
                  </a:lnTo>
                  <a:lnTo>
                    <a:pt x="12700" y="2921"/>
                  </a:lnTo>
                  <a:lnTo>
                    <a:pt x="12669" y="2614"/>
                  </a:lnTo>
                  <a:lnTo>
                    <a:pt x="12638" y="2337"/>
                  </a:lnTo>
                  <a:lnTo>
                    <a:pt x="12546" y="2060"/>
                  </a:lnTo>
                  <a:lnTo>
                    <a:pt x="12454" y="1784"/>
                  </a:lnTo>
                  <a:lnTo>
                    <a:pt x="12331" y="1538"/>
                  </a:lnTo>
                  <a:lnTo>
                    <a:pt x="12208" y="1292"/>
                  </a:lnTo>
                  <a:lnTo>
                    <a:pt x="12023" y="1076"/>
                  </a:lnTo>
                  <a:lnTo>
                    <a:pt x="11839" y="861"/>
                  </a:lnTo>
                  <a:lnTo>
                    <a:pt x="11624" y="677"/>
                  </a:lnTo>
                  <a:lnTo>
                    <a:pt x="11408" y="523"/>
                  </a:lnTo>
                  <a:lnTo>
                    <a:pt x="11162" y="369"/>
                  </a:lnTo>
                  <a:lnTo>
                    <a:pt x="10916" y="246"/>
                  </a:lnTo>
                  <a:lnTo>
                    <a:pt x="10670" y="154"/>
                  </a:lnTo>
                  <a:lnTo>
                    <a:pt x="10363" y="62"/>
                  </a:lnTo>
                  <a:lnTo>
                    <a:pt x="10086" y="31"/>
                  </a:lnTo>
                  <a:lnTo>
                    <a:pt x="980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6" name="Google Shape;396;p26"/>
          <p:cNvPicPr preferRelativeResize="0"/>
          <p:nvPr/>
        </p:nvPicPr>
        <p:blipFill>
          <a:blip r:embed="rId3">
            <a:alphaModFix/>
          </a:blip>
          <a:stretch>
            <a:fillRect/>
          </a:stretch>
        </p:blipFill>
        <p:spPr>
          <a:xfrm>
            <a:off x="2779800" y="215525"/>
            <a:ext cx="1031700" cy="1031700"/>
          </a:xfrm>
          <a:prstGeom prst="rect">
            <a:avLst/>
          </a:prstGeom>
          <a:noFill/>
          <a:ln>
            <a:noFill/>
          </a:ln>
        </p:spPr>
      </p:pic>
      <p:sp>
        <p:nvSpPr>
          <p:cNvPr id="397" name="Google Shape;39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01"/>
        <p:cNvGrpSpPr/>
        <p:nvPr/>
      </p:nvGrpSpPr>
      <p:grpSpPr>
        <a:xfrm>
          <a:off x="0" y="0"/>
          <a:ext cx="0" cy="0"/>
          <a:chOff x="0" y="0"/>
          <a:chExt cx="0" cy="0"/>
        </a:xfrm>
      </p:grpSpPr>
      <p:grpSp>
        <p:nvGrpSpPr>
          <p:cNvPr id="402" name="Google Shape;402;p27"/>
          <p:cNvGrpSpPr/>
          <p:nvPr/>
        </p:nvGrpSpPr>
        <p:grpSpPr>
          <a:xfrm>
            <a:off x="2387100" y="2390720"/>
            <a:ext cx="4369699" cy="2171417"/>
            <a:chOff x="2272400" y="2446606"/>
            <a:chExt cx="4599199" cy="2285461"/>
          </a:xfrm>
        </p:grpSpPr>
        <p:sp>
          <p:nvSpPr>
            <p:cNvPr id="403" name="Google Shape;403;p27"/>
            <p:cNvSpPr/>
            <p:nvPr/>
          </p:nvSpPr>
          <p:spPr>
            <a:xfrm>
              <a:off x="6069428" y="2449001"/>
              <a:ext cx="479398" cy="477019"/>
            </a:xfrm>
            <a:custGeom>
              <a:avLst/>
              <a:gdLst/>
              <a:ahLst/>
              <a:cxnLst/>
              <a:rect l="l" t="t" r="r" b="b"/>
              <a:pathLst>
                <a:path w="6207" h="6176" extrusionOk="0">
                  <a:moveTo>
                    <a:pt x="3595" y="0"/>
                  </a:moveTo>
                  <a:lnTo>
                    <a:pt x="3196" y="31"/>
                  </a:lnTo>
                  <a:lnTo>
                    <a:pt x="2858" y="123"/>
                  </a:lnTo>
                  <a:lnTo>
                    <a:pt x="2520" y="215"/>
                  </a:lnTo>
                  <a:lnTo>
                    <a:pt x="2182" y="369"/>
                  </a:lnTo>
                  <a:lnTo>
                    <a:pt x="1874" y="522"/>
                  </a:lnTo>
                  <a:lnTo>
                    <a:pt x="1567" y="737"/>
                  </a:lnTo>
                  <a:lnTo>
                    <a:pt x="1291" y="953"/>
                  </a:lnTo>
                  <a:lnTo>
                    <a:pt x="1045" y="1198"/>
                  </a:lnTo>
                  <a:lnTo>
                    <a:pt x="799" y="1475"/>
                  </a:lnTo>
                  <a:lnTo>
                    <a:pt x="615" y="1782"/>
                  </a:lnTo>
                  <a:lnTo>
                    <a:pt x="430" y="2089"/>
                  </a:lnTo>
                  <a:lnTo>
                    <a:pt x="277" y="2397"/>
                  </a:lnTo>
                  <a:lnTo>
                    <a:pt x="154" y="2735"/>
                  </a:lnTo>
                  <a:lnTo>
                    <a:pt x="62" y="3103"/>
                  </a:lnTo>
                  <a:lnTo>
                    <a:pt x="31" y="3472"/>
                  </a:lnTo>
                  <a:lnTo>
                    <a:pt x="0" y="3841"/>
                  </a:lnTo>
                  <a:lnTo>
                    <a:pt x="0" y="4148"/>
                  </a:lnTo>
                  <a:lnTo>
                    <a:pt x="62" y="4455"/>
                  </a:lnTo>
                  <a:lnTo>
                    <a:pt x="92" y="4763"/>
                  </a:lnTo>
                  <a:lnTo>
                    <a:pt x="185" y="5039"/>
                  </a:lnTo>
                  <a:lnTo>
                    <a:pt x="277" y="5316"/>
                  </a:lnTo>
                  <a:lnTo>
                    <a:pt x="400" y="5592"/>
                  </a:lnTo>
                  <a:lnTo>
                    <a:pt x="553" y="5838"/>
                  </a:lnTo>
                  <a:lnTo>
                    <a:pt x="707" y="6084"/>
                  </a:lnTo>
                  <a:lnTo>
                    <a:pt x="983" y="6145"/>
                  </a:lnTo>
                  <a:lnTo>
                    <a:pt x="1260" y="6176"/>
                  </a:lnTo>
                  <a:lnTo>
                    <a:pt x="1414" y="6176"/>
                  </a:lnTo>
                  <a:lnTo>
                    <a:pt x="1567" y="6145"/>
                  </a:lnTo>
                  <a:lnTo>
                    <a:pt x="1721" y="6084"/>
                  </a:lnTo>
                  <a:lnTo>
                    <a:pt x="1874" y="6022"/>
                  </a:lnTo>
                  <a:lnTo>
                    <a:pt x="2028" y="5930"/>
                  </a:lnTo>
                  <a:lnTo>
                    <a:pt x="2151" y="5838"/>
                  </a:lnTo>
                  <a:lnTo>
                    <a:pt x="2274" y="5715"/>
                  </a:lnTo>
                  <a:lnTo>
                    <a:pt x="2397" y="5592"/>
                  </a:lnTo>
                  <a:lnTo>
                    <a:pt x="2643" y="5193"/>
                  </a:lnTo>
                  <a:lnTo>
                    <a:pt x="2796" y="5008"/>
                  </a:lnTo>
                  <a:lnTo>
                    <a:pt x="2888" y="4947"/>
                  </a:lnTo>
                  <a:lnTo>
                    <a:pt x="2981" y="4885"/>
                  </a:lnTo>
                  <a:lnTo>
                    <a:pt x="3196" y="4824"/>
                  </a:lnTo>
                  <a:lnTo>
                    <a:pt x="3319" y="4793"/>
                  </a:lnTo>
                  <a:lnTo>
                    <a:pt x="3411" y="4732"/>
                  </a:lnTo>
                  <a:lnTo>
                    <a:pt x="3472" y="4640"/>
                  </a:lnTo>
                  <a:lnTo>
                    <a:pt x="3503" y="4578"/>
                  </a:lnTo>
                  <a:lnTo>
                    <a:pt x="3534" y="4425"/>
                  </a:lnTo>
                  <a:lnTo>
                    <a:pt x="3534" y="4240"/>
                  </a:lnTo>
                  <a:lnTo>
                    <a:pt x="3564" y="4056"/>
                  </a:lnTo>
                  <a:lnTo>
                    <a:pt x="3595" y="3933"/>
                  </a:lnTo>
                  <a:lnTo>
                    <a:pt x="3626" y="3810"/>
                  </a:lnTo>
                  <a:lnTo>
                    <a:pt x="3779" y="3626"/>
                  </a:lnTo>
                  <a:lnTo>
                    <a:pt x="3995" y="3472"/>
                  </a:lnTo>
                  <a:lnTo>
                    <a:pt x="4210" y="3349"/>
                  </a:lnTo>
                  <a:lnTo>
                    <a:pt x="4455" y="3257"/>
                  </a:lnTo>
                  <a:lnTo>
                    <a:pt x="4701" y="3226"/>
                  </a:lnTo>
                  <a:lnTo>
                    <a:pt x="5193" y="3134"/>
                  </a:lnTo>
                  <a:lnTo>
                    <a:pt x="5439" y="3042"/>
                  </a:lnTo>
                  <a:lnTo>
                    <a:pt x="5684" y="2950"/>
                  </a:lnTo>
                  <a:lnTo>
                    <a:pt x="5900" y="2796"/>
                  </a:lnTo>
                  <a:lnTo>
                    <a:pt x="6053" y="2612"/>
                  </a:lnTo>
                  <a:lnTo>
                    <a:pt x="6115" y="2520"/>
                  </a:lnTo>
                  <a:lnTo>
                    <a:pt x="6176" y="2397"/>
                  </a:lnTo>
                  <a:lnTo>
                    <a:pt x="6207" y="2151"/>
                  </a:lnTo>
                  <a:lnTo>
                    <a:pt x="6207" y="1905"/>
                  </a:lnTo>
                  <a:lnTo>
                    <a:pt x="6115" y="1659"/>
                  </a:lnTo>
                  <a:lnTo>
                    <a:pt x="6022" y="1413"/>
                  </a:lnTo>
                  <a:lnTo>
                    <a:pt x="5869" y="1229"/>
                  </a:lnTo>
                  <a:lnTo>
                    <a:pt x="5684" y="1045"/>
                  </a:lnTo>
                  <a:lnTo>
                    <a:pt x="5500" y="860"/>
                  </a:lnTo>
                  <a:lnTo>
                    <a:pt x="5285" y="707"/>
                  </a:lnTo>
                  <a:lnTo>
                    <a:pt x="5070" y="553"/>
                  </a:lnTo>
                  <a:lnTo>
                    <a:pt x="4609" y="307"/>
                  </a:lnTo>
                  <a:lnTo>
                    <a:pt x="4087" y="123"/>
                  </a:lnTo>
                  <a:lnTo>
                    <a:pt x="3595"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6123957" y="2446606"/>
              <a:ext cx="543580" cy="598127"/>
            </a:xfrm>
            <a:custGeom>
              <a:avLst/>
              <a:gdLst/>
              <a:ahLst/>
              <a:cxnLst/>
              <a:rect l="l" t="t" r="r" b="b"/>
              <a:pathLst>
                <a:path w="7038" h="7744" extrusionOk="0">
                  <a:moveTo>
                    <a:pt x="3166" y="0"/>
                  </a:moveTo>
                  <a:lnTo>
                    <a:pt x="2889" y="31"/>
                  </a:lnTo>
                  <a:lnTo>
                    <a:pt x="3381" y="154"/>
                  </a:lnTo>
                  <a:lnTo>
                    <a:pt x="3903" y="338"/>
                  </a:lnTo>
                  <a:lnTo>
                    <a:pt x="4364" y="584"/>
                  </a:lnTo>
                  <a:lnTo>
                    <a:pt x="4579" y="738"/>
                  </a:lnTo>
                  <a:lnTo>
                    <a:pt x="4794" y="891"/>
                  </a:lnTo>
                  <a:lnTo>
                    <a:pt x="4978" y="1076"/>
                  </a:lnTo>
                  <a:lnTo>
                    <a:pt x="5163" y="1260"/>
                  </a:lnTo>
                  <a:lnTo>
                    <a:pt x="5316" y="1444"/>
                  </a:lnTo>
                  <a:lnTo>
                    <a:pt x="5409" y="1690"/>
                  </a:lnTo>
                  <a:lnTo>
                    <a:pt x="5501" y="1936"/>
                  </a:lnTo>
                  <a:lnTo>
                    <a:pt x="5501" y="2182"/>
                  </a:lnTo>
                  <a:lnTo>
                    <a:pt x="5470" y="2428"/>
                  </a:lnTo>
                  <a:lnTo>
                    <a:pt x="5409" y="2551"/>
                  </a:lnTo>
                  <a:lnTo>
                    <a:pt x="5347" y="2643"/>
                  </a:lnTo>
                  <a:lnTo>
                    <a:pt x="5194" y="2827"/>
                  </a:lnTo>
                  <a:lnTo>
                    <a:pt x="4978" y="2981"/>
                  </a:lnTo>
                  <a:lnTo>
                    <a:pt x="4733" y="3073"/>
                  </a:lnTo>
                  <a:lnTo>
                    <a:pt x="4487" y="3165"/>
                  </a:lnTo>
                  <a:lnTo>
                    <a:pt x="3995" y="3257"/>
                  </a:lnTo>
                  <a:lnTo>
                    <a:pt x="3749" y="3288"/>
                  </a:lnTo>
                  <a:lnTo>
                    <a:pt x="3504" y="3380"/>
                  </a:lnTo>
                  <a:lnTo>
                    <a:pt x="3289" y="3503"/>
                  </a:lnTo>
                  <a:lnTo>
                    <a:pt x="3073" y="3657"/>
                  </a:lnTo>
                  <a:lnTo>
                    <a:pt x="2920" y="3841"/>
                  </a:lnTo>
                  <a:lnTo>
                    <a:pt x="2889" y="3964"/>
                  </a:lnTo>
                  <a:lnTo>
                    <a:pt x="2858" y="4087"/>
                  </a:lnTo>
                  <a:lnTo>
                    <a:pt x="2828" y="4271"/>
                  </a:lnTo>
                  <a:lnTo>
                    <a:pt x="2828" y="4456"/>
                  </a:lnTo>
                  <a:lnTo>
                    <a:pt x="2797" y="4609"/>
                  </a:lnTo>
                  <a:lnTo>
                    <a:pt x="2766" y="4671"/>
                  </a:lnTo>
                  <a:lnTo>
                    <a:pt x="2705" y="4763"/>
                  </a:lnTo>
                  <a:lnTo>
                    <a:pt x="2613" y="4824"/>
                  </a:lnTo>
                  <a:lnTo>
                    <a:pt x="2490" y="4855"/>
                  </a:lnTo>
                  <a:lnTo>
                    <a:pt x="2275" y="4916"/>
                  </a:lnTo>
                  <a:lnTo>
                    <a:pt x="2182" y="4978"/>
                  </a:lnTo>
                  <a:lnTo>
                    <a:pt x="2090" y="5039"/>
                  </a:lnTo>
                  <a:lnTo>
                    <a:pt x="1937" y="5224"/>
                  </a:lnTo>
                  <a:lnTo>
                    <a:pt x="1691" y="5623"/>
                  </a:lnTo>
                  <a:lnTo>
                    <a:pt x="1568" y="5746"/>
                  </a:lnTo>
                  <a:lnTo>
                    <a:pt x="1445" y="5869"/>
                  </a:lnTo>
                  <a:lnTo>
                    <a:pt x="1322" y="5961"/>
                  </a:lnTo>
                  <a:lnTo>
                    <a:pt x="1168" y="6053"/>
                  </a:lnTo>
                  <a:lnTo>
                    <a:pt x="1015" y="6115"/>
                  </a:lnTo>
                  <a:lnTo>
                    <a:pt x="861" y="6176"/>
                  </a:lnTo>
                  <a:lnTo>
                    <a:pt x="708" y="6207"/>
                  </a:lnTo>
                  <a:lnTo>
                    <a:pt x="554" y="6207"/>
                  </a:lnTo>
                  <a:lnTo>
                    <a:pt x="277" y="6176"/>
                  </a:lnTo>
                  <a:lnTo>
                    <a:pt x="1" y="6115"/>
                  </a:lnTo>
                  <a:lnTo>
                    <a:pt x="1" y="6115"/>
                  </a:lnTo>
                  <a:lnTo>
                    <a:pt x="277" y="6453"/>
                  </a:lnTo>
                  <a:lnTo>
                    <a:pt x="615" y="6791"/>
                  </a:lnTo>
                  <a:lnTo>
                    <a:pt x="984" y="7067"/>
                  </a:lnTo>
                  <a:lnTo>
                    <a:pt x="1353" y="7313"/>
                  </a:lnTo>
                  <a:lnTo>
                    <a:pt x="1783" y="7497"/>
                  </a:lnTo>
                  <a:lnTo>
                    <a:pt x="2213" y="7620"/>
                  </a:lnTo>
                  <a:lnTo>
                    <a:pt x="2674" y="7712"/>
                  </a:lnTo>
                  <a:lnTo>
                    <a:pt x="3166" y="7743"/>
                  </a:lnTo>
                  <a:lnTo>
                    <a:pt x="3565" y="7712"/>
                  </a:lnTo>
                  <a:lnTo>
                    <a:pt x="3934" y="7682"/>
                  </a:lnTo>
                  <a:lnTo>
                    <a:pt x="4303" y="7559"/>
                  </a:lnTo>
                  <a:lnTo>
                    <a:pt x="4671" y="7436"/>
                  </a:lnTo>
                  <a:lnTo>
                    <a:pt x="5009" y="7282"/>
                  </a:lnTo>
                  <a:lnTo>
                    <a:pt x="5316" y="7098"/>
                  </a:lnTo>
                  <a:lnTo>
                    <a:pt x="5624" y="6852"/>
                  </a:lnTo>
                  <a:lnTo>
                    <a:pt x="5900" y="6606"/>
                  </a:lnTo>
                  <a:lnTo>
                    <a:pt x="6146" y="6330"/>
                  </a:lnTo>
                  <a:lnTo>
                    <a:pt x="6361" y="6053"/>
                  </a:lnTo>
                  <a:lnTo>
                    <a:pt x="6576" y="5715"/>
                  </a:lnTo>
                  <a:lnTo>
                    <a:pt x="6730" y="5377"/>
                  </a:lnTo>
                  <a:lnTo>
                    <a:pt x="6853" y="5039"/>
                  </a:lnTo>
                  <a:lnTo>
                    <a:pt x="6945" y="4671"/>
                  </a:lnTo>
                  <a:lnTo>
                    <a:pt x="7006" y="4271"/>
                  </a:lnTo>
                  <a:lnTo>
                    <a:pt x="7037" y="3872"/>
                  </a:lnTo>
                  <a:lnTo>
                    <a:pt x="7006" y="3472"/>
                  </a:lnTo>
                  <a:lnTo>
                    <a:pt x="6945" y="3104"/>
                  </a:lnTo>
                  <a:lnTo>
                    <a:pt x="6853" y="2735"/>
                  </a:lnTo>
                  <a:lnTo>
                    <a:pt x="6730" y="2366"/>
                  </a:lnTo>
                  <a:lnTo>
                    <a:pt x="6576" y="2028"/>
                  </a:lnTo>
                  <a:lnTo>
                    <a:pt x="6361" y="1721"/>
                  </a:lnTo>
                  <a:lnTo>
                    <a:pt x="6146" y="1414"/>
                  </a:lnTo>
                  <a:lnTo>
                    <a:pt x="5900" y="1137"/>
                  </a:lnTo>
                  <a:lnTo>
                    <a:pt x="5624" y="891"/>
                  </a:lnTo>
                  <a:lnTo>
                    <a:pt x="5316" y="676"/>
                  </a:lnTo>
                  <a:lnTo>
                    <a:pt x="5009" y="461"/>
                  </a:lnTo>
                  <a:lnTo>
                    <a:pt x="4671" y="308"/>
                  </a:lnTo>
                  <a:lnTo>
                    <a:pt x="4303" y="185"/>
                  </a:lnTo>
                  <a:lnTo>
                    <a:pt x="3934" y="92"/>
                  </a:lnTo>
                  <a:lnTo>
                    <a:pt x="3565" y="31"/>
                  </a:lnTo>
                  <a:lnTo>
                    <a:pt x="3166"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5924609" y="2899837"/>
              <a:ext cx="320448" cy="384566"/>
            </a:xfrm>
            <a:custGeom>
              <a:avLst/>
              <a:gdLst/>
              <a:ahLst/>
              <a:cxnLst/>
              <a:rect l="l" t="t" r="r" b="b"/>
              <a:pathLst>
                <a:path w="4149" h="4979" extrusionOk="0">
                  <a:moveTo>
                    <a:pt x="1967" y="1"/>
                  </a:moveTo>
                  <a:lnTo>
                    <a:pt x="2182" y="124"/>
                  </a:lnTo>
                  <a:lnTo>
                    <a:pt x="2398" y="308"/>
                  </a:lnTo>
                  <a:lnTo>
                    <a:pt x="2582" y="493"/>
                  </a:lnTo>
                  <a:lnTo>
                    <a:pt x="2705" y="708"/>
                  </a:lnTo>
                  <a:lnTo>
                    <a:pt x="2736" y="861"/>
                  </a:lnTo>
                  <a:lnTo>
                    <a:pt x="2766" y="1015"/>
                  </a:lnTo>
                  <a:lnTo>
                    <a:pt x="2766" y="1169"/>
                  </a:lnTo>
                  <a:lnTo>
                    <a:pt x="2766" y="1322"/>
                  </a:lnTo>
                  <a:lnTo>
                    <a:pt x="2705" y="1476"/>
                  </a:lnTo>
                  <a:lnTo>
                    <a:pt x="2643" y="1629"/>
                  </a:lnTo>
                  <a:lnTo>
                    <a:pt x="2551" y="1722"/>
                  </a:lnTo>
                  <a:lnTo>
                    <a:pt x="2428" y="1844"/>
                  </a:lnTo>
                  <a:lnTo>
                    <a:pt x="2152" y="1998"/>
                  </a:lnTo>
                  <a:lnTo>
                    <a:pt x="2029" y="2060"/>
                  </a:lnTo>
                  <a:lnTo>
                    <a:pt x="1937" y="2182"/>
                  </a:lnTo>
                  <a:lnTo>
                    <a:pt x="1906" y="2305"/>
                  </a:lnTo>
                  <a:lnTo>
                    <a:pt x="1906" y="2428"/>
                  </a:lnTo>
                  <a:lnTo>
                    <a:pt x="1967" y="2674"/>
                  </a:lnTo>
                  <a:lnTo>
                    <a:pt x="1998" y="2797"/>
                  </a:lnTo>
                  <a:lnTo>
                    <a:pt x="2029" y="2920"/>
                  </a:lnTo>
                  <a:lnTo>
                    <a:pt x="1998" y="3043"/>
                  </a:lnTo>
                  <a:lnTo>
                    <a:pt x="1937" y="3166"/>
                  </a:lnTo>
                  <a:lnTo>
                    <a:pt x="1906" y="3196"/>
                  </a:lnTo>
                  <a:lnTo>
                    <a:pt x="1814" y="3227"/>
                  </a:lnTo>
                  <a:lnTo>
                    <a:pt x="1660" y="3289"/>
                  </a:lnTo>
                  <a:lnTo>
                    <a:pt x="1506" y="3319"/>
                  </a:lnTo>
                  <a:lnTo>
                    <a:pt x="1353" y="3381"/>
                  </a:lnTo>
                  <a:lnTo>
                    <a:pt x="1291" y="3442"/>
                  </a:lnTo>
                  <a:lnTo>
                    <a:pt x="1230" y="3534"/>
                  </a:lnTo>
                  <a:lnTo>
                    <a:pt x="1169" y="3749"/>
                  </a:lnTo>
                  <a:lnTo>
                    <a:pt x="1107" y="3965"/>
                  </a:lnTo>
                  <a:lnTo>
                    <a:pt x="1076" y="4087"/>
                  </a:lnTo>
                  <a:lnTo>
                    <a:pt x="1015" y="4180"/>
                  </a:lnTo>
                  <a:lnTo>
                    <a:pt x="953" y="4241"/>
                  </a:lnTo>
                  <a:lnTo>
                    <a:pt x="861" y="4303"/>
                  </a:lnTo>
                  <a:lnTo>
                    <a:pt x="677" y="4395"/>
                  </a:lnTo>
                  <a:lnTo>
                    <a:pt x="462" y="4425"/>
                  </a:lnTo>
                  <a:lnTo>
                    <a:pt x="216" y="4395"/>
                  </a:lnTo>
                  <a:lnTo>
                    <a:pt x="1" y="4333"/>
                  </a:lnTo>
                  <a:lnTo>
                    <a:pt x="1" y="4333"/>
                  </a:lnTo>
                  <a:lnTo>
                    <a:pt x="155" y="4487"/>
                  </a:lnTo>
                  <a:lnTo>
                    <a:pt x="339" y="4610"/>
                  </a:lnTo>
                  <a:lnTo>
                    <a:pt x="554" y="4702"/>
                  </a:lnTo>
                  <a:lnTo>
                    <a:pt x="738" y="4794"/>
                  </a:lnTo>
                  <a:lnTo>
                    <a:pt x="953" y="4886"/>
                  </a:lnTo>
                  <a:lnTo>
                    <a:pt x="1169" y="4917"/>
                  </a:lnTo>
                  <a:lnTo>
                    <a:pt x="1414" y="4948"/>
                  </a:lnTo>
                  <a:lnTo>
                    <a:pt x="1629" y="4979"/>
                  </a:lnTo>
                  <a:lnTo>
                    <a:pt x="1906" y="4948"/>
                  </a:lnTo>
                  <a:lnTo>
                    <a:pt x="2152" y="4917"/>
                  </a:lnTo>
                  <a:lnTo>
                    <a:pt x="2398" y="4856"/>
                  </a:lnTo>
                  <a:lnTo>
                    <a:pt x="2613" y="4763"/>
                  </a:lnTo>
                  <a:lnTo>
                    <a:pt x="2828" y="4671"/>
                  </a:lnTo>
                  <a:lnTo>
                    <a:pt x="3043" y="4548"/>
                  </a:lnTo>
                  <a:lnTo>
                    <a:pt x="3227" y="4395"/>
                  </a:lnTo>
                  <a:lnTo>
                    <a:pt x="3411" y="4241"/>
                  </a:lnTo>
                  <a:lnTo>
                    <a:pt x="3565" y="4057"/>
                  </a:lnTo>
                  <a:lnTo>
                    <a:pt x="3719" y="3872"/>
                  </a:lnTo>
                  <a:lnTo>
                    <a:pt x="3842" y="3657"/>
                  </a:lnTo>
                  <a:lnTo>
                    <a:pt x="3934" y="3442"/>
                  </a:lnTo>
                  <a:lnTo>
                    <a:pt x="4026" y="3227"/>
                  </a:lnTo>
                  <a:lnTo>
                    <a:pt x="4087" y="2981"/>
                  </a:lnTo>
                  <a:lnTo>
                    <a:pt x="4118" y="2736"/>
                  </a:lnTo>
                  <a:lnTo>
                    <a:pt x="4149" y="2490"/>
                  </a:lnTo>
                  <a:lnTo>
                    <a:pt x="4118" y="2244"/>
                  </a:lnTo>
                  <a:lnTo>
                    <a:pt x="4087" y="2029"/>
                  </a:lnTo>
                  <a:lnTo>
                    <a:pt x="4026" y="1783"/>
                  </a:lnTo>
                  <a:lnTo>
                    <a:pt x="3965" y="1568"/>
                  </a:lnTo>
                  <a:lnTo>
                    <a:pt x="3872" y="1384"/>
                  </a:lnTo>
                  <a:lnTo>
                    <a:pt x="3780" y="1169"/>
                  </a:lnTo>
                  <a:lnTo>
                    <a:pt x="3657" y="1015"/>
                  </a:lnTo>
                  <a:lnTo>
                    <a:pt x="3504" y="831"/>
                  </a:lnTo>
                  <a:lnTo>
                    <a:pt x="3350" y="677"/>
                  </a:lnTo>
                  <a:lnTo>
                    <a:pt x="3196" y="523"/>
                  </a:lnTo>
                  <a:lnTo>
                    <a:pt x="3012" y="400"/>
                  </a:lnTo>
                  <a:lnTo>
                    <a:pt x="2828" y="277"/>
                  </a:lnTo>
                  <a:lnTo>
                    <a:pt x="2613" y="185"/>
                  </a:lnTo>
                  <a:lnTo>
                    <a:pt x="2428" y="124"/>
                  </a:lnTo>
                  <a:lnTo>
                    <a:pt x="2182" y="62"/>
                  </a:lnTo>
                  <a:lnTo>
                    <a:pt x="1967"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5858185" y="2897520"/>
              <a:ext cx="280131" cy="344170"/>
            </a:xfrm>
            <a:custGeom>
              <a:avLst/>
              <a:gdLst/>
              <a:ahLst/>
              <a:cxnLst/>
              <a:rect l="l" t="t" r="r" b="b"/>
              <a:pathLst>
                <a:path w="3627" h="4456" extrusionOk="0">
                  <a:moveTo>
                    <a:pt x="2489" y="0"/>
                  </a:moveTo>
                  <a:lnTo>
                    <a:pt x="2244" y="31"/>
                  </a:lnTo>
                  <a:lnTo>
                    <a:pt x="1998" y="62"/>
                  </a:lnTo>
                  <a:lnTo>
                    <a:pt x="1752" y="123"/>
                  </a:lnTo>
                  <a:lnTo>
                    <a:pt x="1537" y="215"/>
                  </a:lnTo>
                  <a:lnTo>
                    <a:pt x="1322" y="307"/>
                  </a:lnTo>
                  <a:lnTo>
                    <a:pt x="1107" y="430"/>
                  </a:lnTo>
                  <a:lnTo>
                    <a:pt x="922" y="584"/>
                  </a:lnTo>
                  <a:lnTo>
                    <a:pt x="738" y="738"/>
                  </a:lnTo>
                  <a:lnTo>
                    <a:pt x="584" y="922"/>
                  </a:lnTo>
                  <a:lnTo>
                    <a:pt x="431" y="1106"/>
                  </a:lnTo>
                  <a:lnTo>
                    <a:pt x="308" y="1321"/>
                  </a:lnTo>
                  <a:lnTo>
                    <a:pt x="216" y="1537"/>
                  </a:lnTo>
                  <a:lnTo>
                    <a:pt x="124" y="1782"/>
                  </a:lnTo>
                  <a:lnTo>
                    <a:pt x="62" y="1997"/>
                  </a:lnTo>
                  <a:lnTo>
                    <a:pt x="31" y="2243"/>
                  </a:lnTo>
                  <a:lnTo>
                    <a:pt x="1" y="2520"/>
                  </a:lnTo>
                  <a:lnTo>
                    <a:pt x="31" y="2796"/>
                  </a:lnTo>
                  <a:lnTo>
                    <a:pt x="62" y="3042"/>
                  </a:lnTo>
                  <a:lnTo>
                    <a:pt x="154" y="3319"/>
                  </a:lnTo>
                  <a:lnTo>
                    <a:pt x="246" y="3564"/>
                  </a:lnTo>
                  <a:lnTo>
                    <a:pt x="369" y="3779"/>
                  </a:lnTo>
                  <a:lnTo>
                    <a:pt x="492" y="3995"/>
                  </a:lnTo>
                  <a:lnTo>
                    <a:pt x="677" y="4210"/>
                  </a:lnTo>
                  <a:lnTo>
                    <a:pt x="861" y="4363"/>
                  </a:lnTo>
                  <a:lnTo>
                    <a:pt x="1076" y="4425"/>
                  </a:lnTo>
                  <a:lnTo>
                    <a:pt x="1322" y="4455"/>
                  </a:lnTo>
                  <a:lnTo>
                    <a:pt x="1537" y="4425"/>
                  </a:lnTo>
                  <a:lnTo>
                    <a:pt x="1721" y="4333"/>
                  </a:lnTo>
                  <a:lnTo>
                    <a:pt x="1813" y="4271"/>
                  </a:lnTo>
                  <a:lnTo>
                    <a:pt x="1875" y="4210"/>
                  </a:lnTo>
                  <a:lnTo>
                    <a:pt x="1936" y="4117"/>
                  </a:lnTo>
                  <a:lnTo>
                    <a:pt x="1967" y="3995"/>
                  </a:lnTo>
                  <a:lnTo>
                    <a:pt x="2029" y="3779"/>
                  </a:lnTo>
                  <a:lnTo>
                    <a:pt x="2090" y="3564"/>
                  </a:lnTo>
                  <a:lnTo>
                    <a:pt x="2151" y="3472"/>
                  </a:lnTo>
                  <a:lnTo>
                    <a:pt x="2213" y="3411"/>
                  </a:lnTo>
                  <a:lnTo>
                    <a:pt x="2366" y="3349"/>
                  </a:lnTo>
                  <a:lnTo>
                    <a:pt x="2520" y="3319"/>
                  </a:lnTo>
                  <a:lnTo>
                    <a:pt x="2674" y="3257"/>
                  </a:lnTo>
                  <a:lnTo>
                    <a:pt x="2766" y="3226"/>
                  </a:lnTo>
                  <a:lnTo>
                    <a:pt x="2797" y="3196"/>
                  </a:lnTo>
                  <a:lnTo>
                    <a:pt x="2858" y="3073"/>
                  </a:lnTo>
                  <a:lnTo>
                    <a:pt x="2889" y="2950"/>
                  </a:lnTo>
                  <a:lnTo>
                    <a:pt x="2858" y="2827"/>
                  </a:lnTo>
                  <a:lnTo>
                    <a:pt x="2827" y="2704"/>
                  </a:lnTo>
                  <a:lnTo>
                    <a:pt x="2766" y="2458"/>
                  </a:lnTo>
                  <a:lnTo>
                    <a:pt x="2766" y="2335"/>
                  </a:lnTo>
                  <a:lnTo>
                    <a:pt x="2797" y="2212"/>
                  </a:lnTo>
                  <a:lnTo>
                    <a:pt x="2889" y="2090"/>
                  </a:lnTo>
                  <a:lnTo>
                    <a:pt x="3012" y="2028"/>
                  </a:lnTo>
                  <a:lnTo>
                    <a:pt x="3288" y="1874"/>
                  </a:lnTo>
                  <a:lnTo>
                    <a:pt x="3411" y="1752"/>
                  </a:lnTo>
                  <a:lnTo>
                    <a:pt x="3503" y="1659"/>
                  </a:lnTo>
                  <a:lnTo>
                    <a:pt x="3565" y="1506"/>
                  </a:lnTo>
                  <a:lnTo>
                    <a:pt x="3626" y="1352"/>
                  </a:lnTo>
                  <a:lnTo>
                    <a:pt x="3626" y="1199"/>
                  </a:lnTo>
                  <a:lnTo>
                    <a:pt x="3626" y="1045"/>
                  </a:lnTo>
                  <a:lnTo>
                    <a:pt x="3596" y="891"/>
                  </a:lnTo>
                  <a:lnTo>
                    <a:pt x="3565" y="738"/>
                  </a:lnTo>
                  <a:lnTo>
                    <a:pt x="3442" y="523"/>
                  </a:lnTo>
                  <a:lnTo>
                    <a:pt x="3258" y="338"/>
                  </a:lnTo>
                  <a:lnTo>
                    <a:pt x="3042" y="154"/>
                  </a:lnTo>
                  <a:lnTo>
                    <a:pt x="2827" y="31"/>
                  </a:lnTo>
                  <a:lnTo>
                    <a:pt x="2489"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6515546" y="3068370"/>
              <a:ext cx="356053" cy="360776"/>
            </a:xfrm>
            <a:custGeom>
              <a:avLst/>
              <a:gdLst/>
              <a:ahLst/>
              <a:cxnLst/>
              <a:rect l="l" t="t" r="r" b="b"/>
              <a:pathLst>
                <a:path w="4610" h="4671" extrusionOk="0">
                  <a:moveTo>
                    <a:pt x="3288" y="0"/>
                  </a:moveTo>
                  <a:lnTo>
                    <a:pt x="3411" y="154"/>
                  </a:lnTo>
                  <a:lnTo>
                    <a:pt x="3534" y="308"/>
                  </a:lnTo>
                  <a:lnTo>
                    <a:pt x="3688" y="584"/>
                  </a:lnTo>
                  <a:lnTo>
                    <a:pt x="3780" y="892"/>
                  </a:lnTo>
                  <a:lnTo>
                    <a:pt x="3841" y="1199"/>
                  </a:lnTo>
                  <a:lnTo>
                    <a:pt x="3841" y="1506"/>
                  </a:lnTo>
                  <a:lnTo>
                    <a:pt x="3811" y="1660"/>
                  </a:lnTo>
                  <a:lnTo>
                    <a:pt x="3749" y="1844"/>
                  </a:lnTo>
                  <a:lnTo>
                    <a:pt x="3657" y="1998"/>
                  </a:lnTo>
                  <a:lnTo>
                    <a:pt x="3534" y="2121"/>
                  </a:lnTo>
                  <a:lnTo>
                    <a:pt x="3350" y="2213"/>
                  </a:lnTo>
                  <a:lnTo>
                    <a:pt x="3135" y="2274"/>
                  </a:lnTo>
                  <a:lnTo>
                    <a:pt x="2950" y="2336"/>
                  </a:lnTo>
                  <a:lnTo>
                    <a:pt x="2858" y="2397"/>
                  </a:lnTo>
                  <a:lnTo>
                    <a:pt x="2797" y="2459"/>
                  </a:lnTo>
                  <a:lnTo>
                    <a:pt x="2705" y="2612"/>
                  </a:lnTo>
                  <a:lnTo>
                    <a:pt x="2582" y="2735"/>
                  </a:lnTo>
                  <a:lnTo>
                    <a:pt x="2428" y="2797"/>
                  </a:lnTo>
                  <a:lnTo>
                    <a:pt x="2274" y="2858"/>
                  </a:lnTo>
                  <a:lnTo>
                    <a:pt x="2182" y="2919"/>
                  </a:lnTo>
                  <a:lnTo>
                    <a:pt x="2090" y="3012"/>
                  </a:lnTo>
                  <a:lnTo>
                    <a:pt x="1906" y="3196"/>
                  </a:lnTo>
                  <a:lnTo>
                    <a:pt x="1691" y="3380"/>
                  </a:lnTo>
                  <a:lnTo>
                    <a:pt x="1414" y="3534"/>
                  </a:lnTo>
                  <a:lnTo>
                    <a:pt x="1137" y="3626"/>
                  </a:lnTo>
                  <a:lnTo>
                    <a:pt x="861" y="3657"/>
                  </a:lnTo>
                  <a:lnTo>
                    <a:pt x="615" y="3657"/>
                  </a:lnTo>
                  <a:lnTo>
                    <a:pt x="400" y="3595"/>
                  </a:lnTo>
                  <a:lnTo>
                    <a:pt x="185" y="3534"/>
                  </a:lnTo>
                  <a:lnTo>
                    <a:pt x="1" y="3442"/>
                  </a:lnTo>
                  <a:lnTo>
                    <a:pt x="185" y="3688"/>
                  </a:lnTo>
                  <a:lnTo>
                    <a:pt x="369" y="3933"/>
                  </a:lnTo>
                  <a:lnTo>
                    <a:pt x="615" y="4148"/>
                  </a:lnTo>
                  <a:lnTo>
                    <a:pt x="892" y="4333"/>
                  </a:lnTo>
                  <a:lnTo>
                    <a:pt x="1168" y="4456"/>
                  </a:lnTo>
                  <a:lnTo>
                    <a:pt x="1475" y="4579"/>
                  </a:lnTo>
                  <a:lnTo>
                    <a:pt x="1783" y="4640"/>
                  </a:lnTo>
                  <a:lnTo>
                    <a:pt x="2121" y="4671"/>
                  </a:lnTo>
                  <a:lnTo>
                    <a:pt x="2367" y="4640"/>
                  </a:lnTo>
                  <a:lnTo>
                    <a:pt x="2612" y="4609"/>
                  </a:lnTo>
                  <a:lnTo>
                    <a:pt x="2858" y="4548"/>
                  </a:lnTo>
                  <a:lnTo>
                    <a:pt x="3104" y="4456"/>
                  </a:lnTo>
                  <a:lnTo>
                    <a:pt x="3319" y="4364"/>
                  </a:lnTo>
                  <a:lnTo>
                    <a:pt x="3503" y="4241"/>
                  </a:lnTo>
                  <a:lnTo>
                    <a:pt x="3688" y="4087"/>
                  </a:lnTo>
                  <a:lnTo>
                    <a:pt x="3872" y="3933"/>
                  </a:lnTo>
                  <a:lnTo>
                    <a:pt x="4026" y="3749"/>
                  </a:lnTo>
                  <a:lnTo>
                    <a:pt x="4179" y="3565"/>
                  </a:lnTo>
                  <a:lnTo>
                    <a:pt x="4302" y="3380"/>
                  </a:lnTo>
                  <a:lnTo>
                    <a:pt x="4394" y="3165"/>
                  </a:lnTo>
                  <a:lnTo>
                    <a:pt x="4487" y="2919"/>
                  </a:lnTo>
                  <a:lnTo>
                    <a:pt x="4548" y="2674"/>
                  </a:lnTo>
                  <a:lnTo>
                    <a:pt x="4579" y="2428"/>
                  </a:lnTo>
                  <a:lnTo>
                    <a:pt x="4610" y="2182"/>
                  </a:lnTo>
                  <a:lnTo>
                    <a:pt x="4579" y="1844"/>
                  </a:lnTo>
                  <a:lnTo>
                    <a:pt x="4517" y="1506"/>
                  </a:lnTo>
                  <a:lnTo>
                    <a:pt x="4394" y="1199"/>
                  </a:lnTo>
                  <a:lnTo>
                    <a:pt x="4241" y="892"/>
                  </a:lnTo>
                  <a:lnTo>
                    <a:pt x="4056" y="615"/>
                  </a:lnTo>
                  <a:lnTo>
                    <a:pt x="3811" y="369"/>
                  </a:lnTo>
                  <a:lnTo>
                    <a:pt x="3565" y="185"/>
                  </a:lnTo>
                  <a:lnTo>
                    <a:pt x="3288"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6489440" y="3046975"/>
              <a:ext cx="322842" cy="303852"/>
            </a:xfrm>
            <a:custGeom>
              <a:avLst/>
              <a:gdLst/>
              <a:ahLst/>
              <a:cxnLst/>
              <a:rect l="l" t="t" r="r" b="b"/>
              <a:pathLst>
                <a:path w="4180" h="3934" extrusionOk="0">
                  <a:moveTo>
                    <a:pt x="2213" y="1"/>
                  </a:moveTo>
                  <a:lnTo>
                    <a:pt x="1967" y="32"/>
                  </a:lnTo>
                  <a:lnTo>
                    <a:pt x="1721" y="93"/>
                  </a:lnTo>
                  <a:lnTo>
                    <a:pt x="1506" y="185"/>
                  </a:lnTo>
                  <a:lnTo>
                    <a:pt x="1291" y="277"/>
                  </a:lnTo>
                  <a:lnTo>
                    <a:pt x="1076" y="400"/>
                  </a:lnTo>
                  <a:lnTo>
                    <a:pt x="892" y="554"/>
                  </a:lnTo>
                  <a:lnTo>
                    <a:pt x="707" y="708"/>
                  </a:lnTo>
                  <a:lnTo>
                    <a:pt x="554" y="892"/>
                  </a:lnTo>
                  <a:lnTo>
                    <a:pt x="431" y="1076"/>
                  </a:lnTo>
                  <a:lnTo>
                    <a:pt x="277" y="1291"/>
                  </a:lnTo>
                  <a:lnTo>
                    <a:pt x="185" y="1507"/>
                  </a:lnTo>
                  <a:lnTo>
                    <a:pt x="93" y="1722"/>
                  </a:lnTo>
                  <a:lnTo>
                    <a:pt x="31" y="1967"/>
                  </a:lnTo>
                  <a:lnTo>
                    <a:pt x="1" y="2213"/>
                  </a:lnTo>
                  <a:lnTo>
                    <a:pt x="1" y="2459"/>
                  </a:lnTo>
                  <a:lnTo>
                    <a:pt x="31" y="2797"/>
                  </a:lnTo>
                  <a:lnTo>
                    <a:pt x="93" y="3135"/>
                  </a:lnTo>
                  <a:lnTo>
                    <a:pt x="185" y="3442"/>
                  </a:lnTo>
                  <a:lnTo>
                    <a:pt x="339" y="3719"/>
                  </a:lnTo>
                  <a:lnTo>
                    <a:pt x="523" y="3811"/>
                  </a:lnTo>
                  <a:lnTo>
                    <a:pt x="738" y="3872"/>
                  </a:lnTo>
                  <a:lnTo>
                    <a:pt x="953" y="3934"/>
                  </a:lnTo>
                  <a:lnTo>
                    <a:pt x="1199" y="3934"/>
                  </a:lnTo>
                  <a:lnTo>
                    <a:pt x="1475" y="3903"/>
                  </a:lnTo>
                  <a:lnTo>
                    <a:pt x="1752" y="3811"/>
                  </a:lnTo>
                  <a:lnTo>
                    <a:pt x="2029" y="3657"/>
                  </a:lnTo>
                  <a:lnTo>
                    <a:pt x="2244" y="3473"/>
                  </a:lnTo>
                  <a:lnTo>
                    <a:pt x="2428" y="3289"/>
                  </a:lnTo>
                  <a:lnTo>
                    <a:pt x="2520" y="3196"/>
                  </a:lnTo>
                  <a:lnTo>
                    <a:pt x="2612" y="3135"/>
                  </a:lnTo>
                  <a:lnTo>
                    <a:pt x="2766" y="3074"/>
                  </a:lnTo>
                  <a:lnTo>
                    <a:pt x="2920" y="3012"/>
                  </a:lnTo>
                  <a:lnTo>
                    <a:pt x="3043" y="2889"/>
                  </a:lnTo>
                  <a:lnTo>
                    <a:pt x="3135" y="2736"/>
                  </a:lnTo>
                  <a:lnTo>
                    <a:pt x="3196" y="2674"/>
                  </a:lnTo>
                  <a:lnTo>
                    <a:pt x="3288" y="2613"/>
                  </a:lnTo>
                  <a:lnTo>
                    <a:pt x="3473" y="2551"/>
                  </a:lnTo>
                  <a:lnTo>
                    <a:pt x="3688" y="2490"/>
                  </a:lnTo>
                  <a:lnTo>
                    <a:pt x="3872" y="2398"/>
                  </a:lnTo>
                  <a:lnTo>
                    <a:pt x="3995" y="2275"/>
                  </a:lnTo>
                  <a:lnTo>
                    <a:pt x="4087" y="2121"/>
                  </a:lnTo>
                  <a:lnTo>
                    <a:pt x="4149" y="1937"/>
                  </a:lnTo>
                  <a:lnTo>
                    <a:pt x="4179" y="1783"/>
                  </a:lnTo>
                  <a:lnTo>
                    <a:pt x="4179" y="1476"/>
                  </a:lnTo>
                  <a:lnTo>
                    <a:pt x="4118" y="1169"/>
                  </a:lnTo>
                  <a:lnTo>
                    <a:pt x="4026" y="861"/>
                  </a:lnTo>
                  <a:lnTo>
                    <a:pt x="3872" y="585"/>
                  </a:lnTo>
                  <a:lnTo>
                    <a:pt x="3749" y="431"/>
                  </a:lnTo>
                  <a:lnTo>
                    <a:pt x="3626" y="277"/>
                  </a:lnTo>
                  <a:lnTo>
                    <a:pt x="3350" y="155"/>
                  </a:lnTo>
                  <a:lnTo>
                    <a:pt x="3073" y="62"/>
                  </a:lnTo>
                  <a:lnTo>
                    <a:pt x="2766"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6064639" y="3402963"/>
              <a:ext cx="151998" cy="156715"/>
            </a:xfrm>
            <a:custGeom>
              <a:avLst/>
              <a:gdLst/>
              <a:ahLst/>
              <a:cxnLst/>
              <a:rect l="l" t="t" r="r" b="b"/>
              <a:pathLst>
                <a:path w="1968" h="2029" extrusionOk="0">
                  <a:moveTo>
                    <a:pt x="1107" y="1"/>
                  </a:moveTo>
                  <a:lnTo>
                    <a:pt x="892" y="32"/>
                  </a:lnTo>
                  <a:lnTo>
                    <a:pt x="677" y="93"/>
                  </a:lnTo>
                  <a:lnTo>
                    <a:pt x="492" y="216"/>
                  </a:lnTo>
                  <a:lnTo>
                    <a:pt x="339" y="339"/>
                  </a:lnTo>
                  <a:lnTo>
                    <a:pt x="185" y="492"/>
                  </a:lnTo>
                  <a:lnTo>
                    <a:pt x="93" y="677"/>
                  </a:lnTo>
                  <a:lnTo>
                    <a:pt x="31" y="892"/>
                  </a:lnTo>
                  <a:lnTo>
                    <a:pt x="1" y="1107"/>
                  </a:lnTo>
                  <a:lnTo>
                    <a:pt x="31" y="1383"/>
                  </a:lnTo>
                  <a:lnTo>
                    <a:pt x="124" y="1629"/>
                  </a:lnTo>
                  <a:lnTo>
                    <a:pt x="277" y="1844"/>
                  </a:lnTo>
                  <a:lnTo>
                    <a:pt x="462" y="2029"/>
                  </a:lnTo>
                  <a:lnTo>
                    <a:pt x="554" y="1906"/>
                  </a:lnTo>
                  <a:lnTo>
                    <a:pt x="585" y="1783"/>
                  </a:lnTo>
                  <a:lnTo>
                    <a:pt x="615" y="1721"/>
                  </a:lnTo>
                  <a:lnTo>
                    <a:pt x="677" y="1691"/>
                  </a:lnTo>
                  <a:lnTo>
                    <a:pt x="800" y="1660"/>
                  </a:lnTo>
                  <a:lnTo>
                    <a:pt x="892" y="1629"/>
                  </a:lnTo>
                  <a:lnTo>
                    <a:pt x="953" y="1599"/>
                  </a:lnTo>
                  <a:lnTo>
                    <a:pt x="984" y="1568"/>
                  </a:lnTo>
                  <a:lnTo>
                    <a:pt x="1015" y="1445"/>
                  </a:lnTo>
                  <a:lnTo>
                    <a:pt x="1045" y="1322"/>
                  </a:lnTo>
                  <a:lnTo>
                    <a:pt x="1076" y="1199"/>
                  </a:lnTo>
                  <a:lnTo>
                    <a:pt x="1138" y="1138"/>
                  </a:lnTo>
                  <a:lnTo>
                    <a:pt x="1230" y="1107"/>
                  </a:lnTo>
                  <a:lnTo>
                    <a:pt x="1414" y="1076"/>
                  </a:lnTo>
                  <a:lnTo>
                    <a:pt x="1629" y="1076"/>
                  </a:lnTo>
                  <a:lnTo>
                    <a:pt x="1721" y="1045"/>
                  </a:lnTo>
                  <a:lnTo>
                    <a:pt x="1814" y="1015"/>
                  </a:lnTo>
                  <a:lnTo>
                    <a:pt x="1906" y="892"/>
                  </a:lnTo>
                  <a:lnTo>
                    <a:pt x="1967" y="769"/>
                  </a:lnTo>
                  <a:lnTo>
                    <a:pt x="1967" y="615"/>
                  </a:lnTo>
                  <a:lnTo>
                    <a:pt x="1936" y="462"/>
                  </a:lnTo>
                  <a:lnTo>
                    <a:pt x="1814" y="308"/>
                  </a:lnTo>
                  <a:lnTo>
                    <a:pt x="1691" y="185"/>
                  </a:lnTo>
                  <a:lnTo>
                    <a:pt x="1568" y="124"/>
                  </a:lnTo>
                  <a:lnTo>
                    <a:pt x="1414" y="62"/>
                  </a:lnTo>
                  <a:lnTo>
                    <a:pt x="1261" y="32"/>
                  </a:lnTo>
                  <a:lnTo>
                    <a:pt x="1107"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6100245" y="3417252"/>
              <a:ext cx="135316" cy="159032"/>
            </a:xfrm>
            <a:custGeom>
              <a:avLst/>
              <a:gdLst/>
              <a:ahLst/>
              <a:cxnLst/>
              <a:rect l="l" t="t" r="r" b="b"/>
              <a:pathLst>
                <a:path w="1752" h="2059" extrusionOk="0">
                  <a:moveTo>
                    <a:pt x="1230" y="0"/>
                  </a:moveTo>
                  <a:lnTo>
                    <a:pt x="1353" y="123"/>
                  </a:lnTo>
                  <a:lnTo>
                    <a:pt x="1475" y="277"/>
                  </a:lnTo>
                  <a:lnTo>
                    <a:pt x="1506" y="430"/>
                  </a:lnTo>
                  <a:lnTo>
                    <a:pt x="1506" y="584"/>
                  </a:lnTo>
                  <a:lnTo>
                    <a:pt x="1445" y="707"/>
                  </a:lnTo>
                  <a:lnTo>
                    <a:pt x="1353" y="830"/>
                  </a:lnTo>
                  <a:lnTo>
                    <a:pt x="1260" y="860"/>
                  </a:lnTo>
                  <a:lnTo>
                    <a:pt x="1168" y="891"/>
                  </a:lnTo>
                  <a:lnTo>
                    <a:pt x="953" y="891"/>
                  </a:lnTo>
                  <a:lnTo>
                    <a:pt x="769" y="922"/>
                  </a:lnTo>
                  <a:lnTo>
                    <a:pt x="677" y="953"/>
                  </a:lnTo>
                  <a:lnTo>
                    <a:pt x="615" y="1014"/>
                  </a:lnTo>
                  <a:lnTo>
                    <a:pt x="584" y="1137"/>
                  </a:lnTo>
                  <a:lnTo>
                    <a:pt x="554" y="1260"/>
                  </a:lnTo>
                  <a:lnTo>
                    <a:pt x="523" y="1383"/>
                  </a:lnTo>
                  <a:lnTo>
                    <a:pt x="492" y="1414"/>
                  </a:lnTo>
                  <a:lnTo>
                    <a:pt x="431" y="1444"/>
                  </a:lnTo>
                  <a:lnTo>
                    <a:pt x="339" y="1475"/>
                  </a:lnTo>
                  <a:lnTo>
                    <a:pt x="216" y="1506"/>
                  </a:lnTo>
                  <a:lnTo>
                    <a:pt x="154" y="1536"/>
                  </a:lnTo>
                  <a:lnTo>
                    <a:pt x="124" y="1598"/>
                  </a:lnTo>
                  <a:lnTo>
                    <a:pt x="93" y="1721"/>
                  </a:lnTo>
                  <a:lnTo>
                    <a:pt x="1" y="1844"/>
                  </a:lnTo>
                  <a:lnTo>
                    <a:pt x="154" y="1905"/>
                  </a:lnTo>
                  <a:lnTo>
                    <a:pt x="308" y="1997"/>
                  </a:lnTo>
                  <a:lnTo>
                    <a:pt x="462" y="2028"/>
                  </a:lnTo>
                  <a:lnTo>
                    <a:pt x="646" y="2059"/>
                  </a:lnTo>
                  <a:lnTo>
                    <a:pt x="892" y="2028"/>
                  </a:lnTo>
                  <a:lnTo>
                    <a:pt x="1076" y="1967"/>
                  </a:lnTo>
                  <a:lnTo>
                    <a:pt x="1260" y="1844"/>
                  </a:lnTo>
                  <a:lnTo>
                    <a:pt x="1445" y="1721"/>
                  </a:lnTo>
                  <a:lnTo>
                    <a:pt x="1568" y="1567"/>
                  </a:lnTo>
                  <a:lnTo>
                    <a:pt x="1660" y="1383"/>
                  </a:lnTo>
                  <a:lnTo>
                    <a:pt x="1752" y="1168"/>
                  </a:lnTo>
                  <a:lnTo>
                    <a:pt x="1752" y="922"/>
                  </a:lnTo>
                  <a:lnTo>
                    <a:pt x="1752" y="799"/>
                  </a:lnTo>
                  <a:lnTo>
                    <a:pt x="1721" y="645"/>
                  </a:lnTo>
                  <a:lnTo>
                    <a:pt x="1629" y="400"/>
                  </a:lnTo>
                  <a:lnTo>
                    <a:pt x="1445" y="154"/>
                  </a:lnTo>
                  <a:lnTo>
                    <a:pt x="1230"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6197563" y="2980550"/>
              <a:ext cx="185132" cy="1110752"/>
            </a:xfrm>
            <a:custGeom>
              <a:avLst/>
              <a:gdLst/>
              <a:ahLst/>
              <a:cxnLst/>
              <a:rect l="l" t="t" r="r" b="b"/>
              <a:pathLst>
                <a:path w="2397" h="14381" extrusionOk="0">
                  <a:moveTo>
                    <a:pt x="2120" y="1"/>
                  </a:moveTo>
                  <a:lnTo>
                    <a:pt x="1936" y="93"/>
                  </a:lnTo>
                  <a:lnTo>
                    <a:pt x="1782" y="154"/>
                  </a:lnTo>
                  <a:lnTo>
                    <a:pt x="1598" y="185"/>
                  </a:lnTo>
                  <a:lnTo>
                    <a:pt x="1475" y="185"/>
                  </a:lnTo>
                  <a:lnTo>
                    <a:pt x="1475" y="3104"/>
                  </a:lnTo>
                  <a:lnTo>
                    <a:pt x="154" y="2305"/>
                  </a:lnTo>
                  <a:lnTo>
                    <a:pt x="123" y="2428"/>
                  </a:lnTo>
                  <a:lnTo>
                    <a:pt x="62" y="2489"/>
                  </a:lnTo>
                  <a:lnTo>
                    <a:pt x="62" y="2612"/>
                  </a:lnTo>
                  <a:lnTo>
                    <a:pt x="31" y="2674"/>
                  </a:lnTo>
                  <a:lnTo>
                    <a:pt x="0" y="2735"/>
                  </a:lnTo>
                  <a:lnTo>
                    <a:pt x="1352" y="3749"/>
                  </a:lnTo>
                  <a:lnTo>
                    <a:pt x="1352" y="7989"/>
                  </a:lnTo>
                  <a:lnTo>
                    <a:pt x="154" y="7037"/>
                  </a:lnTo>
                  <a:lnTo>
                    <a:pt x="123" y="7068"/>
                  </a:lnTo>
                  <a:lnTo>
                    <a:pt x="62" y="7098"/>
                  </a:lnTo>
                  <a:lnTo>
                    <a:pt x="62" y="7190"/>
                  </a:lnTo>
                  <a:lnTo>
                    <a:pt x="31" y="7252"/>
                  </a:lnTo>
                  <a:lnTo>
                    <a:pt x="1229" y="8481"/>
                  </a:lnTo>
                  <a:lnTo>
                    <a:pt x="1229" y="14350"/>
                  </a:lnTo>
                  <a:lnTo>
                    <a:pt x="2397" y="14380"/>
                  </a:lnTo>
                  <a:lnTo>
                    <a:pt x="2397" y="31"/>
                  </a:lnTo>
                  <a:lnTo>
                    <a:pt x="2274" y="1"/>
                  </a:lnTo>
                  <a:close/>
                </a:path>
              </a:pathLst>
            </a:custGeom>
            <a:solidFill>
              <a:srgbClr val="6D4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6382699" y="2982945"/>
              <a:ext cx="199344" cy="1108358"/>
            </a:xfrm>
            <a:custGeom>
              <a:avLst/>
              <a:gdLst/>
              <a:ahLst/>
              <a:cxnLst/>
              <a:rect l="l" t="t" r="r" b="b"/>
              <a:pathLst>
                <a:path w="2581" h="14350" extrusionOk="0">
                  <a:moveTo>
                    <a:pt x="0" y="0"/>
                  </a:moveTo>
                  <a:lnTo>
                    <a:pt x="0" y="14349"/>
                  </a:lnTo>
                  <a:lnTo>
                    <a:pt x="953" y="14319"/>
                  </a:lnTo>
                  <a:lnTo>
                    <a:pt x="953" y="11092"/>
                  </a:lnTo>
                  <a:lnTo>
                    <a:pt x="953" y="7866"/>
                  </a:lnTo>
                  <a:lnTo>
                    <a:pt x="2581" y="5101"/>
                  </a:lnTo>
                  <a:lnTo>
                    <a:pt x="2550" y="5070"/>
                  </a:lnTo>
                  <a:lnTo>
                    <a:pt x="2458" y="5039"/>
                  </a:lnTo>
                  <a:lnTo>
                    <a:pt x="2458" y="5009"/>
                  </a:lnTo>
                  <a:lnTo>
                    <a:pt x="2427" y="4978"/>
                  </a:lnTo>
                  <a:lnTo>
                    <a:pt x="2304" y="4978"/>
                  </a:lnTo>
                  <a:lnTo>
                    <a:pt x="2243" y="4916"/>
                  </a:lnTo>
                  <a:lnTo>
                    <a:pt x="768" y="7006"/>
                  </a:lnTo>
                  <a:lnTo>
                    <a:pt x="768" y="0"/>
                  </a:lnTo>
                  <a:lnTo>
                    <a:pt x="522" y="62"/>
                  </a:lnTo>
                  <a:lnTo>
                    <a:pt x="399" y="93"/>
                  </a:lnTo>
                  <a:lnTo>
                    <a:pt x="277" y="93"/>
                  </a:lnTo>
                  <a:lnTo>
                    <a:pt x="123" y="31"/>
                  </a:lnTo>
                  <a:lnTo>
                    <a:pt x="0" y="0"/>
                  </a:lnTo>
                  <a:close/>
                </a:path>
              </a:pathLst>
            </a:custGeom>
            <a:solidFill>
              <a:srgbClr val="5D4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077401" y="2702881"/>
              <a:ext cx="726241" cy="1179571"/>
            </a:xfrm>
            <a:custGeom>
              <a:avLst/>
              <a:gdLst/>
              <a:ahLst/>
              <a:cxnLst/>
              <a:rect l="l" t="t" r="r" b="b"/>
              <a:pathLst>
                <a:path w="9403" h="15272" extrusionOk="0">
                  <a:moveTo>
                    <a:pt x="3411" y="5224"/>
                  </a:moveTo>
                  <a:lnTo>
                    <a:pt x="3780" y="5378"/>
                  </a:lnTo>
                  <a:lnTo>
                    <a:pt x="4210" y="5501"/>
                  </a:lnTo>
                  <a:lnTo>
                    <a:pt x="4210" y="7191"/>
                  </a:lnTo>
                  <a:lnTo>
                    <a:pt x="3411" y="6730"/>
                  </a:lnTo>
                  <a:lnTo>
                    <a:pt x="3473" y="6545"/>
                  </a:lnTo>
                  <a:lnTo>
                    <a:pt x="3534" y="6361"/>
                  </a:lnTo>
                  <a:lnTo>
                    <a:pt x="3565" y="6177"/>
                  </a:lnTo>
                  <a:lnTo>
                    <a:pt x="3565" y="5992"/>
                  </a:lnTo>
                  <a:lnTo>
                    <a:pt x="3565" y="5777"/>
                  </a:lnTo>
                  <a:lnTo>
                    <a:pt x="3534" y="5593"/>
                  </a:lnTo>
                  <a:lnTo>
                    <a:pt x="3473" y="5408"/>
                  </a:lnTo>
                  <a:lnTo>
                    <a:pt x="3411" y="5224"/>
                  </a:lnTo>
                  <a:close/>
                  <a:moveTo>
                    <a:pt x="4518" y="1"/>
                  </a:moveTo>
                  <a:lnTo>
                    <a:pt x="4272" y="31"/>
                  </a:lnTo>
                  <a:lnTo>
                    <a:pt x="3995" y="93"/>
                  </a:lnTo>
                  <a:lnTo>
                    <a:pt x="3749" y="185"/>
                  </a:lnTo>
                  <a:lnTo>
                    <a:pt x="3504" y="277"/>
                  </a:lnTo>
                  <a:lnTo>
                    <a:pt x="3288" y="400"/>
                  </a:lnTo>
                  <a:lnTo>
                    <a:pt x="3073" y="554"/>
                  </a:lnTo>
                  <a:lnTo>
                    <a:pt x="2889" y="707"/>
                  </a:lnTo>
                  <a:lnTo>
                    <a:pt x="2705" y="892"/>
                  </a:lnTo>
                  <a:lnTo>
                    <a:pt x="2520" y="1076"/>
                  </a:lnTo>
                  <a:lnTo>
                    <a:pt x="2397" y="1291"/>
                  </a:lnTo>
                  <a:lnTo>
                    <a:pt x="2244" y="1506"/>
                  </a:lnTo>
                  <a:lnTo>
                    <a:pt x="2152" y="1752"/>
                  </a:lnTo>
                  <a:lnTo>
                    <a:pt x="2059" y="1998"/>
                  </a:lnTo>
                  <a:lnTo>
                    <a:pt x="1998" y="2244"/>
                  </a:lnTo>
                  <a:lnTo>
                    <a:pt x="1967" y="2520"/>
                  </a:lnTo>
                  <a:lnTo>
                    <a:pt x="1937" y="2766"/>
                  </a:lnTo>
                  <a:lnTo>
                    <a:pt x="1998" y="3196"/>
                  </a:lnTo>
                  <a:lnTo>
                    <a:pt x="2090" y="3596"/>
                  </a:lnTo>
                  <a:lnTo>
                    <a:pt x="2213" y="3964"/>
                  </a:lnTo>
                  <a:lnTo>
                    <a:pt x="2428" y="4333"/>
                  </a:lnTo>
                  <a:lnTo>
                    <a:pt x="2213" y="4241"/>
                  </a:lnTo>
                  <a:lnTo>
                    <a:pt x="2029" y="4210"/>
                  </a:lnTo>
                  <a:lnTo>
                    <a:pt x="1599" y="4210"/>
                  </a:lnTo>
                  <a:lnTo>
                    <a:pt x="1414" y="4241"/>
                  </a:lnTo>
                  <a:lnTo>
                    <a:pt x="1076" y="4333"/>
                  </a:lnTo>
                  <a:lnTo>
                    <a:pt x="800" y="4517"/>
                  </a:lnTo>
                  <a:lnTo>
                    <a:pt x="523" y="4732"/>
                  </a:lnTo>
                  <a:lnTo>
                    <a:pt x="308" y="4978"/>
                  </a:lnTo>
                  <a:lnTo>
                    <a:pt x="124" y="5286"/>
                  </a:lnTo>
                  <a:lnTo>
                    <a:pt x="32" y="5624"/>
                  </a:lnTo>
                  <a:lnTo>
                    <a:pt x="1" y="5808"/>
                  </a:lnTo>
                  <a:lnTo>
                    <a:pt x="1" y="5992"/>
                  </a:lnTo>
                  <a:lnTo>
                    <a:pt x="1" y="6177"/>
                  </a:lnTo>
                  <a:lnTo>
                    <a:pt x="32" y="6392"/>
                  </a:lnTo>
                  <a:lnTo>
                    <a:pt x="93" y="6576"/>
                  </a:lnTo>
                  <a:lnTo>
                    <a:pt x="154" y="6730"/>
                  </a:lnTo>
                  <a:lnTo>
                    <a:pt x="247" y="6914"/>
                  </a:lnTo>
                  <a:lnTo>
                    <a:pt x="339" y="7068"/>
                  </a:lnTo>
                  <a:lnTo>
                    <a:pt x="462" y="7191"/>
                  </a:lnTo>
                  <a:lnTo>
                    <a:pt x="615" y="7344"/>
                  </a:lnTo>
                  <a:lnTo>
                    <a:pt x="861" y="7529"/>
                  </a:lnTo>
                  <a:lnTo>
                    <a:pt x="1138" y="7651"/>
                  </a:lnTo>
                  <a:lnTo>
                    <a:pt x="1445" y="7744"/>
                  </a:lnTo>
                  <a:lnTo>
                    <a:pt x="1783" y="7774"/>
                  </a:lnTo>
                  <a:lnTo>
                    <a:pt x="1998" y="7774"/>
                  </a:lnTo>
                  <a:lnTo>
                    <a:pt x="2213" y="7713"/>
                  </a:lnTo>
                  <a:lnTo>
                    <a:pt x="2428" y="7651"/>
                  </a:lnTo>
                  <a:lnTo>
                    <a:pt x="2613" y="7559"/>
                  </a:lnTo>
                  <a:lnTo>
                    <a:pt x="2797" y="7467"/>
                  </a:lnTo>
                  <a:lnTo>
                    <a:pt x="2981" y="7313"/>
                  </a:lnTo>
                  <a:lnTo>
                    <a:pt x="3135" y="7191"/>
                  </a:lnTo>
                  <a:lnTo>
                    <a:pt x="3258" y="7006"/>
                  </a:lnTo>
                  <a:lnTo>
                    <a:pt x="4118" y="7651"/>
                  </a:lnTo>
                  <a:lnTo>
                    <a:pt x="4118" y="10693"/>
                  </a:lnTo>
                  <a:lnTo>
                    <a:pt x="3381" y="10109"/>
                  </a:lnTo>
                  <a:lnTo>
                    <a:pt x="3473" y="9925"/>
                  </a:lnTo>
                  <a:lnTo>
                    <a:pt x="3504" y="9679"/>
                  </a:lnTo>
                  <a:lnTo>
                    <a:pt x="3473" y="9495"/>
                  </a:lnTo>
                  <a:lnTo>
                    <a:pt x="3411" y="9311"/>
                  </a:lnTo>
                  <a:lnTo>
                    <a:pt x="3288" y="9126"/>
                  </a:lnTo>
                  <a:lnTo>
                    <a:pt x="3135" y="9003"/>
                  </a:lnTo>
                  <a:lnTo>
                    <a:pt x="2920" y="8942"/>
                  </a:lnTo>
                  <a:lnTo>
                    <a:pt x="2705" y="8911"/>
                  </a:lnTo>
                  <a:lnTo>
                    <a:pt x="2551" y="8911"/>
                  </a:lnTo>
                  <a:lnTo>
                    <a:pt x="2397" y="8973"/>
                  </a:lnTo>
                  <a:lnTo>
                    <a:pt x="2275" y="9034"/>
                  </a:lnTo>
                  <a:lnTo>
                    <a:pt x="2152" y="9126"/>
                  </a:lnTo>
                  <a:lnTo>
                    <a:pt x="2059" y="9249"/>
                  </a:lnTo>
                  <a:lnTo>
                    <a:pt x="1967" y="9372"/>
                  </a:lnTo>
                  <a:lnTo>
                    <a:pt x="1937" y="9526"/>
                  </a:lnTo>
                  <a:lnTo>
                    <a:pt x="1906" y="9679"/>
                  </a:lnTo>
                  <a:lnTo>
                    <a:pt x="1937" y="9894"/>
                  </a:lnTo>
                  <a:lnTo>
                    <a:pt x="1998" y="10048"/>
                  </a:lnTo>
                  <a:lnTo>
                    <a:pt x="2090" y="10202"/>
                  </a:lnTo>
                  <a:lnTo>
                    <a:pt x="2244" y="10325"/>
                  </a:lnTo>
                  <a:lnTo>
                    <a:pt x="2336" y="10386"/>
                  </a:lnTo>
                  <a:lnTo>
                    <a:pt x="2459" y="10447"/>
                  </a:lnTo>
                  <a:lnTo>
                    <a:pt x="2582" y="10478"/>
                  </a:lnTo>
                  <a:lnTo>
                    <a:pt x="2858" y="10478"/>
                  </a:lnTo>
                  <a:lnTo>
                    <a:pt x="3012" y="10417"/>
                  </a:lnTo>
                  <a:lnTo>
                    <a:pt x="3135" y="10355"/>
                  </a:lnTo>
                  <a:lnTo>
                    <a:pt x="3258" y="10263"/>
                  </a:lnTo>
                  <a:lnTo>
                    <a:pt x="4026" y="11062"/>
                  </a:lnTo>
                  <a:lnTo>
                    <a:pt x="4026" y="11738"/>
                  </a:lnTo>
                  <a:lnTo>
                    <a:pt x="4180" y="11830"/>
                  </a:lnTo>
                  <a:lnTo>
                    <a:pt x="4610" y="11953"/>
                  </a:lnTo>
                  <a:lnTo>
                    <a:pt x="5531" y="12168"/>
                  </a:lnTo>
                  <a:lnTo>
                    <a:pt x="5531" y="10632"/>
                  </a:lnTo>
                  <a:lnTo>
                    <a:pt x="6607" y="8788"/>
                  </a:lnTo>
                  <a:lnTo>
                    <a:pt x="6853" y="8942"/>
                  </a:lnTo>
                  <a:lnTo>
                    <a:pt x="7098" y="9034"/>
                  </a:lnTo>
                  <a:lnTo>
                    <a:pt x="7344" y="9096"/>
                  </a:lnTo>
                  <a:lnTo>
                    <a:pt x="7621" y="9126"/>
                  </a:lnTo>
                  <a:lnTo>
                    <a:pt x="7805" y="9126"/>
                  </a:lnTo>
                  <a:lnTo>
                    <a:pt x="7990" y="9096"/>
                  </a:lnTo>
                  <a:lnTo>
                    <a:pt x="8328" y="8973"/>
                  </a:lnTo>
                  <a:lnTo>
                    <a:pt x="8635" y="8819"/>
                  </a:lnTo>
                  <a:lnTo>
                    <a:pt x="8881" y="8604"/>
                  </a:lnTo>
                  <a:lnTo>
                    <a:pt x="9096" y="8327"/>
                  </a:lnTo>
                  <a:lnTo>
                    <a:pt x="9280" y="8051"/>
                  </a:lnTo>
                  <a:lnTo>
                    <a:pt x="9372" y="7713"/>
                  </a:lnTo>
                  <a:lnTo>
                    <a:pt x="9403" y="7344"/>
                  </a:lnTo>
                  <a:lnTo>
                    <a:pt x="9372" y="7098"/>
                  </a:lnTo>
                  <a:lnTo>
                    <a:pt x="9341" y="6853"/>
                  </a:lnTo>
                  <a:lnTo>
                    <a:pt x="9249" y="6637"/>
                  </a:lnTo>
                  <a:lnTo>
                    <a:pt x="9126" y="6422"/>
                  </a:lnTo>
                  <a:lnTo>
                    <a:pt x="9003" y="6238"/>
                  </a:lnTo>
                  <a:lnTo>
                    <a:pt x="8850" y="6054"/>
                  </a:lnTo>
                  <a:lnTo>
                    <a:pt x="8666" y="5900"/>
                  </a:lnTo>
                  <a:lnTo>
                    <a:pt x="8450" y="5777"/>
                  </a:lnTo>
                  <a:lnTo>
                    <a:pt x="8266" y="5685"/>
                  </a:lnTo>
                  <a:lnTo>
                    <a:pt x="8051" y="5624"/>
                  </a:lnTo>
                  <a:lnTo>
                    <a:pt x="7836" y="5593"/>
                  </a:lnTo>
                  <a:lnTo>
                    <a:pt x="7621" y="5562"/>
                  </a:lnTo>
                  <a:lnTo>
                    <a:pt x="7436" y="5593"/>
                  </a:lnTo>
                  <a:lnTo>
                    <a:pt x="7283" y="5593"/>
                  </a:lnTo>
                  <a:lnTo>
                    <a:pt x="6945" y="5716"/>
                  </a:lnTo>
                  <a:lnTo>
                    <a:pt x="6638" y="5869"/>
                  </a:lnTo>
                  <a:lnTo>
                    <a:pt x="6361" y="6084"/>
                  </a:lnTo>
                  <a:lnTo>
                    <a:pt x="6146" y="6361"/>
                  </a:lnTo>
                  <a:lnTo>
                    <a:pt x="5992" y="6668"/>
                  </a:lnTo>
                  <a:lnTo>
                    <a:pt x="5900" y="6975"/>
                  </a:lnTo>
                  <a:lnTo>
                    <a:pt x="5869" y="7160"/>
                  </a:lnTo>
                  <a:lnTo>
                    <a:pt x="5839" y="7344"/>
                  </a:lnTo>
                  <a:lnTo>
                    <a:pt x="5869" y="7590"/>
                  </a:lnTo>
                  <a:lnTo>
                    <a:pt x="5931" y="7836"/>
                  </a:lnTo>
                  <a:lnTo>
                    <a:pt x="5992" y="8051"/>
                  </a:lnTo>
                  <a:lnTo>
                    <a:pt x="6085" y="8235"/>
                  </a:lnTo>
                  <a:lnTo>
                    <a:pt x="6238" y="8450"/>
                  </a:lnTo>
                  <a:lnTo>
                    <a:pt x="6392" y="8635"/>
                  </a:lnTo>
                  <a:lnTo>
                    <a:pt x="5409" y="10017"/>
                  </a:lnTo>
                  <a:lnTo>
                    <a:pt x="5409" y="5470"/>
                  </a:lnTo>
                  <a:lnTo>
                    <a:pt x="5624" y="5408"/>
                  </a:lnTo>
                  <a:lnTo>
                    <a:pt x="5839" y="5316"/>
                  </a:lnTo>
                  <a:lnTo>
                    <a:pt x="6054" y="5224"/>
                  </a:lnTo>
                  <a:lnTo>
                    <a:pt x="6238" y="5101"/>
                  </a:lnTo>
                  <a:lnTo>
                    <a:pt x="6607" y="4825"/>
                  </a:lnTo>
                  <a:lnTo>
                    <a:pt x="6914" y="4487"/>
                  </a:lnTo>
                  <a:lnTo>
                    <a:pt x="7037" y="4302"/>
                  </a:lnTo>
                  <a:lnTo>
                    <a:pt x="7160" y="4118"/>
                  </a:lnTo>
                  <a:lnTo>
                    <a:pt x="7283" y="3903"/>
                  </a:lnTo>
                  <a:lnTo>
                    <a:pt x="7344" y="3719"/>
                  </a:lnTo>
                  <a:lnTo>
                    <a:pt x="7436" y="3473"/>
                  </a:lnTo>
                  <a:lnTo>
                    <a:pt x="7467" y="3258"/>
                  </a:lnTo>
                  <a:lnTo>
                    <a:pt x="7498" y="3012"/>
                  </a:lnTo>
                  <a:lnTo>
                    <a:pt x="7498" y="2766"/>
                  </a:lnTo>
                  <a:lnTo>
                    <a:pt x="7498" y="2489"/>
                  </a:lnTo>
                  <a:lnTo>
                    <a:pt x="7467" y="2213"/>
                  </a:lnTo>
                  <a:lnTo>
                    <a:pt x="7375" y="1936"/>
                  </a:lnTo>
                  <a:lnTo>
                    <a:pt x="7283" y="1691"/>
                  </a:lnTo>
                  <a:lnTo>
                    <a:pt x="7191" y="1445"/>
                  </a:lnTo>
                  <a:lnTo>
                    <a:pt x="7037" y="1230"/>
                  </a:lnTo>
                  <a:lnTo>
                    <a:pt x="6883" y="1015"/>
                  </a:lnTo>
                  <a:lnTo>
                    <a:pt x="6699" y="800"/>
                  </a:lnTo>
                  <a:lnTo>
                    <a:pt x="6515" y="646"/>
                  </a:lnTo>
                  <a:lnTo>
                    <a:pt x="6300" y="462"/>
                  </a:lnTo>
                  <a:lnTo>
                    <a:pt x="6054" y="339"/>
                  </a:lnTo>
                  <a:lnTo>
                    <a:pt x="5808" y="216"/>
                  </a:lnTo>
                  <a:lnTo>
                    <a:pt x="5562" y="124"/>
                  </a:lnTo>
                  <a:lnTo>
                    <a:pt x="5286" y="62"/>
                  </a:lnTo>
                  <a:lnTo>
                    <a:pt x="5009" y="1"/>
                  </a:lnTo>
                  <a:close/>
                  <a:moveTo>
                    <a:pt x="4026" y="15026"/>
                  </a:moveTo>
                  <a:lnTo>
                    <a:pt x="4026" y="15271"/>
                  </a:lnTo>
                  <a:lnTo>
                    <a:pt x="5531" y="15271"/>
                  </a:lnTo>
                  <a:lnTo>
                    <a:pt x="5531" y="15087"/>
                  </a:lnTo>
                  <a:lnTo>
                    <a:pt x="4794" y="15026"/>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388278" y="3863377"/>
              <a:ext cx="116393" cy="19078"/>
            </a:xfrm>
            <a:custGeom>
              <a:avLst/>
              <a:gdLst/>
              <a:ahLst/>
              <a:cxnLst/>
              <a:rect l="l" t="t" r="r" b="b"/>
              <a:pathLst>
                <a:path w="1507" h="247" fill="none" extrusionOk="0">
                  <a:moveTo>
                    <a:pt x="1" y="1"/>
                  </a:moveTo>
                  <a:lnTo>
                    <a:pt x="1" y="246"/>
                  </a:lnTo>
                  <a:lnTo>
                    <a:pt x="1" y="246"/>
                  </a:lnTo>
                  <a:lnTo>
                    <a:pt x="831" y="246"/>
                  </a:lnTo>
                  <a:lnTo>
                    <a:pt x="831" y="246"/>
                  </a:lnTo>
                  <a:lnTo>
                    <a:pt x="1138" y="246"/>
                  </a:lnTo>
                  <a:lnTo>
                    <a:pt x="1138" y="246"/>
                  </a:lnTo>
                  <a:lnTo>
                    <a:pt x="1506" y="246"/>
                  </a:lnTo>
                  <a:lnTo>
                    <a:pt x="1506" y="246"/>
                  </a:lnTo>
                  <a:lnTo>
                    <a:pt x="1506" y="62"/>
                  </a:lnTo>
                  <a:lnTo>
                    <a:pt x="1506" y="62"/>
                  </a:lnTo>
                  <a:lnTo>
                    <a:pt x="769"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340855" y="3106371"/>
              <a:ext cx="61788" cy="151926"/>
            </a:xfrm>
            <a:custGeom>
              <a:avLst/>
              <a:gdLst/>
              <a:ahLst/>
              <a:cxnLst/>
              <a:rect l="l" t="t" r="r" b="b"/>
              <a:pathLst>
                <a:path w="800" h="1967" fill="none" extrusionOk="0">
                  <a:moveTo>
                    <a:pt x="799" y="1967"/>
                  </a:moveTo>
                  <a:lnTo>
                    <a:pt x="0" y="1506"/>
                  </a:lnTo>
                  <a:lnTo>
                    <a:pt x="0" y="1506"/>
                  </a:lnTo>
                  <a:lnTo>
                    <a:pt x="62" y="1321"/>
                  </a:lnTo>
                  <a:lnTo>
                    <a:pt x="123" y="1137"/>
                  </a:lnTo>
                  <a:lnTo>
                    <a:pt x="154" y="953"/>
                  </a:lnTo>
                  <a:lnTo>
                    <a:pt x="154" y="768"/>
                  </a:lnTo>
                  <a:lnTo>
                    <a:pt x="154" y="768"/>
                  </a:lnTo>
                  <a:lnTo>
                    <a:pt x="154" y="553"/>
                  </a:lnTo>
                  <a:lnTo>
                    <a:pt x="123" y="369"/>
                  </a:lnTo>
                  <a:lnTo>
                    <a:pt x="62" y="184"/>
                  </a:lnTo>
                  <a:lnTo>
                    <a:pt x="0" y="0"/>
                  </a:lnTo>
                  <a:lnTo>
                    <a:pt x="0" y="0"/>
                  </a:lnTo>
                  <a:lnTo>
                    <a:pt x="369" y="154"/>
                  </a:lnTo>
                  <a:lnTo>
                    <a:pt x="799" y="277"/>
                  </a:lnTo>
                  <a:lnTo>
                    <a:pt x="799" y="19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077401" y="2702881"/>
              <a:ext cx="726241" cy="939903"/>
            </a:xfrm>
            <a:custGeom>
              <a:avLst/>
              <a:gdLst/>
              <a:ahLst/>
              <a:cxnLst/>
              <a:rect l="l" t="t" r="r" b="b"/>
              <a:pathLst>
                <a:path w="9403" h="12169" fill="none" extrusionOk="0">
                  <a:moveTo>
                    <a:pt x="4733" y="1"/>
                  </a:moveTo>
                  <a:lnTo>
                    <a:pt x="4733" y="1"/>
                  </a:lnTo>
                  <a:lnTo>
                    <a:pt x="4518" y="1"/>
                  </a:lnTo>
                  <a:lnTo>
                    <a:pt x="4518" y="1"/>
                  </a:lnTo>
                  <a:lnTo>
                    <a:pt x="4272" y="31"/>
                  </a:lnTo>
                  <a:lnTo>
                    <a:pt x="3995" y="93"/>
                  </a:lnTo>
                  <a:lnTo>
                    <a:pt x="3749" y="185"/>
                  </a:lnTo>
                  <a:lnTo>
                    <a:pt x="3504" y="277"/>
                  </a:lnTo>
                  <a:lnTo>
                    <a:pt x="3288" y="400"/>
                  </a:lnTo>
                  <a:lnTo>
                    <a:pt x="3073" y="554"/>
                  </a:lnTo>
                  <a:lnTo>
                    <a:pt x="2889" y="707"/>
                  </a:lnTo>
                  <a:lnTo>
                    <a:pt x="2705" y="892"/>
                  </a:lnTo>
                  <a:lnTo>
                    <a:pt x="2520" y="1076"/>
                  </a:lnTo>
                  <a:lnTo>
                    <a:pt x="2397" y="1291"/>
                  </a:lnTo>
                  <a:lnTo>
                    <a:pt x="2244" y="1506"/>
                  </a:lnTo>
                  <a:lnTo>
                    <a:pt x="2152" y="1752"/>
                  </a:lnTo>
                  <a:lnTo>
                    <a:pt x="2059" y="1998"/>
                  </a:lnTo>
                  <a:lnTo>
                    <a:pt x="1998" y="2244"/>
                  </a:lnTo>
                  <a:lnTo>
                    <a:pt x="1967" y="2520"/>
                  </a:lnTo>
                  <a:lnTo>
                    <a:pt x="1937" y="2766"/>
                  </a:lnTo>
                  <a:lnTo>
                    <a:pt x="1937" y="2766"/>
                  </a:lnTo>
                  <a:lnTo>
                    <a:pt x="1998" y="3196"/>
                  </a:lnTo>
                  <a:lnTo>
                    <a:pt x="2090" y="3596"/>
                  </a:lnTo>
                  <a:lnTo>
                    <a:pt x="2213" y="3964"/>
                  </a:lnTo>
                  <a:lnTo>
                    <a:pt x="2428" y="4333"/>
                  </a:lnTo>
                  <a:lnTo>
                    <a:pt x="2428" y="4333"/>
                  </a:lnTo>
                  <a:lnTo>
                    <a:pt x="2213" y="4241"/>
                  </a:lnTo>
                  <a:lnTo>
                    <a:pt x="2029" y="4210"/>
                  </a:lnTo>
                  <a:lnTo>
                    <a:pt x="2029" y="4210"/>
                  </a:lnTo>
                  <a:lnTo>
                    <a:pt x="1783" y="4210"/>
                  </a:lnTo>
                  <a:lnTo>
                    <a:pt x="1783" y="4210"/>
                  </a:lnTo>
                  <a:lnTo>
                    <a:pt x="1599" y="4210"/>
                  </a:lnTo>
                  <a:lnTo>
                    <a:pt x="1414" y="4241"/>
                  </a:lnTo>
                  <a:lnTo>
                    <a:pt x="1076" y="4333"/>
                  </a:lnTo>
                  <a:lnTo>
                    <a:pt x="800" y="4517"/>
                  </a:lnTo>
                  <a:lnTo>
                    <a:pt x="523" y="4732"/>
                  </a:lnTo>
                  <a:lnTo>
                    <a:pt x="308" y="4978"/>
                  </a:lnTo>
                  <a:lnTo>
                    <a:pt x="124" y="5286"/>
                  </a:lnTo>
                  <a:lnTo>
                    <a:pt x="32" y="5624"/>
                  </a:lnTo>
                  <a:lnTo>
                    <a:pt x="1" y="5808"/>
                  </a:lnTo>
                  <a:lnTo>
                    <a:pt x="1" y="5992"/>
                  </a:lnTo>
                  <a:lnTo>
                    <a:pt x="1" y="5992"/>
                  </a:lnTo>
                  <a:lnTo>
                    <a:pt x="1" y="6177"/>
                  </a:lnTo>
                  <a:lnTo>
                    <a:pt x="32" y="6392"/>
                  </a:lnTo>
                  <a:lnTo>
                    <a:pt x="93" y="6576"/>
                  </a:lnTo>
                  <a:lnTo>
                    <a:pt x="154" y="6730"/>
                  </a:lnTo>
                  <a:lnTo>
                    <a:pt x="247" y="6914"/>
                  </a:lnTo>
                  <a:lnTo>
                    <a:pt x="339" y="7068"/>
                  </a:lnTo>
                  <a:lnTo>
                    <a:pt x="462" y="7191"/>
                  </a:lnTo>
                  <a:lnTo>
                    <a:pt x="615" y="7344"/>
                  </a:lnTo>
                  <a:lnTo>
                    <a:pt x="615" y="7344"/>
                  </a:lnTo>
                  <a:lnTo>
                    <a:pt x="861" y="7529"/>
                  </a:lnTo>
                  <a:lnTo>
                    <a:pt x="1138" y="7651"/>
                  </a:lnTo>
                  <a:lnTo>
                    <a:pt x="1445" y="7744"/>
                  </a:lnTo>
                  <a:lnTo>
                    <a:pt x="1783" y="7774"/>
                  </a:lnTo>
                  <a:lnTo>
                    <a:pt x="1783" y="7774"/>
                  </a:lnTo>
                  <a:lnTo>
                    <a:pt x="1998" y="7774"/>
                  </a:lnTo>
                  <a:lnTo>
                    <a:pt x="2213" y="7713"/>
                  </a:lnTo>
                  <a:lnTo>
                    <a:pt x="2428" y="7651"/>
                  </a:lnTo>
                  <a:lnTo>
                    <a:pt x="2613" y="7559"/>
                  </a:lnTo>
                  <a:lnTo>
                    <a:pt x="2797" y="7467"/>
                  </a:lnTo>
                  <a:lnTo>
                    <a:pt x="2981" y="7313"/>
                  </a:lnTo>
                  <a:lnTo>
                    <a:pt x="3135" y="7191"/>
                  </a:lnTo>
                  <a:lnTo>
                    <a:pt x="3258" y="7006"/>
                  </a:lnTo>
                  <a:lnTo>
                    <a:pt x="4118" y="7651"/>
                  </a:lnTo>
                  <a:lnTo>
                    <a:pt x="4118" y="10693"/>
                  </a:lnTo>
                  <a:lnTo>
                    <a:pt x="3381" y="10109"/>
                  </a:lnTo>
                  <a:lnTo>
                    <a:pt x="3381" y="10109"/>
                  </a:lnTo>
                  <a:lnTo>
                    <a:pt x="3473" y="9925"/>
                  </a:lnTo>
                  <a:lnTo>
                    <a:pt x="3504" y="9679"/>
                  </a:lnTo>
                  <a:lnTo>
                    <a:pt x="3504" y="9679"/>
                  </a:lnTo>
                  <a:lnTo>
                    <a:pt x="3473" y="9495"/>
                  </a:lnTo>
                  <a:lnTo>
                    <a:pt x="3411" y="9311"/>
                  </a:lnTo>
                  <a:lnTo>
                    <a:pt x="3288" y="9126"/>
                  </a:lnTo>
                  <a:lnTo>
                    <a:pt x="3135" y="9003"/>
                  </a:lnTo>
                  <a:lnTo>
                    <a:pt x="3135" y="9003"/>
                  </a:lnTo>
                  <a:lnTo>
                    <a:pt x="2920" y="8942"/>
                  </a:lnTo>
                  <a:lnTo>
                    <a:pt x="2705" y="8911"/>
                  </a:lnTo>
                  <a:lnTo>
                    <a:pt x="2705" y="8911"/>
                  </a:lnTo>
                  <a:lnTo>
                    <a:pt x="2551" y="8911"/>
                  </a:lnTo>
                  <a:lnTo>
                    <a:pt x="2397" y="8973"/>
                  </a:lnTo>
                  <a:lnTo>
                    <a:pt x="2275" y="9034"/>
                  </a:lnTo>
                  <a:lnTo>
                    <a:pt x="2152" y="9126"/>
                  </a:lnTo>
                  <a:lnTo>
                    <a:pt x="2059" y="9249"/>
                  </a:lnTo>
                  <a:lnTo>
                    <a:pt x="1967" y="9372"/>
                  </a:lnTo>
                  <a:lnTo>
                    <a:pt x="1937" y="9526"/>
                  </a:lnTo>
                  <a:lnTo>
                    <a:pt x="1906" y="9679"/>
                  </a:lnTo>
                  <a:lnTo>
                    <a:pt x="1906" y="9679"/>
                  </a:lnTo>
                  <a:lnTo>
                    <a:pt x="1937" y="9894"/>
                  </a:lnTo>
                  <a:lnTo>
                    <a:pt x="1998" y="10048"/>
                  </a:lnTo>
                  <a:lnTo>
                    <a:pt x="2090" y="10202"/>
                  </a:lnTo>
                  <a:lnTo>
                    <a:pt x="2244" y="10325"/>
                  </a:lnTo>
                  <a:lnTo>
                    <a:pt x="2244" y="10325"/>
                  </a:lnTo>
                  <a:lnTo>
                    <a:pt x="2336" y="10386"/>
                  </a:lnTo>
                  <a:lnTo>
                    <a:pt x="2459" y="10447"/>
                  </a:lnTo>
                  <a:lnTo>
                    <a:pt x="2582" y="10478"/>
                  </a:lnTo>
                  <a:lnTo>
                    <a:pt x="2705" y="10478"/>
                  </a:lnTo>
                  <a:lnTo>
                    <a:pt x="2705" y="10478"/>
                  </a:lnTo>
                  <a:lnTo>
                    <a:pt x="2858" y="10478"/>
                  </a:lnTo>
                  <a:lnTo>
                    <a:pt x="3012" y="10417"/>
                  </a:lnTo>
                  <a:lnTo>
                    <a:pt x="3135" y="10355"/>
                  </a:lnTo>
                  <a:lnTo>
                    <a:pt x="3258" y="10263"/>
                  </a:lnTo>
                  <a:lnTo>
                    <a:pt x="4026" y="11062"/>
                  </a:lnTo>
                  <a:lnTo>
                    <a:pt x="4026" y="11738"/>
                  </a:lnTo>
                  <a:lnTo>
                    <a:pt x="4026" y="11738"/>
                  </a:lnTo>
                  <a:lnTo>
                    <a:pt x="4180" y="11830"/>
                  </a:lnTo>
                  <a:lnTo>
                    <a:pt x="4180" y="11830"/>
                  </a:lnTo>
                  <a:lnTo>
                    <a:pt x="4610" y="11953"/>
                  </a:lnTo>
                  <a:lnTo>
                    <a:pt x="5531" y="12168"/>
                  </a:lnTo>
                  <a:lnTo>
                    <a:pt x="5531" y="12168"/>
                  </a:lnTo>
                  <a:lnTo>
                    <a:pt x="5531" y="10632"/>
                  </a:lnTo>
                  <a:lnTo>
                    <a:pt x="6607" y="8788"/>
                  </a:lnTo>
                  <a:lnTo>
                    <a:pt x="6607" y="8788"/>
                  </a:lnTo>
                  <a:lnTo>
                    <a:pt x="6853" y="8942"/>
                  </a:lnTo>
                  <a:lnTo>
                    <a:pt x="7098" y="9034"/>
                  </a:lnTo>
                  <a:lnTo>
                    <a:pt x="7344" y="9096"/>
                  </a:lnTo>
                  <a:lnTo>
                    <a:pt x="7621" y="9126"/>
                  </a:lnTo>
                  <a:lnTo>
                    <a:pt x="7621" y="9126"/>
                  </a:lnTo>
                  <a:lnTo>
                    <a:pt x="7805" y="9126"/>
                  </a:lnTo>
                  <a:lnTo>
                    <a:pt x="7990" y="9096"/>
                  </a:lnTo>
                  <a:lnTo>
                    <a:pt x="8328" y="8973"/>
                  </a:lnTo>
                  <a:lnTo>
                    <a:pt x="8635" y="8819"/>
                  </a:lnTo>
                  <a:lnTo>
                    <a:pt x="8881" y="8604"/>
                  </a:lnTo>
                  <a:lnTo>
                    <a:pt x="9096" y="8327"/>
                  </a:lnTo>
                  <a:lnTo>
                    <a:pt x="9280" y="8051"/>
                  </a:lnTo>
                  <a:lnTo>
                    <a:pt x="9372" y="7713"/>
                  </a:lnTo>
                  <a:lnTo>
                    <a:pt x="9403" y="7344"/>
                  </a:lnTo>
                  <a:lnTo>
                    <a:pt x="9403" y="7344"/>
                  </a:lnTo>
                  <a:lnTo>
                    <a:pt x="9372" y="7098"/>
                  </a:lnTo>
                  <a:lnTo>
                    <a:pt x="9341" y="6853"/>
                  </a:lnTo>
                  <a:lnTo>
                    <a:pt x="9249" y="6637"/>
                  </a:lnTo>
                  <a:lnTo>
                    <a:pt x="9126" y="6422"/>
                  </a:lnTo>
                  <a:lnTo>
                    <a:pt x="9003" y="6238"/>
                  </a:lnTo>
                  <a:lnTo>
                    <a:pt x="8850" y="6054"/>
                  </a:lnTo>
                  <a:lnTo>
                    <a:pt x="8666" y="5900"/>
                  </a:lnTo>
                  <a:lnTo>
                    <a:pt x="8450" y="5777"/>
                  </a:lnTo>
                  <a:lnTo>
                    <a:pt x="8450" y="5777"/>
                  </a:lnTo>
                  <a:lnTo>
                    <a:pt x="8266" y="5685"/>
                  </a:lnTo>
                  <a:lnTo>
                    <a:pt x="8051" y="5624"/>
                  </a:lnTo>
                  <a:lnTo>
                    <a:pt x="7836" y="5593"/>
                  </a:lnTo>
                  <a:lnTo>
                    <a:pt x="7621" y="5562"/>
                  </a:lnTo>
                  <a:lnTo>
                    <a:pt x="7621" y="5562"/>
                  </a:lnTo>
                  <a:lnTo>
                    <a:pt x="7436" y="5593"/>
                  </a:lnTo>
                  <a:lnTo>
                    <a:pt x="7283" y="5593"/>
                  </a:lnTo>
                  <a:lnTo>
                    <a:pt x="6945" y="5716"/>
                  </a:lnTo>
                  <a:lnTo>
                    <a:pt x="6638" y="5869"/>
                  </a:lnTo>
                  <a:lnTo>
                    <a:pt x="6361" y="6084"/>
                  </a:lnTo>
                  <a:lnTo>
                    <a:pt x="6146" y="6361"/>
                  </a:lnTo>
                  <a:lnTo>
                    <a:pt x="5992" y="6668"/>
                  </a:lnTo>
                  <a:lnTo>
                    <a:pt x="5900" y="6975"/>
                  </a:lnTo>
                  <a:lnTo>
                    <a:pt x="5869" y="7160"/>
                  </a:lnTo>
                  <a:lnTo>
                    <a:pt x="5839" y="7344"/>
                  </a:lnTo>
                  <a:lnTo>
                    <a:pt x="5839" y="7344"/>
                  </a:lnTo>
                  <a:lnTo>
                    <a:pt x="5869" y="7590"/>
                  </a:lnTo>
                  <a:lnTo>
                    <a:pt x="5931" y="7836"/>
                  </a:lnTo>
                  <a:lnTo>
                    <a:pt x="5992" y="8051"/>
                  </a:lnTo>
                  <a:lnTo>
                    <a:pt x="6085" y="8235"/>
                  </a:lnTo>
                  <a:lnTo>
                    <a:pt x="6085" y="8235"/>
                  </a:lnTo>
                  <a:lnTo>
                    <a:pt x="6238" y="8450"/>
                  </a:lnTo>
                  <a:lnTo>
                    <a:pt x="6392" y="8635"/>
                  </a:lnTo>
                  <a:lnTo>
                    <a:pt x="5409" y="10017"/>
                  </a:lnTo>
                  <a:lnTo>
                    <a:pt x="5409" y="5470"/>
                  </a:lnTo>
                  <a:lnTo>
                    <a:pt x="5409" y="5470"/>
                  </a:lnTo>
                  <a:lnTo>
                    <a:pt x="5624" y="5408"/>
                  </a:lnTo>
                  <a:lnTo>
                    <a:pt x="5839" y="5316"/>
                  </a:lnTo>
                  <a:lnTo>
                    <a:pt x="6054" y="5224"/>
                  </a:lnTo>
                  <a:lnTo>
                    <a:pt x="6238" y="5101"/>
                  </a:lnTo>
                  <a:lnTo>
                    <a:pt x="6607" y="4825"/>
                  </a:lnTo>
                  <a:lnTo>
                    <a:pt x="6914" y="4487"/>
                  </a:lnTo>
                  <a:lnTo>
                    <a:pt x="7037" y="4302"/>
                  </a:lnTo>
                  <a:lnTo>
                    <a:pt x="7160" y="4118"/>
                  </a:lnTo>
                  <a:lnTo>
                    <a:pt x="7283" y="3903"/>
                  </a:lnTo>
                  <a:lnTo>
                    <a:pt x="7344" y="3719"/>
                  </a:lnTo>
                  <a:lnTo>
                    <a:pt x="7436" y="3473"/>
                  </a:lnTo>
                  <a:lnTo>
                    <a:pt x="7467" y="3258"/>
                  </a:lnTo>
                  <a:lnTo>
                    <a:pt x="7498" y="3012"/>
                  </a:lnTo>
                  <a:lnTo>
                    <a:pt x="7498" y="2766"/>
                  </a:lnTo>
                  <a:lnTo>
                    <a:pt x="7498" y="2766"/>
                  </a:lnTo>
                  <a:lnTo>
                    <a:pt x="7498" y="2489"/>
                  </a:lnTo>
                  <a:lnTo>
                    <a:pt x="7467" y="2213"/>
                  </a:lnTo>
                  <a:lnTo>
                    <a:pt x="7375" y="1936"/>
                  </a:lnTo>
                  <a:lnTo>
                    <a:pt x="7283" y="1691"/>
                  </a:lnTo>
                  <a:lnTo>
                    <a:pt x="7191" y="1445"/>
                  </a:lnTo>
                  <a:lnTo>
                    <a:pt x="7037" y="1230"/>
                  </a:lnTo>
                  <a:lnTo>
                    <a:pt x="6883" y="1015"/>
                  </a:lnTo>
                  <a:lnTo>
                    <a:pt x="6699" y="800"/>
                  </a:lnTo>
                  <a:lnTo>
                    <a:pt x="6515" y="646"/>
                  </a:lnTo>
                  <a:lnTo>
                    <a:pt x="6300" y="462"/>
                  </a:lnTo>
                  <a:lnTo>
                    <a:pt x="6054" y="339"/>
                  </a:lnTo>
                  <a:lnTo>
                    <a:pt x="5808" y="216"/>
                  </a:lnTo>
                  <a:lnTo>
                    <a:pt x="5562" y="124"/>
                  </a:lnTo>
                  <a:lnTo>
                    <a:pt x="5286" y="62"/>
                  </a:lnTo>
                  <a:lnTo>
                    <a:pt x="5009" y="1"/>
                  </a:lnTo>
                  <a:lnTo>
                    <a:pt x="47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3036501" y="2558138"/>
              <a:ext cx="733346" cy="1189071"/>
            </a:xfrm>
            <a:custGeom>
              <a:avLst/>
              <a:gdLst/>
              <a:ahLst/>
              <a:cxnLst/>
              <a:rect l="l" t="t" r="r" b="b"/>
              <a:pathLst>
                <a:path w="9495" h="15395" extrusionOk="0">
                  <a:moveTo>
                    <a:pt x="6054" y="5255"/>
                  </a:moveTo>
                  <a:lnTo>
                    <a:pt x="5961" y="5439"/>
                  </a:lnTo>
                  <a:lnTo>
                    <a:pt x="5931" y="5623"/>
                  </a:lnTo>
                  <a:lnTo>
                    <a:pt x="5869" y="5838"/>
                  </a:lnTo>
                  <a:lnTo>
                    <a:pt x="5869" y="6053"/>
                  </a:lnTo>
                  <a:lnTo>
                    <a:pt x="5869" y="6238"/>
                  </a:lnTo>
                  <a:lnTo>
                    <a:pt x="5900" y="6422"/>
                  </a:lnTo>
                  <a:lnTo>
                    <a:pt x="5961" y="6606"/>
                  </a:lnTo>
                  <a:lnTo>
                    <a:pt x="6023" y="6760"/>
                  </a:lnTo>
                  <a:lnTo>
                    <a:pt x="5255" y="7252"/>
                  </a:lnTo>
                  <a:lnTo>
                    <a:pt x="5255" y="5562"/>
                  </a:lnTo>
                  <a:lnTo>
                    <a:pt x="5654" y="5439"/>
                  </a:lnTo>
                  <a:lnTo>
                    <a:pt x="6054" y="5255"/>
                  </a:lnTo>
                  <a:close/>
                  <a:moveTo>
                    <a:pt x="4425" y="0"/>
                  </a:moveTo>
                  <a:lnTo>
                    <a:pt x="4149" y="62"/>
                  </a:lnTo>
                  <a:lnTo>
                    <a:pt x="3872" y="123"/>
                  </a:lnTo>
                  <a:lnTo>
                    <a:pt x="3626" y="216"/>
                  </a:lnTo>
                  <a:lnTo>
                    <a:pt x="3381" y="338"/>
                  </a:lnTo>
                  <a:lnTo>
                    <a:pt x="3135" y="492"/>
                  </a:lnTo>
                  <a:lnTo>
                    <a:pt x="2920" y="646"/>
                  </a:lnTo>
                  <a:lnTo>
                    <a:pt x="2735" y="830"/>
                  </a:lnTo>
                  <a:lnTo>
                    <a:pt x="2551" y="1014"/>
                  </a:lnTo>
                  <a:lnTo>
                    <a:pt x="2397" y="1229"/>
                  </a:lnTo>
                  <a:lnTo>
                    <a:pt x="2244" y="1475"/>
                  </a:lnTo>
                  <a:lnTo>
                    <a:pt x="2121" y="1721"/>
                  </a:lnTo>
                  <a:lnTo>
                    <a:pt x="2029" y="1967"/>
                  </a:lnTo>
                  <a:lnTo>
                    <a:pt x="1967" y="2243"/>
                  </a:lnTo>
                  <a:lnTo>
                    <a:pt x="1906" y="2520"/>
                  </a:lnTo>
                  <a:lnTo>
                    <a:pt x="1906" y="2796"/>
                  </a:lnTo>
                  <a:lnTo>
                    <a:pt x="1906" y="3042"/>
                  </a:lnTo>
                  <a:lnTo>
                    <a:pt x="1936" y="3288"/>
                  </a:lnTo>
                  <a:lnTo>
                    <a:pt x="1998" y="3503"/>
                  </a:lnTo>
                  <a:lnTo>
                    <a:pt x="2059" y="3749"/>
                  </a:lnTo>
                  <a:lnTo>
                    <a:pt x="2151" y="3964"/>
                  </a:lnTo>
                  <a:lnTo>
                    <a:pt x="2244" y="4148"/>
                  </a:lnTo>
                  <a:lnTo>
                    <a:pt x="2367" y="4363"/>
                  </a:lnTo>
                  <a:lnTo>
                    <a:pt x="2520" y="4548"/>
                  </a:lnTo>
                  <a:lnTo>
                    <a:pt x="2643" y="4701"/>
                  </a:lnTo>
                  <a:lnTo>
                    <a:pt x="2827" y="4886"/>
                  </a:lnTo>
                  <a:lnTo>
                    <a:pt x="2981" y="5009"/>
                  </a:lnTo>
                  <a:lnTo>
                    <a:pt x="3165" y="5162"/>
                  </a:lnTo>
                  <a:lnTo>
                    <a:pt x="3381" y="5255"/>
                  </a:lnTo>
                  <a:lnTo>
                    <a:pt x="3596" y="5377"/>
                  </a:lnTo>
                  <a:lnTo>
                    <a:pt x="3811" y="5439"/>
                  </a:lnTo>
                  <a:lnTo>
                    <a:pt x="4026" y="5531"/>
                  </a:lnTo>
                  <a:lnTo>
                    <a:pt x="4026" y="10109"/>
                  </a:lnTo>
                  <a:lnTo>
                    <a:pt x="3012" y="8696"/>
                  </a:lnTo>
                  <a:lnTo>
                    <a:pt x="3196" y="8511"/>
                  </a:lnTo>
                  <a:lnTo>
                    <a:pt x="3319" y="8327"/>
                  </a:lnTo>
                  <a:lnTo>
                    <a:pt x="3442" y="8112"/>
                  </a:lnTo>
                  <a:lnTo>
                    <a:pt x="3503" y="7897"/>
                  </a:lnTo>
                  <a:lnTo>
                    <a:pt x="3565" y="7651"/>
                  </a:lnTo>
                  <a:lnTo>
                    <a:pt x="3565" y="7405"/>
                  </a:lnTo>
                  <a:lnTo>
                    <a:pt x="3565" y="7221"/>
                  </a:lnTo>
                  <a:lnTo>
                    <a:pt x="3534" y="7037"/>
                  </a:lnTo>
                  <a:lnTo>
                    <a:pt x="3442" y="6699"/>
                  </a:lnTo>
                  <a:lnTo>
                    <a:pt x="3258" y="6422"/>
                  </a:lnTo>
                  <a:lnTo>
                    <a:pt x="3043" y="6146"/>
                  </a:lnTo>
                  <a:lnTo>
                    <a:pt x="2797" y="5931"/>
                  </a:lnTo>
                  <a:lnTo>
                    <a:pt x="2489" y="5746"/>
                  </a:lnTo>
                  <a:lnTo>
                    <a:pt x="2151" y="5654"/>
                  </a:lnTo>
                  <a:lnTo>
                    <a:pt x="1967" y="5623"/>
                  </a:lnTo>
                  <a:lnTo>
                    <a:pt x="1568" y="5623"/>
                  </a:lnTo>
                  <a:lnTo>
                    <a:pt x="1353" y="5685"/>
                  </a:lnTo>
                  <a:lnTo>
                    <a:pt x="1138" y="5746"/>
                  </a:lnTo>
                  <a:lnTo>
                    <a:pt x="953" y="5838"/>
                  </a:lnTo>
                  <a:lnTo>
                    <a:pt x="738" y="5961"/>
                  </a:lnTo>
                  <a:lnTo>
                    <a:pt x="554" y="6115"/>
                  </a:lnTo>
                  <a:lnTo>
                    <a:pt x="400" y="6268"/>
                  </a:lnTo>
                  <a:lnTo>
                    <a:pt x="246" y="6484"/>
                  </a:lnTo>
                  <a:lnTo>
                    <a:pt x="154" y="6699"/>
                  </a:lnTo>
                  <a:lnTo>
                    <a:pt x="62" y="6914"/>
                  </a:lnTo>
                  <a:lnTo>
                    <a:pt x="1" y="7160"/>
                  </a:lnTo>
                  <a:lnTo>
                    <a:pt x="1" y="7405"/>
                  </a:lnTo>
                  <a:lnTo>
                    <a:pt x="1" y="7590"/>
                  </a:lnTo>
                  <a:lnTo>
                    <a:pt x="31" y="7774"/>
                  </a:lnTo>
                  <a:lnTo>
                    <a:pt x="124" y="8112"/>
                  </a:lnTo>
                  <a:lnTo>
                    <a:pt x="308" y="8419"/>
                  </a:lnTo>
                  <a:lnTo>
                    <a:pt x="523" y="8665"/>
                  </a:lnTo>
                  <a:lnTo>
                    <a:pt x="800" y="8880"/>
                  </a:lnTo>
                  <a:lnTo>
                    <a:pt x="1076" y="9065"/>
                  </a:lnTo>
                  <a:lnTo>
                    <a:pt x="1414" y="9157"/>
                  </a:lnTo>
                  <a:lnTo>
                    <a:pt x="1598" y="9187"/>
                  </a:lnTo>
                  <a:lnTo>
                    <a:pt x="2059" y="9187"/>
                  </a:lnTo>
                  <a:lnTo>
                    <a:pt x="2336" y="9126"/>
                  </a:lnTo>
                  <a:lnTo>
                    <a:pt x="2582" y="9003"/>
                  </a:lnTo>
                  <a:lnTo>
                    <a:pt x="2797" y="8880"/>
                  </a:lnTo>
                  <a:lnTo>
                    <a:pt x="3872" y="10724"/>
                  </a:lnTo>
                  <a:lnTo>
                    <a:pt x="3903" y="13059"/>
                  </a:lnTo>
                  <a:lnTo>
                    <a:pt x="3872" y="15394"/>
                  </a:lnTo>
                  <a:lnTo>
                    <a:pt x="5408" y="15394"/>
                  </a:lnTo>
                  <a:lnTo>
                    <a:pt x="5408" y="11154"/>
                  </a:lnTo>
                  <a:lnTo>
                    <a:pt x="6177" y="10355"/>
                  </a:lnTo>
                  <a:lnTo>
                    <a:pt x="6299" y="10447"/>
                  </a:lnTo>
                  <a:lnTo>
                    <a:pt x="6453" y="10509"/>
                  </a:lnTo>
                  <a:lnTo>
                    <a:pt x="6576" y="10570"/>
                  </a:lnTo>
                  <a:lnTo>
                    <a:pt x="6883" y="10570"/>
                  </a:lnTo>
                  <a:lnTo>
                    <a:pt x="7006" y="10539"/>
                  </a:lnTo>
                  <a:lnTo>
                    <a:pt x="7129" y="10478"/>
                  </a:lnTo>
                  <a:lnTo>
                    <a:pt x="7221" y="10416"/>
                  </a:lnTo>
                  <a:lnTo>
                    <a:pt x="7344" y="10294"/>
                  </a:lnTo>
                  <a:lnTo>
                    <a:pt x="7467" y="10140"/>
                  </a:lnTo>
                  <a:lnTo>
                    <a:pt x="7529" y="9956"/>
                  </a:lnTo>
                  <a:lnTo>
                    <a:pt x="7559" y="9771"/>
                  </a:lnTo>
                  <a:lnTo>
                    <a:pt x="7529" y="9618"/>
                  </a:lnTo>
                  <a:lnTo>
                    <a:pt x="7498" y="9464"/>
                  </a:lnTo>
                  <a:lnTo>
                    <a:pt x="7406" y="9310"/>
                  </a:lnTo>
                  <a:lnTo>
                    <a:pt x="7313" y="9218"/>
                  </a:lnTo>
                  <a:lnTo>
                    <a:pt x="7191" y="9095"/>
                  </a:lnTo>
                  <a:lnTo>
                    <a:pt x="7068" y="9034"/>
                  </a:lnTo>
                  <a:lnTo>
                    <a:pt x="6914" y="8972"/>
                  </a:lnTo>
                  <a:lnTo>
                    <a:pt x="6760" y="8972"/>
                  </a:lnTo>
                  <a:lnTo>
                    <a:pt x="6515" y="9003"/>
                  </a:lnTo>
                  <a:lnTo>
                    <a:pt x="6330" y="9095"/>
                  </a:lnTo>
                  <a:lnTo>
                    <a:pt x="6177" y="9218"/>
                  </a:lnTo>
                  <a:lnTo>
                    <a:pt x="6054" y="9372"/>
                  </a:lnTo>
                  <a:lnTo>
                    <a:pt x="5961" y="9556"/>
                  </a:lnTo>
                  <a:lnTo>
                    <a:pt x="5931" y="9771"/>
                  </a:lnTo>
                  <a:lnTo>
                    <a:pt x="5961" y="9986"/>
                  </a:lnTo>
                  <a:lnTo>
                    <a:pt x="6054" y="10201"/>
                  </a:lnTo>
                  <a:lnTo>
                    <a:pt x="5316" y="10785"/>
                  </a:lnTo>
                  <a:lnTo>
                    <a:pt x="5316" y="7713"/>
                  </a:lnTo>
                  <a:lnTo>
                    <a:pt x="6207" y="7067"/>
                  </a:lnTo>
                  <a:lnTo>
                    <a:pt x="6330" y="7252"/>
                  </a:lnTo>
                  <a:lnTo>
                    <a:pt x="6484" y="7375"/>
                  </a:lnTo>
                  <a:lnTo>
                    <a:pt x="6637" y="7528"/>
                  </a:lnTo>
                  <a:lnTo>
                    <a:pt x="6822" y="7620"/>
                  </a:lnTo>
                  <a:lnTo>
                    <a:pt x="7037" y="7713"/>
                  </a:lnTo>
                  <a:lnTo>
                    <a:pt x="7221" y="7805"/>
                  </a:lnTo>
                  <a:lnTo>
                    <a:pt x="7436" y="7836"/>
                  </a:lnTo>
                  <a:lnTo>
                    <a:pt x="7682" y="7836"/>
                  </a:lnTo>
                  <a:lnTo>
                    <a:pt x="8020" y="7805"/>
                  </a:lnTo>
                  <a:lnTo>
                    <a:pt x="8327" y="7713"/>
                  </a:lnTo>
                  <a:lnTo>
                    <a:pt x="8604" y="7590"/>
                  </a:lnTo>
                  <a:lnTo>
                    <a:pt x="8880" y="7405"/>
                  </a:lnTo>
                  <a:lnTo>
                    <a:pt x="9003" y="7252"/>
                  </a:lnTo>
                  <a:lnTo>
                    <a:pt x="9126" y="7129"/>
                  </a:lnTo>
                  <a:lnTo>
                    <a:pt x="9218" y="6975"/>
                  </a:lnTo>
                  <a:lnTo>
                    <a:pt x="9311" y="6791"/>
                  </a:lnTo>
                  <a:lnTo>
                    <a:pt x="9372" y="6606"/>
                  </a:lnTo>
                  <a:lnTo>
                    <a:pt x="9434" y="6422"/>
                  </a:lnTo>
                  <a:lnTo>
                    <a:pt x="9464" y="6238"/>
                  </a:lnTo>
                  <a:lnTo>
                    <a:pt x="9495" y="6053"/>
                  </a:lnTo>
                  <a:lnTo>
                    <a:pt x="9464" y="5869"/>
                  </a:lnTo>
                  <a:lnTo>
                    <a:pt x="9434" y="5685"/>
                  </a:lnTo>
                  <a:lnTo>
                    <a:pt x="9341" y="5347"/>
                  </a:lnTo>
                  <a:lnTo>
                    <a:pt x="9188" y="5039"/>
                  </a:lnTo>
                  <a:lnTo>
                    <a:pt x="8942" y="4763"/>
                  </a:lnTo>
                  <a:lnTo>
                    <a:pt x="8696" y="4548"/>
                  </a:lnTo>
                  <a:lnTo>
                    <a:pt x="8389" y="4363"/>
                  </a:lnTo>
                  <a:lnTo>
                    <a:pt x="8051" y="4271"/>
                  </a:lnTo>
                  <a:lnTo>
                    <a:pt x="7866" y="4241"/>
                  </a:lnTo>
                  <a:lnTo>
                    <a:pt x="7436" y="4241"/>
                  </a:lnTo>
                  <a:lnTo>
                    <a:pt x="7221" y="4302"/>
                  </a:lnTo>
                  <a:lnTo>
                    <a:pt x="7037" y="4363"/>
                  </a:lnTo>
                  <a:lnTo>
                    <a:pt x="7221" y="3995"/>
                  </a:lnTo>
                  <a:lnTo>
                    <a:pt x="7375" y="3626"/>
                  </a:lnTo>
                  <a:lnTo>
                    <a:pt x="7467" y="3227"/>
                  </a:lnTo>
                  <a:lnTo>
                    <a:pt x="7498" y="2796"/>
                  </a:lnTo>
                  <a:lnTo>
                    <a:pt x="7498" y="2520"/>
                  </a:lnTo>
                  <a:lnTo>
                    <a:pt x="7467" y="2274"/>
                  </a:lnTo>
                  <a:lnTo>
                    <a:pt x="7406" y="1998"/>
                  </a:lnTo>
                  <a:lnTo>
                    <a:pt x="7313" y="1752"/>
                  </a:lnTo>
                  <a:lnTo>
                    <a:pt x="7191" y="1537"/>
                  </a:lnTo>
                  <a:lnTo>
                    <a:pt x="7068" y="1291"/>
                  </a:lnTo>
                  <a:lnTo>
                    <a:pt x="6914" y="1076"/>
                  </a:lnTo>
                  <a:lnTo>
                    <a:pt x="6760" y="891"/>
                  </a:lnTo>
                  <a:lnTo>
                    <a:pt x="6576" y="707"/>
                  </a:lnTo>
                  <a:lnTo>
                    <a:pt x="6361" y="553"/>
                  </a:lnTo>
                  <a:lnTo>
                    <a:pt x="6146" y="400"/>
                  </a:lnTo>
                  <a:lnTo>
                    <a:pt x="5931" y="277"/>
                  </a:lnTo>
                  <a:lnTo>
                    <a:pt x="5685" y="185"/>
                  </a:lnTo>
                  <a:lnTo>
                    <a:pt x="5439" y="93"/>
                  </a:lnTo>
                  <a:lnTo>
                    <a:pt x="5193" y="31"/>
                  </a:lnTo>
                  <a:lnTo>
                    <a:pt x="4917" y="0"/>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3442302" y="2963944"/>
              <a:ext cx="61788" cy="154321"/>
            </a:xfrm>
            <a:custGeom>
              <a:avLst/>
              <a:gdLst/>
              <a:ahLst/>
              <a:cxnLst/>
              <a:rect l="l" t="t" r="r" b="b"/>
              <a:pathLst>
                <a:path w="800" h="1998" fill="none" extrusionOk="0">
                  <a:moveTo>
                    <a:pt x="1" y="1998"/>
                  </a:moveTo>
                  <a:lnTo>
                    <a:pt x="1" y="308"/>
                  </a:lnTo>
                  <a:lnTo>
                    <a:pt x="1" y="308"/>
                  </a:lnTo>
                  <a:lnTo>
                    <a:pt x="400" y="185"/>
                  </a:lnTo>
                  <a:lnTo>
                    <a:pt x="800" y="1"/>
                  </a:lnTo>
                  <a:lnTo>
                    <a:pt x="800" y="1"/>
                  </a:lnTo>
                  <a:lnTo>
                    <a:pt x="707" y="185"/>
                  </a:lnTo>
                  <a:lnTo>
                    <a:pt x="677" y="369"/>
                  </a:lnTo>
                  <a:lnTo>
                    <a:pt x="615" y="584"/>
                  </a:lnTo>
                  <a:lnTo>
                    <a:pt x="615" y="799"/>
                  </a:lnTo>
                  <a:lnTo>
                    <a:pt x="615" y="799"/>
                  </a:lnTo>
                  <a:lnTo>
                    <a:pt x="615" y="984"/>
                  </a:lnTo>
                  <a:lnTo>
                    <a:pt x="646" y="1168"/>
                  </a:lnTo>
                  <a:lnTo>
                    <a:pt x="707" y="1352"/>
                  </a:lnTo>
                  <a:lnTo>
                    <a:pt x="769" y="1506"/>
                  </a:lnTo>
                  <a:lnTo>
                    <a:pt x="1" y="19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3036501" y="2558138"/>
              <a:ext cx="733346" cy="1189071"/>
            </a:xfrm>
            <a:custGeom>
              <a:avLst/>
              <a:gdLst/>
              <a:ahLst/>
              <a:cxnLst/>
              <a:rect l="l" t="t" r="r" b="b"/>
              <a:pathLst>
                <a:path w="9495" h="15395" fill="none" extrusionOk="0">
                  <a:moveTo>
                    <a:pt x="4702" y="0"/>
                  </a:moveTo>
                  <a:lnTo>
                    <a:pt x="4702" y="0"/>
                  </a:lnTo>
                  <a:lnTo>
                    <a:pt x="4425" y="0"/>
                  </a:lnTo>
                  <a:lnTo>
                    <a:pt x="4149" y="62"/>
                  </a:lnTo>
                  <a:lnTo>
                    <a:pt x="3872" y="123"/>
                  </a:lnTo>
                  <a:lnTo>
                    <a:pt x="3626" y="216"/>
                  </a:lnTo>
                  <a:lnTo>
                    <a:pt x="3381" y="338"/>
                  </a:lnTo>
                  <a:lnTo>
                    <a:pt x="3135" y="492"/>
                  </a:lnTo>
                  <a:lnTo>
                    <a:pt x="2920" y="646"/>
                  </a:lnTo>
                  <a:lnTo>
                    <a:pt x="2735" y="830"/>
                  </a:lnTo>
                  <a:lnTo>
                    <a:pt x="2551" y="1014"/>
                  </a:lnTo>
                  <a:lnTo>
                    <a:pt x="2397" y="1229"/>
                  </a:lnTo>
                  <a:lnTo>
                    <a:pt x="2244" y="1475"/>
                  </a:lnTo>
                  <a:lnTo>
                    <a:pt x="2121" y="1721"/>
                  </a:lnTo>
                  <a:lnTo>
                    <a:pt x="2029" y="1967"/>
                  </a:lnTo>
                  <a:lnTo>
                    <a:pt x="1967" y="2243"/>
                  </a:lnTo>
                  <a:lnTo>
                    <a:pt x="1906" y="2520"/>
                  </a:lnTo>
                  <a:lnTo>
                    <a:pt x="1906" y="2796"/>
                  </a:lnTo>
                  <a:lnTo>
                    <a:pt x="1906" y="2796"/>
                  </a:lnTo>
                  <a:lnTo>
                    <a:pt x="1906" y="3042"/>
                  </a:lnTo>
                  <a:lnTo>
                    <a:pt x="1936" y="3288"/>
                  </a:lnTo>
                  <a:lnTo>
                    <a:pt x="1998" y="3503"/>
                  </a:lnTo>
                  <a:lnTo>
                    <a:pt x="2059" y="3749"/>
                  </a:lnTo>
                  <a:lnTo>
                    <a:pt x="2151" y="3964"/>
                  </a:lnTo>
                  <a:lnTo>
                    <a:pt x="2244" y="4148"/>
                  </a:lnTo>
                  <a:lnTo>
                    <a:pt x="2367" y="4363"/>
                  </a:lnTo>
                  <a:lnTo>
                    <a:pt x="2520" y="4548"/>
                  </a:lnTo>
                  <a:lnTo>
                    <a:pt x="2643" y="4701"/>
                  </a:lnTo>
                  <a:lnTo>
                    <a:pt x="2827" y="4886"/>
                  </a:lnTo>
                  <a:lnTo>
                    <a:pt x="2981" y="5009"/>
                  </a:lnTo>
                  <a:lnTo>
                    <a:pt x="3165" y="5162"/>
                  </a:lnTo>
                  <a:lnTo>
                    <a:pt x="3381" y="5255"/>
                  </a:lnTo>
                  <a:lnTo>
                    <a:pt x="3596" y="5377"/>
                  </a:lnTo>
                  <a:lnTo>
                    <a:pt x="3811" y="5439"/>
                  </a:lnTo>
                  <a:lnTo>
                    <a:pt x="4026" y="5531"/>
                  </a:lnTo>
                  <a:lnTo>
                    <a:pt x="4026" y="10109"/>
                  </a:lnTo>
                  <a:lnTo>
                    <a:pt x="3012" y="8696"/>
                  </a:lnTo>
                  <a:lnTo>
                    <a:pt x="3012" y="8696"/>
                  </a:lnTo>
                  <a:lnTo>
                    <a:pt x="3196" y="8511"/>
                  </a:lnTo>
                  <a:lnTo>
                    <a:pt x="3319" y="8327"/>
                  </a:lnTo>
                  <a:lnTo>
                    <a:pt x="3319" y="8327"/>
                  </a:lnTo>
                  <a:lnTo>
                    <a:pt x="3442" y="8112"/>
                  </a:lnTo>
                  <a:lnTo>
                    <a:pt x="3503" y="7897"/>
                  </a:lnTo>
                  <a:lnTo>
                    <a:pt x="3565" y="7651"/>
                  </a:lnTo>
                  <a:lnTo>
                    <a:pt x="3565" y="7405"/>
                  </a:lnTo>
                  <a:lnTo>
                    <a:pt x="3565" y="7405"/>
                  </a:lnTo>
                  <a:lnTo>
                    <a:pt x="3565" y="7221"/>
                  </a:lnTo>
                  <a:lnTo>
                    <a:pt x="3534" y="7037"/>
                  </a:lnTo>
                  <a:lnTo>
                    <a:pt x="3442" y="6699"/>
                  </a:lnTo>
                  <a:lnTo>
                    <a:pt x="3258" y="6422"/>
                  </a:lnTo>
                  <a:lnTo>
                    <a:pt x="3043" y="6146"/>
                  </a:lnTo>
                  <a:lnTo>
                    <a:pt x="2797" y="5931"/>
                  </a:lnTo>
                  <a:lnTo>
                    <a:pt x="2489" y="5746"/>
                  </a:lnTo>
                  <a:lnTo>
                    <a:pt x="2151" y="5654"/>
                  </a:lnTo>
                  <a:lnTo>
                    <a:pt x="1967" y="5623"/>
                  </a:lnTo>
                  <a:lnTo>
                    <a:pt x="1783" y="5623"/>
                  </a:lnTo>
                  <a:lnTo>
                    <a:pt x="1783" y="5623"/>
                  </a:lnTo>
                  <a:lnTo>
                    <a:pt x="1568" y="5623"/>
                  </a:lnTo>
                  <a:lnTo>
                    <a:pt x="1353" y="5685"/>
                  </a:lnTo>
                  <a:lnTo>
                    <a:pt x="1138" y="5746"/>
                  </a:lnTo>
                  <a:lnTo>
                    <a:pt x="953" y="5838"/>
                  </a:lnTo>
                  <a:lnTo>
                    <a:pt x="953" y="5838"/>
                  </a:lnTo>
                  <a:lnTo>
                    <a:pt x="738" y="5961"/>
                  </a:lnTo>
                  <a:lnTo>
                    <a:pt x="554" y="6115"/>
                  </a:lnTo>
                  <a:lnTo>
                    <a:pt x="400" y="6268"/>
                  </a:lnTo>
                  <a:lnTo>
                    <a:pt x="246" y="6484"/>
                  </a:lnTo>
                  <a:lnTo>
                    <a:pt x="154" y="6699"/>
                  </a:lnTo>
                  <a:lnTo>
                    <a:pt x="62" y="6914"/>
                  </a:lnTo>
                  <a:lnTo>
                    <a:pt x="1" y="7160"/>
                  </a:lnTo>
                  <a:lnTo>
                    <a:pt x="1" y="7405"/>
                  </a:lnTo>
                  <a:lnTo>
                    <a:pt x="1" y="7405"/>
                  </a:lnTo>
                  <a:lnTo>
                    <a:pt x="1" y="7590"/>
                  </a:lnTo>
                  <a:lnTo>
                    <a:pt x="31" y="7774"/>
                  </a:lnTo>
                  <a:lnTo>
                    <a:pt x="124" y="8112"/>
                  </a:lnTo>
                  <a:lnTo>
                    <a:pt x="308" y="8419"/>
                  </a:lnTo>
                  <a:lnTo>
                    <a:pt x="523" y="8665"/>
                  </a:lnTo>
                  <a:lnTo>
                    <a:pt x="800" y="8880"/>
                  </a:lnTo>
                  <a:lnTo>
                    <a:pt x="1076" y="9065"/>
                  </a:lnTo>
                  <a:lnTo>
                    <a:pt x="1414" y="9157"/>
                  </a:lnTo>
                  <a:lnTo>
                    <a:pt x="1598" y="9187"/>
                  </a:lnTo>
                  <a:lnTo>
                    <a:pt x="1783" y="9187"/>
                  </a:lnTo>
                  <a:lnTo>
                    <a:pt x="1783" y="9187"/>
                  </a:lnTo>
                  <a:lnTo>
                    <a:pt x="2059" y="9187"/>
                  </a:lnTo>
                  <a:lnTo>
                    <a:pt x="2336" y="9126"/>
                  </a:lnTo>
                  <a:lnTo>
                    <a:pt x="2582" y="9003"/>
                  </a:lnTo>
                  <a:lnTo>
                    <a:pt x="2797" y="8880"/>
                  </a:lnTo>
                  <a:lnTo>
                    <a:pt x="3872" y="10724"/>
                  </a:lnTo>
                  <a:lnTo>
                    <a:pt x="3872" y="10724"/>
                  </a:lnTo>
                  <a:lnTo>
                    <a:pt x="3903" y="13059"/>
                  </a:lnTo>
                  <a:lnTo>
                    <a:pt x="3872" y="15394"/>
                  </a:lnTo>
                  <a:lnTo>
                    <a:pt x="3872" y="15394"/>
                  </a:lnTo>
                  <a:lnTo>
                    <a:pt x="4272" y="15394"/>
                  </a:lnTo>
                  <a:lnTo>
                    <a:pt x="4272" y="15394"/>
                  </a:lnTo>
                  <a:lnTo>
                    <a:pt x="4579" y="15394"/>
                  </a:lnTo>
                  <a:lnTo>
                    <a:pt x="4579" y="15394"/>
                  </a:lnTo>
                  <a:lnTo>
                    <a:pt x="5408" y="15394"/>
                  </a:lnTo>
                  <a:lnTo>
                    <a:pt x="5408" y="11154"/>
                  </a:lnTo>
                  <a:lnTo>
                    <a:pt x="6177" y="10355"/>
                  </a:lnTo>
                  <a:lnTo>
                    <a:pt x="6177" y="10355"/>
                  </a:lnTo>
                  <a:lnTo>
                    <a:pt x="6299" y="10447"/>
                  </a:lnTo>
                  <a:lnTo>
                    <a:pt x="6453" y="10509"/>
                  </a:lnTo>
                  <a:lnTo>
                    <a:pt x="6576" y="10570"/>
                  </a:lnTo>
                  <a:lnTo>
                    <a:pt x="6760" y="10570"/>
                  </a:lnTo>
                  <a:lnTo>
                    <a:pt x="6760" y="10570"/>
                  </a:lnTo>
                  <a:lnTo>
                    <a:pt x="6883" y="10570"/>
                  </a:lnTo>
                  <a:lnTo>
                    <a:pt x="7006" y="10539"/>
                  </a:lnTo>
                  <a:lnTo>
                    <a:pt x="7129" y="10478"/>
                  </a:lnTo>
                  <a:lnTo>
                    <a:pt x="7221" y="10416"/>
                  </a:lnTo>
                  <a:lnTo>
                    <a:pt x="7221" y="10416"/>
                  </a:lnTo>
                  <a:lnTo>
                    <a:pt x="7344" y="10294"/>
                  </a:lnTo>
                  <a:lnTo>
                    <a:pt x="7467" y="10140"/>
                  </a:lnTo>
                  <a:lnTo>
                    <a:pt x="7529" y="9956"/>
                  </a:lnTo>
                  <a:lnTo>
                    <a:pt x="7559" y="9771"/>
                  </a:lnTo>
                  <a:lnTo>
                    <a:pt x="7559" y="9771"/>
                  </a:lnTo>
                  <a:lnTo>
                    <a:pt x="7529" y="9618"/>
                  </a:lnTo>
                  <a:lnTo>
                    <a:pt x="7498" y="9464"/>
                  </a:lnTo>
                  <a:lnTo>
                    <a:pt x="7406" y="9310"/>
                  </a:lnTo>
                  <a:lnTo>
                    <a:pt x="7313" y="9218"/>
                  </a:lnTo>
                  <a:lnTo>
                    <a:pt x="7191" y="9095"/>
                  </a:lnTo>
                  <a:lnTo>
                    <a:pt x="7068" y="9034"/>
                  </a:lnTo>
                  <a:lnTo>
                    <a:pt x="6914" y="8972"/>
                  </a:lnTo>
                  <a:lnTo>
                    <a:pt x="6760" y="8972"/>
                  </a:lnTo>
                  <a:lnTo>
                    <a:pt x="6760" y="8972"/>
                  </a:lnTo>
                  <a:lnTo>
                    <a:pt x="6515" y="9003"/>
                  </a:lnTo>
                  <a:lnTo>
                    <a:pt x="6330" y="9095"/>
                  </a:lnTo>
                  <a:lnTo>
                    <a:pt x="6330" y="9095"/>
                  </a:lnTo>
                  <a:lnTo>
                    <a:pt x="6177" y="9218"/>
                  </a:lnTo>
                  <a:lnTo>
                    <a:pt x="6054" y="9372"/>
                  </a:lnTo>
                  <a:lnTo>
                    <a:pt x="5961" y="9556"/>
                  </a:lnTo>
                  <a:lnTo>
                    <a:pt x="5931" y="9771"/>
                  </a:lnTo>
                  <a:lnTo>
                    <a:pt x="5931" y="9771"/>
                  </a:lnTo>
                  <a:lnTo>
                    <a:pt x="5961" y="9986"/>
                  </a:lnTo>
                  <a:lnTo>
                    <a:pt x="6054" y="10201"/>
                  </a:lnTo>
                  <a:lnTo>
                    <a:pt x="5316" y="10785"/>
                  </a:lnTo>
                  <a:lnTo>
                    <a:pt x="5316" y="7713"/>
                  </a:lnTo>
                  <a:lnTo>
                    <a:pt x="6207" y="7067"/>
                  </a:lnTo>
                  <a:lnTo>
                    <a:pt x="6207" y="7067"/>
                  </a:lnTo>
                  <a:lnTo>
                    <a:pt x="6330" y="7252"/>
                  </a:lnTo>
                  <a:lnTo>
                    <a:pt x="6484" y="7375"/>
                  </a:lnTo>
                  <a:lnTo>
                    <a:pt x="6637" y="7528"/>
                  </a:lnTo>
                  <a:lnTo>
                    <a:pt x="6822" y="7620"/>
                  </a:lnTo>
                  <a:lnTo>
                    <a:pt x="7037" y="7713"/>
                  </a:lnTo>
                  <a:lnTo>
                    <a:pt x="7221" y="7805"/>
                  </a:lnTo>
                  <a:lnTo>
                    <a:pt x="7436" y="7836"/>
                  </a:lnTo>
                  <a:lnTo>
                    <a:pt x="7682" y="7836"/>
                  </a:lnTo>
                  <a:lnTo>
                    <a:pt x="7682" y="7836"/>
                  </a:lnTo>
                  <a:lnTo>
                    <a:pt x="8020" y="7805"/>
                  </a:lnTo>
                  <a:lnTo>
                    <a:pt x="8327" y="7713"/>
                  </a:lnTo>
                  <a:lnTo>
                    <a:pt x="8604" y="7590"/>
                  </a:lnTo>
                  <a:lnTo>
                    <a:pt x="8880" y="7405"/>
                  </a:lnTo>
                  <a:lnTo>
                    <a:pt x="8880" y="7405"/>
                  </a:lnTo>
                  <a:lnTo>
                    <a:pt x="9003" y="7252"/>
                  </a:lnTo>
                  <a:lnTo>
                    <a:pt x="9126" y="7129"/>
                  </a:lnTo>
                  <a:lnTo>
                    <a:pt x="9218" y="6975"/>
                  </a:lnTo>
                  <a:lnTo>
                    <a:pt x="9311" y="6791"/>
                  </a:lnTo>
                  <a:lnTo>
                    <a:pt x="9372" y="6606"/>
                  </a:lnTo>
                  <a:lnTo>
                    <a:pt x="9434" y="6422"/>
                  </a:lnTo>
                  <a:lnTo>
                    <a:pt x="9464" y="6238"/>
                  </a:lnTo>
                  <a:lnTo>
                    <a:pt x="9495" y="6053"/>
                  </a:lnTo>
                  <a:lnTo>
                    <a:pt x="9495" y="6053"/>
                  </a:lnTo>
                  <a:lnTo>
                    <a:pt x="9464" y="5869"/>
                  </a:lnTo>
                  <a:lnTo>
                    <a:pt x="9434" y="5685"/>
                  </a:lnTo>
                  <a:lnTo>
                    <a:pt x="9341" y="5347"/>
                  </a:lnTo>
                  <a:lnTo>
                    <a:pt x="9188" y="5039"/>
                  </a:lnTo>
                  <a:lnTo>
                    <a:pt x="8942" y="4763"/>
                  </a:lnTo>
                  <a:lnTo>
                    <a:pt x="8696" y="4548"/>
                  </a:lnTo>
                  <a:lnTo>
                    <a:pt x="8389" y="4363"/>
                  </a:lnTo>
                  <a:lnTo>
                    <a:pt x="8051" y="4271"/>
                  </a:lnTo>
                  <a:lnTo>
                    <a:pt x="7866" y="4241"/>
                  </a:lnTo>
                  <a:lnTo>
                    <a:pt x="7682" y="4241"/>
                  </a:lnTo>
                  <a:lnTo>
                    <a:pt x="7682" y="4241"/>
                  </a:lnTo>
                  <a:lnTo>
                    <a:pt x="7436" y="4241"/>
                  </a:lnTo>
                  <a:lnTo>
                    <a:pt x="7436" y="4241"/>
                  </a:lnTo>
                  <a:lnTo>
                    <a:pt x="7221" y="4302"/>
                  </a:lnTo>
                  <a:lnTo>
                    <a:pt x="7037" y="4363"/>
                  </a:lnTo>
                  <a:lnTo>
                    <a:pt x="7037" y="4363"/>
                  </a:lnTo>
                  <a:lnTo>
                    <a:pt x="7221" y="3995"/>
                  </a:lnTo>
                  <a:lnTo>
                    <a:pt x="7375" y="3626"/>
                  </a:lnTo>
                  <a:lnTo>
                    <a:pt x="7467" y="3227"/>
                  </a:lnTo>
                  <a:lnTo>
                    <a:pt x="7498" y="2796"/>
                  </a:lnTo>
                  <a:lnTo>
                    <a:pt x="7498" y="2796"/>
                  </a:lnTo>
                  <a:lnTo>
                    <a:pt x="7498" y="2520"/>
                  </a:lnTo>
                  <a:lnTo>
                    <a:pt x="7467" y="2274"/>
                  </a:lnTo>
                  <a:lnTo>
                    <a:pt x="7406" y="1998"/>
                  </a:lnTo>
                  <a:lnTo>
                    <a:pt x="7313" y="1752"/>
                  </a:lnTo>
                  <a:lnTo>
                    <a:pt x="7191" y="1537"/>
                  </a:lnTo>
                  <a:lnTo>
                    <a:pt x="7068" y="1291"/>
                  </a:lnTo>
                  <a:lnTo>
                    <a:pt x="6914" y="1076"/>
                  </a:lnTo>
                  <a:lnTo>
                    <a:pt x="6760" y="891"/>
                  </a:lnTo>
                  <a:lnTo>
                    <a:pt x="6576" y="707"/>
                  </a:lnTo>
                  <a:lnTo>
                    <a:pt x="6361" y="553"/>
                  </a:lnTo>
                  <a:lnTo>
                    <a:pt x="6146" y="400"/>
                  </a:lnTo>
                  <a:lnTo>
                    <a:pt x="5931" y="277"/>
                  </a:lnTo>
                  <a:lnTo>
                    <a:pt x="5685" y="185"/>
                  </a:lnTo>
                  <a:lnTo>
                    <a:pt x="5439" y="93"/>
                  </a:lnTo>
                  <a:lnTo>
                    <a:pt x="5193" y="31"/>
                  </a:lnTo>
                  <a:lnTo>
                    <a:pt x="4917" y="0"/>
                  </a:lnTo>
                  <a:lnTo>
                    <a:pt x="4917" y="0"/>
                  </a:lnTo>
                  <a:lnTo>
                    <a:pt x="47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2428958" y="2880914"/>
              <a:ext cx="356053" cy="355988"/>
            </a:xfrm>
            <a:custGeom>
              <a:avLst/>
              <a:gdLst/>
              <a:ahLst/>
              <a:cxnLst/>
              <a:rect l="l" t="t" r="r" b="b"/>
              <a:pathLst>
                <a:path w="4610" h="4609" extrusionOk="0">
                  <a:moveTo>
                    <a:pt x="2674" y="0"/>
                  </a:moveTo>
                  <a:lnTo>
                    <a:pt x="2398" y="31"/>
                  </a:lnTo>
                  <a:lnTo>
                    <a:pt x="2121" y="92"/>
                  </a:lnTo>
                  <a:lnTo>
                    <a:pt x="1875" y="184"/>
                  </a:lnTo>
                  <a:lnTo>
                    <a:pt x="1629" y="277"/>
                  </a:lnTo>
                  <a:lnTo>
                    <a:pt x="1384" y="400"/>
                  </a:lnTo>
                  <a:lnTo>
                    <a:pt x="1168" y="553"/>
                  </a:lnTo>
                  <a:lnTo>
                    <a:pt x="984" y="707"/>
                  </a:lnTo>
                  <a:lnTo>
                    <a:pt x="769" y="891"/>
                  </a:lnTo>
                  <a:lnTo>
                    <a:pt x="615" y="1106"/>
                  </a:lnTo>
                  <a:lnTo>
                    <a:pt x="462" y="1321"/>
                  </a:lnTo>
                  <a:lnTo>
                    <a:pt x="339" y="1536"/>
                  </a:lnTo>
                  <a:lnTo>
                    <a:pt x="216" y="1782"/>
                  </a:lnTo>
                  <a:lnTo>
                    <a:pt x="124" y="2028"/>
                  </a:lnTo>
                  <a:lnTo>
                    <a:pt x="62" y="2305"/>
                  </a:lnTo>
                  <a:lnTo>
                    <a:pt x="32" y="2581"/>
                  </a:lnTo>
                  <a:lnTo>
                    <a:pt x="1" y="2858"/>
                  </a:lnTo>
                  <a:lnTo>
                    <a:pt x="32" y="3319"/>
                  </a:lnTo>
                  <a:lnTo>
                    <a:pt x="155" y="3749"/>
                  </a:lnTo>
                  <a:lnTo>
                    <a:pt x="308" y="4148"/>
                  </a:lnTo>
                  <a:lnTo>
                    <a:pt x="554" y="4517"/>
                  </a:lnTo>
                  <a:lnTo>
                    <a:pt x="738" y="4578"/>
                  </a:lnTo>
                  <a:lnTo>
                    <a:pt x="953" y="4609"/>
                  </a:lnTo>
                  <a:lnTo>
                    <a:pt x="1168" y="4578"/>
                  </a:lnTo>
                  <a:lnTo>
                    <a:pt x="1414" y="4486"/>
                  </a:lnTo>
                  <a:lnTo>
                    <a:pt x="1629" y="4332"/>
                  </a:lnTo>
                  <a:lnTo>
                    <a:pt x="1783" y="4148"/>
                  </a:lnTo>
                  <a:lnTo>
                    <a:pt x="1967" y="3872"/>
                  </a:lnTo>
                  <a:lnTo>
                    <a:pt x="2090" y="3749"/>
                  </a:lnTo>
                  <a:lnTo>
                    <a:pt x="2213" y="3626"/>
                  </a:lnTo>
                  <a:lnTo>
                    <a:pt x="2398" y="3595"/>
                  </a:lnTo>
                  <a:lnTo>
                    <a:pt x="2490" y="3564"/>
                  </a:lnTo>
                  <a:lnTo>
                    <a:pt x="2551" y="3503"/>
                  </a:lnTo>
                  <a:lnTo>
                    <a:pt x="2613" y="3411"/>
                  </a:lnTo>
                  <a:lnTo>
                    <a:pt x="2643" y="3288"/>
                  </a:lnTo>
                  <a:lnTo>
                    <a:pt x="2643" y="3011"/>
                  </a:lnTo>
                  <a:lnTo>
                    <a:pt x="2705" y="2827"/>
                  </a:lnTo>
                  <a:lnTo>
                    <a:pt x="2828" y="2704"/>
                  </a:lnTo>
                  <a:lnTo>
                    <a:pt x="2981" y="2581"/>
                  </a:lnTo>
                  <a:lnTo>
                    <a:pt x="3135" y="2489"/>
                  </a:lnTo>
                  <a:lnTo>
                    <a:pt x="3319" y="2427"/>
                  </a:lnTo>
                  <a:lnTo>
                    <a:pt x="3504" y="2397"/>
                  </a:lnTo>
                  <a:lnTo>
                    <a:pt x="3872" y="2335"/>
                  </a:lnTo>
                  <a:lnTo>
                    <a:pt x="4057" y="2274"/>
                  </a:lnTo>
                  <a:lnTo>
                    <a:pt x="4241" y="2182"/>
                  </a:lnTo>
                  <a:lnTo>
                    <a:pt x="4395" y="2089"/>
                  </a:lnTo>
                  <a:lnTo>
                    <a:pt x="4518" y="1967"/>
                  </a:lnTo>
                  <a:lnTo>
                    <a:pt x="4579" y="1782"/>
                  </a:lnTo>
                  <a:lnTo>
                    <a:pt x="4610" y="1598"/>
                  </a:lnTo>
                  <a:lnTo>
                    <a:pt x="4610" y="1414"/>
                  </a:lnTo>
                  <a:lnTo>
                    <a:pt x="4548" y="1229"/>
                  </a:lnTo>
                  <a:lnTo>
                    <a:pt x="4487" y="1076"/>
                  </a:lnTo>
                  <a:lnTo>
                    <a:pt x="4364" y="922"/>
                  </a:lnTo>
                  <a:lnTo>
                    <a:pt x="4241" y="768"/>
                  </a:lnTo>
                  <a:lnTo>
                    <a:pt x="4087" y="645"/>
                  </a:lnTo>
                  <a:lnTo>
                    <a:pt x="3780" y="400"/>
                  </a:lnTo>
                  <a:lnTo>
                    <a:pt x="3442" y="215"/>
                  </a:lnTo>
                  <a:lnTo>
                    <a:pt x="3043" y="92"/>
                  </a:lnTo>
                  <a:lnTo>
                    <a:pt x="2674"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2471670" y="2880914"/>
              <a:ext cx="401159" cy="443807"/>
            </a:xfrm>
            <a:custGeom>
              <a:avLst/>
              <a:gdLst/>
              <a:ahLst/>
              <a:cxnLst/>
              <a:rect l="l" t="t" r="r" b="b"/>
              <a:pathLst>
                <a:path w="5194" h="5746" extrusionOk="0">
                  <a:moveTo>
                    <a:pt x="2121" y="0"/>
                  </a:moveTo>
                  <a:lnTo>
                    <a:pt x="2490" y="92"/>
                  </a:lnTo>
                  <a:lnTo>
                    <a:pt x="2889" y="215"/>
                  </a:lnTo>
                  <a:lnTo>
                    <a:pt x="3227" y="400"/>
                  </a:lnTo>
                  <a:lnTo>
                    <a:pt x="3534" y="645"/>
                  </a:lnTo>
                  <a:lnTo>
                    <a:pt x="3688" y="768"/>
                  </a:lnTo>
                  <a:lnTo>
                    <a:pt x="3811" y="922"/>
                  </a:lnTo>
                  <a:lnTo>
                    <a:pt x="3934" y="1076"/>
                  </a:lnTo>
                  <a:lnTo>
                    <a:pt x="3995" y="1229"/>
                  </a:lnTo>
                  <a:lnTo>
                    <a:pt x="4057" y="1414"/>
                  </a:lnTo>
                  <a:lnTo>
                    <a:pt x="4057" y="1598"/>
                  </a:lnTo>
                  <a:lnTo>
                    <a:pt x="4026" y="1782"/>
                  </a:lnTo>
                  <a:lnTo>
                    <a:pt x="3965" y="1967"/>
                  </a:lnTo>
                  <a:lnTo>
                    <a:pt x="3842" y="2089"/>
                  </a:lnTo>
                  <a:lnTo>
                    <a:pt x="3688" y="2182"/>
                  </a:lnTo>
                  <a:lnTo>
                    <a:pt x="3504" y="2274"/>
                  </a:lnTo>
                  <a:lnTo>
                    <a:pt x="3319" y="2335"/>
                  </a:lnTo>
                  <a:lnTo>
                    <a:pt x="2951" y="2397"/>
                  </a:lnTo>
                  <a:lnTo>
                    <a:pt x="2766" y="2427"/>
                  </a:lnTo>
                  <a:lnTo>
                    <a:pt x="2582" y="2489"/>
                  </a:lnTo>
                  <a:lnTo>
                    <a:pt x="2428" y="2581"/>
                  </a:lnTo>
                  <a:lnTo>
                    <a:pt x="2275" y="2704"/>
                  </a:lnTo>
                  <a:lnTo>
                    <a:pt x="2152" y="2827"/>
                  </a:lnTo>
                  <a:lnTo>
                    <a:pt x="2090" y="3011"/>
                  </a:lnTo>
                  <a:lnTo>
                    <a:pt x="2090" y="3288"/>
                  </a:lnTo>
                  <a:lnTo>
                    <a:pt x="2060" y="3411"/>
                  </a:lnTo>
                  <a:lnTo>
                    <a:pt x="1998" y="3503"/>
                  </a:lnTo>
                  <a:lnTo>
                    <a:pt x="1937" y="3564"/>
                  </a:lnTo>
                  <a:lnTo>
                    <a:pt x="1845" y="3595"/>
                  </a:lnTo>
                  <a:lnTo>
                    <a:pt x="1660" y="3626"/>
                  </a:lnTo>
                  <a:lnTo>
                    <a:pt x="1537" y="3749"/>
                  </a:lnTo>
                  <a:lnTo>
                    <a:pt x="1414" y="3872"/>
                  </a:lnTo>
                  <a:lnTo>
                    <a:pt x="1230" y="4148"/>
                  </a:lnTo>
                  <a:lnTo>
                    <a:pt x="1076" y="4332"/>
                  </a:lnTo>
                  <a:lnTo>
                    <a:pt x="861" y="4486"/>
                  </a:lnTo>
                  <a:lnTo>
                    <a:pt x="615" y="4578"/>
                  </a:lnTo>
                  <a:lnTo>
                    <a:pt x="400" y="4609"/>
                  </a:lnTo>
                  <a:lnTo>
                    <a:pt x="185" y="4578"/>
                  </a:lnTo>
                  <a:lnTo>
                    <a:pt x="1" y="4517"/>
                  </a:lnTo>
                  <a:lnTo>
                    <a:pt x="185" y="4793"/>
                  </a:lnTo>
                  <a:lnTo>
                    <a:pt x="431" y="5008"/>
                  </a:lnTo>
                  <a:lnTo>
                    <a:pt x="708" y="5224"/>
                  </a:lnTo>
                  <a:lnTo>
                    <a:pt x="984" y="5408"/>
                  </a:lnTo>
                  <a:lnTo>
                    <a:pt x="1291" y="5531"/>
                  </a:lnTo>
                  <a:lnTo>
                    <a:pt x="1629" y="5654"/>
                  </a:lnTo>
                  <a:lnTo>
                    <a:pt x="1967" y="5715"/>
                  </a:lnTo>
                  <a:lnTo>
                    <a:pt x="2336" y="5746"/>
                  </a:lnTo>
                  <a:lnTo>
                    <a:pt x="2613" y="5715"/>
                  </a:lnTo>
                  <a:lnTo>
                    <a:pt x="2920" y="5684"/>
                  </a:lnTo>
                  <a:lnTo>
                    <a:pt x="3196" y="5592"/>
                  </a:lnTo>
                  <a:lnTo>
                    <a:pt x="3442" y="5500"/>
                  </a:lnTo>
                  <a:lnTo>
                    <a:pt x="3688" y="5377"/>
                  </a:lnTo>
                  <a:lnTo>
                    <a:pt x="3934" y="5254"/>
                  </a:lnTo>
                  <a:lnTo>
                    <a:pt x="4149" y="5070"/>
                  </a:lnTo>
                  <a:lnTo>
                    <a:pt x="4364" y="4886"/>
                  </a:lnTo>
                  <a:lnTo>
                    <a:pt x="4548" y="4701"/>
                  </a:lnTo>
                  <a:lnTo>
                    <a:pt x="4702" y="4455"/>
                  </a:lnTo>
                  <a:lnTo>
                    <a:pt x="4856" y="4240"/>
                  </a:lnTo>
                  <a:lnTo>
                    <a:pt x="4979" y="3994"/>
                  </a:lnTo>
                  <a:lnTo>
                    <a:pt x="5071" y="3718"/>
                  </a:lnTo>
                  <a:lnTo>
                    <a:pt x="5163" y="3441"/>
                  </a:lnTo>
                  <a:lnTo>
                    <a:pt x="5194" y="3165"/>
                  </a:lnTo>
                  <a:lnTo>
                    <a:pt x="5194" y="2858"/>
                  </a:lnTo>
                  <a:lnTo>
                    <a:pt x="5194" y="2581"/>
                  </a:lnTo>
                  <a:lnTo>
                    <a:pt x="5163" y="2274"/>
                  </a:lnTo>
                  <a:lnTo>
                    <a:pt x="5071" y="1997"/>
                  </a:lnTo>
                  <a:lnTo>
                    <a:pt x="4979" y="1752"/>
                  </a:lnTo>
                  <a:lnTo>
                    <a:pt x="4856" y="1475"/>
                  </a:lnTo>
                  <a:lnTo>
                    <a:pt x="4702" y="1260"/>
                  </a:lnTo>
                  <a:lnTo>
                    <a:pt x="4548" y="1045"/>
                  </a:lnTo>
                  <a:lnTo>
                    <a:pt x="4364" y="830"/>
                  </a:lnTo>
                  <a:lnTo>
                    <a:pt x="4149" y="645"/>
                  </a:lnTo>
                  <a:lnTo>
                    <a:pt x="3934" y="461"/>
                  </a:lnTo>
                  <a:lnTo>
                    <a:pt x="3688" y="338"/>
                  </a:lnTo>
                  <a:lnTo>
                    <a:pt x="3442" y="215"/>
                  </a:lnTo>
                  <a:lnTo>
                    <a:pt x="3196" y="123"/>
                  </a:lnTo>
                  <a:lnTo>
                    <a:pt x="2920" y="31"/>
                  </a:lnTo>
                  <a:lnTo>
                    <a:pt x="2613"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2322218" y="3215507"/>
              <a:ext cx="237343" cy="284852"/>
            </a:xfrm>
            <a:custGeom>
              <a:avLst/>
              <a:gdLst/>
              <a:ahLst/>
              <a:cxnLst/>
              <a:rect l="l" t="t" r="r" b="b"/>
              <a:pathLst>
                <a:path w="3073" h="3688" extrusionOk="0">
                  <a:moveTo>
                    <a:pt x="1475" y="0"/>
                  </a:moveTo>
                  <a:lnTo>
                    <a:pt x="1629" y="123"/>
                  </a:lnTo>
                  <a:lnTo>
                    <a:pt x="1782" y="216"/>
                  </a:lnTo>
                  <a:lnTo>
                    <a:pt x="1905" y="369"/>
                  </a:lnTo>
                  <a:lnTo>
                    <a:pt x="1997" y="523"/>
                  </a:lnTo>
                  <a:lnTo>
                    <a:pt x="2028" y="646"/>
                  </a:lnTo>
                  <a:lnTo>
                    <a:pt x="2059" y="769"/>
                  </a:lnTo>
                  <a:lnTo>
                    <a:pt x="2059" y="892"/>
                  </a:lnTo>
                  <a:lnTo>
                    <a:pt x="2059" y="984"/>
                  </a:lnTo>
                  <a:lnTo>
                    <a:pt x="2028" y="1107"/>
                  </a:lnTo>
                  <a:lnTo>
                    <a:pt x="1967" y="1199"/>
                  </a:lnTo>
                  <a:lnTo>
                    <a:pt x="1875" y="1291"/>
                  </a:lnTo>
                  <a:lnTo>
                    <a:pt x="1813" y="1383"/>
                  </a:lnTo>
                  <a:lnTo>
                    <a:pt x="1598" y="1475"/>
                  </a:lnTo>
                  <a:lnTo>
                    <a:pt x="1506" y="1537"/>
                  </a:lnTo>
                  <a:lnTo>
                    <a:pt x="1444" y="1629"/>
                  </a:lnTo>
                  <a:lnTo>
                    <a:pt x="1414" y="1721"/>
                  </a:lnTo>
                  <a:lnTo>
                    <a:pt x="1414" y="1813"/>
                  </a:lnTo>
                  <a:lnTo>
                    <a:pt x="1475" y="1998"/>
                  </a:lnTo>
                  <a:lnTo>
                    <a:pt x="1506" y="2182"/>
                  </a:lnTo>
                  <a:lnTo>
                    <a:pt x="1506" y="2274"/>
                  </a:lnTo>
                  <a:lnTo>
                    <a:pt x="1444" y="2336"/>
                  </a:lnTo>
                  <a:lnTo>
                    <a:pt x="1352" y="2428"/>
                  </a:lnTo>
                  <a:lnTo>
                    <a:pt x="1229" y="2459"/>
                  </a:lnTo>
                  <a:lnTo>
                    <a:pt x="1106" y="2459"/>
                  </a:lnTo>
                  <a:lnTo>
                    <a:pt x="1014" y="2520"/>
                  </a:lnTo>
                  <a:lnTo>
                    <a:pt x="953" y="2581"/>
                  </a:lnTo>
                  <a:lnTo>
                    <a:pt x="922" y="2643"/>
                  </a:lnTo>
                  <a:lnTo>
                    <a:pt x="861" y="2797"/>
                  </a:lnTo>
                  <a:lnTo>
                    <a:pt x="830" y="2950"/>
                  </a:lnTo>
                  <a:lnTo>
                    <a:pt x="768" y="3104"/>
                  </a:lnTo>
                  <a:lnTo>
                    <a:pt x="645" y="3227"/>
                  </a:lnTo>
                  <a:lnTo>
                    <a:pt x="492" y="3257"/>
                  </a:lnTo>
                  <a:lnTo>
                    <a:pt x="338" y="3288"/>
                  </a:lnTo>
                  <a:lnTo>
                    <a:pt x="185" y="3288"/>
                  </a:lnTo>
                  <a:lnTo>
                    <a:pt x="0" y="3227"/>
                  </a:lnTo>
                  <a:lnTo>
                    <a:pt x="246" y="3442"/>
                  </a:lnTo>
                  <a:lnTo>
                    <a:pt x="553" y="3565"/>
                  </a:lnTo>
                  <a:lnTo>
                    <a:pt x="891" y="3657"/>
                  </a:lnTo>
                  <a:lnTo>
                    <a:pt x="1229" y="3688"/>
                  </a:lnTo>
                  <a:lnTo>
                    <a:pt x="1414" y="3688"/>
                  </a:lnTo>
                  <a:lnTo>
                    <a:pt x="1598" y="3657"/>
                  </a:lnTo>
                  <a:lnTo>
                    <a:pt x="1936" y="3565"/>
                  </a:lnTo>
                  <a:lnTo>
                    <a:pt x="2243" y="3380"/>
                  </a:lnTo>
                  <a:lnTo>
                    <a:pt x="2520" y="3165"/>
                  </a:lnTo>
                  <a:lnTo>
                    <a:pt x="2766" y="2889"/>
                  </a:lnTo>
                  <a:lnTo>
                    <a:pt x="2919" y="2581"/>
                  </a:lnTo>
                  <a:lnTo>
                    <a:pt x="3042" y="2213"/>
                  </a:lnTo>
                  <a:lnTo>
                    <a:pt x="3073" y="2028"/>
                  </a:lnTo>
                  <a:lnTo>
                    <a:pt x="3073" y="1844"/>
                  </a:lnTo>
                  <a:lnTo>
                    <a:pt x="3042" y="1506"/>
                  </a:lnTo>
                  <a:lnTo>
                    <a:pt x="2950" y="1168"/>
                  </a:lnTo>
                  <a:lnTo>
                    <a:pt x="2796" y="892"/>
                  </a:lnTo>
                  <a:lnTo>
                    <a:pt x="2612" y="615"/>
                  </a:lnTo>
                  <a:lnTo>
                    <a:pt x="2366" y="400"/>
                  </a:lnTo>
                  <a:lnTo>
                    <a:pt x="2090" y="216"/>
                  </a:lnTo>
                  <a:lnTo>
                    <a:pt x="1782" y="93"/>
                  </a:lnTo>
                  <a:lnTo>
                    <a:pt x="1475"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2272400" y="3215507"/>
              <a:ext cx="208843" cy="254034"/>
            </a:xfrm>
            <a:custGeom>
              <a:avLst/>
              <a:gdLst/>
              <a:ahLst/>
              <a:cxnLst/>
              <a:rect l="l" t="t" r="r" b="b"/>
              <a:pathLst>
                <a:path w="2704" h="3289" extrusionOk="0">
                  <a:moveTo>
                    <a:pt x="1690" y="0"/>
                  </a:moveTo>
                  <a:lnTo>
                    <a:pt x="1506" y="31"/>
                  </a:lnTo>
                  <a:lnTo>
                    <a:pt x="1137" y="154"/>
                  </a:lnTo>
                  <a:lnTo>
                    <a:pt x="830" y="308"/>
                  </a:lnTo>
                  <a:lnTo>
                    <a:pt x="553" y="554"/>
                  </a:lnTo>
                  <a:lnTo>
                    <a:pt x="338" y="799"/>
                  </a:lnTo>
                  <a:lnTo>
                    <a:pt x="154" y="1137"/>
                  </a:lnTo>
                  <a:lnTo>
                    <a:pt x="61" y="1475"/>
                  </a:lnTo>
                  <a:lnTo>
                    <a:pt x="31" y="1660"/>
                  </a:lnTo>
                  <a:lnTo>
                    <a:pt x="0" y="1844"/>
                  </a:lnTo>
                  <a:lnTo>
                    <a:pt x="31" y="2059"/>
                  </a:lnTo>
                  <a:lnTo>
                    <a:pt x="61" y="2243"/>
                  </a:lnTo>
                  <a:lnTo>
                    <a:pt x="123" y="2428"/>
                  </a:lnTo>
                  <a:lnTo>
                    <a:pt x="184" y="2612"/>
                  </a:lnTo>
                  <a:lnTo>
                    <a:pt x="277" y="2797"/>
                  </a:lnTo>
                  <a:lnTo>
                    <a:pt x="369" y="2950"/>
                  </a:lnTo>
                  <a:lnTo>
                    <a:pt x="492" y="3104"/>
                  </a:lnTo>
                  <a:lnTo>
                    <a:pt x="645" y="3227"/>
                  </a:lnTo>
                  <a:lnTo>
                    <a:pt x="830" y="3288"/>
                  </a:lnTo>
                  <a:lnTo>
                    <a:pt x="983" y="3288"/>
                  </a:lnTo>
                  <a:lnTo>
                    <a:pt x="1137" y="3257"/>
                  </a:lnTo>
                  <a:lnTo>
                    <a:pt x="1290" y="3227"/>
                  </a:lnTo>
                  <a:lnTo>
                    <a:pt x="1413" y="3104"/>
                  </a:lnTo>
                  <a:lnTo>
                    <a:pt x="1475" y="2950"/>
                  </a:lnTo>
                  <a:lnTo>
                    <a:pt x="1506" y="2797"/>
                  </a:lnTo>
                  <a:lnTo>
                    <a:pt x="1567" y="2643"/>
                  </a:lnTo>
                  <a:lnTo>
                    <a:pt x="1598" y="2581"/>
                  </a:lnTo>
                  <a:lnTo>
                    <a:pt x="1659" y="2520"/>
                  </a:lnTo>
                  <a:lnTo>
                    <a:pt x="1751" y="2459"/>
                  </a:lnTo>
                  <a:lnTo>
                    <a:pt x="1874" y="2459"/>
                  </a:lnTo>
                  <a:lnTo>
                    <a:pt x="1997" y="2428"/>
                  </a:lnTo>
                  <a:lnTo>
                    <a:pt x="2089" y="2336"/>
                  </a:lnTo>
                  <a:lnTo>
                    <a:pt x="2151" y="2274"/>
                  </a:lnTo>
                  <a:lnTo>
                    <a:pt x="2151" y="2182"/>
                  </a:lnTo>
                  <a:lnTo>
                    <a:pt x="2120" y="1998"/>
                  </a:lnTo>
                  <a:lnTo>
                    <a:pt x="2059" y="1813"/>
                  </a:lnTo>
                  <a:lnTo>
                    <a:pt x="2059" y="1721"/>
                  </a:lnTo>
                  <a:lnTo>
                    <a:pt x="2089" y="1629"/>
                  </a:lnTo>
                  <a:lnTo>
                    <a:pt x="2151" y="1537"/>
                  </a:lnTo>
                  <a:lnTo>
                    <a:pt x="2243" y="1475"/>
                  </a:lnTo>
                  <a:lnTo>
                    <a:pt x="2458" y="1383"/>
                  </a:lnTo>
                  <a:lnTo>
                    <a:pt x="2520" y="1291"/>
                  </a:lnTo>
                  <a:lnTo>
                    <a:pt x="2612" y="1199"/>
                  </a:lnTo>
                  <a:lnTo>
                    <a:pt x="2673" y="1107"/>
                  </a:lnTo>
                  <a:lnTo>
                    <a:pt x="2704" y="984"/>
                  </a:lnTo>
                  <a:lnTo>
                    <a:pt x="2704" y="892"/>
                  </a:lnTo>
                  <a:lnTo>
                    <a:pt x="2704" y="769"/>
                  </a:lnTo>
                  <a:lnTo>
                    <a:pt x="2673" y="646"/>
                  </a:lnTo>
                  <a:lnTo>
                    <a:pt x="2642" y="523"/>
                  </a:lnTo>
                  <a:lnTo>
                    <a:pt x="2550" y="369"/>
                  </a:lnTo>
                  <a:lnTo>
                    <a:pt x="2427" y="216"/>
                  </a:lnTo>
                  <a:lnTo>
                    <a:pt x="2274" y="123"/>
                  </a:lnTo>
                  <a:lnTo>
                    <a:pt x="2120"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2761230" y="3341250"/>
              <a:ext cx="263526" cy="268246"/>
            </a:xfrm>
            <a:custGeom>
              <a:avLst/>
              <a:gdLst/>
              <a:ahLst/>
              <a:cxnLst/>
              <a:rect l="l" t="t" r="r" b="b"/>
              <a:pathLst>
                <a:path w="3412" h="3473" extrusionOk="0">
                  <a:moveTo>
                    <a:pt x="2428" y="1"/>
                  </a:moveTo>
                  <a:lnTo>
                    <a:pt x="2551" y="124"/>
                  </a:lnTo>
                  <a:lnTo>
                    <a:pt x="2643" y="247"/>
                  </a:lnTo>
                  <a:lnTo>
                    <a:pt x="2735" y="431"/>
                  </a:lnTo>
                  <a:lnTo>
                    <a:pt x="2827" y="646"/>
                  </a:lnTo>
                  <a:lnTo>
                    <a:pt x="2858" y="892"/>
                  </a:lnTo>
                  <a:lnTo>
                    <a:pt x="2858" y="1107"/>
                  </a:lnTo>
                  <a:lnTo>
                    <a:pt x="2827" y="1230"/>
                  </a:lnTo>
                  <a:lnTo>
                    <a:pt x="2797" y="1384"/>
                  </a:lnTo>
                  <a:lnTo>
                    <a:pt x="2735" y="1476"/>
                  </a:lnTo>
                  <a:lnTo>
                    <a:pt x="2643" y="1568"/>
                  </a:lnTo>
                  <a:lnTo>
                    <a:pt x="2489" y="1629"/>
                  </a:lnTo>
                  <a:lnTo>
                    <a:pt x="2336" y="1691"/>
                  </a:lnTo>
                  <a:lnTo>
                    <a:pt x="2182" y="1752"/>
                  </a:lnTo>
                  <a:lnTo>
                    <a:pt x="2059" y="1844"/>
                  </a:lnTo>
                  <a:lnTo>
                    <a:pt x="1998" y="1937"/>
                  </a:lnTo>
                  <a:lnTo>
                    <a:pt x="1906" y="2029"/>
                  </a:lnTo>
                  <a:lnTo>
                    <a:pt x="1813" y="2090"/>
                  </a:lnTo>
                  <a:lnTo>
                    <a:pt x="1690" y="2121"/>
                  </a:lnTo>
                  <a:lnTo>
                    <a:pt x="1537" y="2244"/>
                  </a:lnTo>
                  <a:lnTo>
                    <a:pt x="1414" y="2367"/>
                  </a:lnTo>
                  <a:lnTo>
                    <a:pt x="1260" y="2520"/>
                  </a:lnTo>
                  <a:lnTo>
                    <a:pt x="1045" y="2613"/>
                  </a:lnTo>
                  <a:lnTo>
                    <a:pt x="861" y="2705"/>
                  </a:lnTo>
                  <a:lnTo>
                    <a:pt x="461" y="2705"/>
                  </a:lnTo>
                  <a:lnTo>
                    <a:pt x="308" y="2674"/>
                  </a:lnTo>
                  <a:lnTo>
                    <a:pt x="154" y="2643"/>
                  </a:lnTo>
                  <a:lnTo>
                    <a:pt x="1" y="2551"/>
                  </a:lnTo>
                  <a:lnTo>
                    <a:pt x="123" y="2736"/>
                  </a:lnTo>
                  <a:lnTo>
                    <a:pt x="277" y="2920"/>
                  </a:lnTo>
                  <a:lnTo>
                    <a:pt x="461" y="3074"/>
                  </a:lnTo>
                  <a:lnTo>
                    <a:pt x="646" y="3196"/>
                  </a:lnTo>
                  <a:lnTo>
                    <a:pt x="861" y="3319"/>
                  </a:lnTo>
                  <a:lnTo>
                    <a:pt x="1107" y="3381"/>
                  </a:lnTo>
                  <a:lnTo>
                    <a:pt x="1322" y="3442"/>
                  </a:lnTo>
                  <a:lnTo>
                    <a:pt x="1568" y="3473"/>
                  </a:lnTo>
                  <a:lnTo>
                    <a:pt x="1752" y="3442"/>
                  </a:lnTo>
                  <a:lnTo>
                    <a:pt x="1936" y="3412"/>
                  </a:lnTo>
                  <a:lnTo>
                    <a:pt x="2305" y="3319"/>
                  </a:lnTo>
                  <a:lnTo>
                    <a:pt x="2612" y="3135"/>
                  </a:lnTo>
                  <a:lnTo>
                    <a:pt x="2889" y="2920"/>
                  </a:lnTo>
                  <a:lnTo>
                    <a:pt x="3104" y="2643"/>
                  </a:lnTo>
                  <a:lnTo>
                    <a:pt x="3257" y="2336"/>
                  </a:lnTo>
                  <a:lnTo>
                    <a:pt x="3380" y="1998"/>
                  </a:lnTo>
                  <a:lnTo>
                    <a:pt x="3411" y="1814"/>
                  </a:lnTo>
                  <a:lnTo>
                    <a:pt x="3411" y="1629"/>
                  </a:lnTo>
                  <a:lnTo>
                    <a:pt x="3411" y="1353"/>
                  </a:lnTo>
                  <a:lnTo>
                    <a:pt x="3350" y="1107"/>
                  </a:lnTo>
                  <a:lnTo>
                    <a:pt x="3257" y="892"/>
                  </a:lnTo>
                  <a:lnTo>
                    <a:pt x="3135" y="677"/>
                  </a:lnTo>
                  <a:lnTo>
                    <a:pt x="3012" y="462"/>
                  </a:lnTo>
                  <a:lnTo>
                    <a:pt x="2827" y="277"/>
                  </a:lnTo>
                  <a:lnTo>
                    <a:pt x="2643" y="124"/>
                  </a:lnTo>
                  <a:lnTo>
                    <a:pt x="2428"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2742230" y="3324644"/>
              <a:ext cx="239737" cy="225533"/>
            </a:xfrm>
            <a:custGeom>
              <a:avLst/>
              <a:gdLst/>
              <a:ahLst/>
              <a:cxnLst/>
              <a:rect l="l" t="t" r="r" b="b"/>
              <a:pathLst>
                <a:path w="3104" h="2920" extrusionOk="0">
                  <a:moveTo>
                    <a:pt x="1629" y="1"/>
                  </a:moveTo>
                  <a:lnTo>
                    <a:pt x="1445" y="32"/>
                  </a:lnTo>
                  <a:lnTo>
                    <a:pt x="1107" y="154"/>
                  </a:lnTo>
                  <a:lnTo>
                    <a:pt x="800" y="308"/>
                  </a:lnTo>
                  <a:lnTo>
                    <a:pt x="523" y="554"/>
                  </a:lnTo>
                  <a:lnTo>
                    <a:pt x="308" y="800"/>
                  </a:lnTo>
                  <a:lnTo>
                    <a:pt x="124" y="1138"/>
                  </a:lnTo>
                  <a:lnTo>
                    <a:pt x="31" y="1476"/>
                  </a:lnTo>
                  <a:lnTo>
                    <a:pt x="1" y="1660"/>
                  </a:lnTo>
                  <a:lnTo>
                    <a:pt x="1" y="1844"/>
                  </a:lnTo>
                  <a:lnTo>
                    <a:pt x="1" y="2090"/>
                  </a:lnTo>
                  <a:lnTo>
                    <a:pt x="62" y="2336"/>
                  </a:lnTo>
                  <a:lnTo>
                    <a:pt x="124" y="2551"/>
                  </a:lnTo>
                  <a:lnTo>
                    <a:pt x="247" y="2766"/>
                  </a:lnTo>
                  <a:lnTo>
                    <a:pt x="400" y="2858"/>
                  </a:lnTo>
                  <a:lnTo>
                    <a:pt x="554" y="2889"/>
                  </a:lnTo>
                  <a:lnTo>
                    <a:pt x="707" y="2920"/>
                  </a:lnTo>
                  <a:lnTo>
                    <a:pt x="1107" y="2920"/>
                  </a:lnTo>
                  <a:lnTo>
                    <a:pt x="1291" y="2828"/>
                  </a:lnTo>
                  <a:lnTo>
                    <a:pt x="1506" y="2735"/>
                  </a:lnTo>
                  <a:lnTo>
                    <a:pt x="1660" y="2582"/>
                  </a:lnTo>
                  <a:lnTo>
                    <a:pt x="1783" y="2459"/>
                  </a:lnTo>
                  <a:lnTo>
                    <a:pt x="1936" y="2336"/>
                  </a:lnTo>
                  <a:lnTo>
                    <a:pt x="2059" y="2305"/>
                  </a:lnTo>
                  <a:lnTo>
                    <a:pt x="2152" y="2244"/>
                  </a:lnTo>
                  <a:lnTo>
                    <a:pt x="2244" y="2152"/>
                  </a:lnTo>
                  <a:lnTo>
                    <a:pt x="2305" y="2059"/>
                  </a:lnTo>
                  <a:lnTo>
                    <a:pt x="2428" y="1967"/>
                  </a:lnTo>
                  <a:lnTo>
                    <a:pt x="2582" y="1906"/>
                  </a:lnTo>
                  <a:lnTo>
                    <a:pt x="2735" y="1844"/>
                  </a:lnTo>
                  <a:lnTo>
                    <a:pt x="2889" y="1783"/>
                  </a:lnTo>
                  <a:lnTo>
                    <a:pt x="2981" y="1691"/>
                  </a:lnTo>
                  <a:lnTo>
                    <a:pt x="3043" y="1599"/>
                  </a:lnTo>
                  <a:lnTo>
                    <a:pt x="3073" y="1445"/>
                  </a:lnTo>
                  <a:lnTo>
                    <a:pt x="3104" y="1322"/>
                  </a:lnTo>
                  <a:lnTo>
                    <a:pt x="3104" y="1107"/>
                  </a:lnTo>
                  <a:lnTo>
                    <a:pt x="3073" y="861"/>
                  </a:lnTo>
                  <a:lnTo>
                    <a:pt x="2981" y="646"/>
                  </a:lnTo>
                  <a:lnTo>
                    <a:pt x="2889" y="462"/>
                  </a:lnTo>
                  <a:lnTo>
                    <a:pt x="2797" y="339"/>
                  </a:lnTo>
                  <a:lnTo>
                    <a:pt x="2674" y="216"/>
                  </a:lnTo>
                  <a:lnTo>
                    <a:pt x="2489" y="124"/>
                  </a:lnTo>
                  <a:lnTo>
                    <a:pt x="2274" y="62"/>
                  </a:lnTo>
                  <a:lnTo>
                    <a:pt x="2059" y="32"/>
                  </a:lnTo>
                  <a:lnTo>
                    <a:pt x="1814"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2426641" y="3590496"/>
              <a:ext cx="111605" cy="113925"/>
            </a:xfrm>
            <a:custGeom>
              <a:avLst/>
              <a:gdLst/>
              <a:ahLst/>
              <a:cxnLst/>
              <a:rect l="l" t="t" r="r" b="b"/>
              <a:pathLst>
                <a:path w="1445" h="1475" extrusionOk="0">
                  <a:moveTo>
                    <a:pt x="830" y="0"/>
                  </a:moveTo>
                  <a:lnTo>
                    <a:pt x="645" y="31"/>
                  </a:lnTo>
                  <a:lnTo>
                    <a:pt x="492" y="62"/>
                  </a:lnTo>
                  <a:lnTo>
                    <a:pt x="369" y="154"/>
                  </a:lnTo>
                  <a:lnTo>
                    <a:pt x="246" y="246"/>
                  </a:lnTo>
                  <a:lnTo>
                    <a:pt x="154" y="369"/>
                  </a:lnTo>
                  <a:lnTo>
                    <a:pt x="62" y="492"/>
                  </a:lnTo>
                  <a:lnTo>
                    <a:pt x="31" y="645"/>
                  </a:lnTo>
                  <a:lnTo>
                    <a:pt x="0" y="830"/>
                  </a:lnTo>
                  <a:lnTo>
                    <a:pt x="31" y="1014"/>
                  </a:lnTo>
                  <a:lnTo>
                    <a:pt x="92" y="1198"/>
                  </a:lnTo>
                  <a:lnTo>
                    <a:pt x="185" y="1352"/>
                  </a:lnTo>
                  <a:lnTo>
                    <a:pt x="338" y="1475"/>
                  </a:lnTo>
                  <a:lnTo>
                    <a:pt x="400" y="1414"/>
                  </a:lnTo>
                  <a:lnTo>
                    <a:pt x="430" y="1321"/>
                  </a:lnTo>
                  <a:lnTo>
                    <a:pt x="492" y="1229"/>
                  </a:lnTo>
                  <a:lnTo>
                    <a:pt x="584" y="1229"/>
                  </a:lnTo>
                  <a:lnTo>
                    <a:pt x="676" y="1198"/>
                  </a:lnTo>
                  <a:lnTo>
                    <a:pt x="707" y="1137"/>
                  </a:lnTo>
                  <a:lnTo>
                    <a:pt x="738" y="1076"/>
                  </a:lnTo>
                  <a:lnTo>
                    <a:pt x="768" y="983"/>
                  </a:lnTo>
                  <a:lnTo>
                    <a:pt x="799" y="891"/>
                  </a:lnTo>
                  <a:lnTo>
                    <a:pt x="830" y="830"/>
                  </a:lnTo>
                  <a:lnTo>
                    <a:pt x="891" y="799"/>
                  </a:lnTo>
                  <a:lnTo>
                    <a:pt x="1045" y="799"/>
                  </a:lnTo>
                  <a:lnTo>
                    <a:pt x="1198" y="768"/>
                  </a:lnTo>
                  <a:lnTo>
                    <a:pt x="1321" y="738"/>
                  </a:lnTo>
                  <a:lnTo>
                    <a:pt x="1414" y="645"/>
                  </a:lnTo>
                  <a:lnTo>
                    <a:pt x="1444" y="553"/>
                  </a:lnTo>
                  <a:lnTo>
                    <a:pt x="1444" y="430"/>
                  </a:lnTo>
                  <a:lnTo>
                    <a:pt x="1414" y="338"/>
                  </a:lnTo>
                  <a:lnTo>
                    <a:pt x="1352" y="215"/>
                  </a:lnTo>
                  <a:lnTo>
                    <a:pt x="1260" y="123"/>
                  </a:lnTo>
                  <a:lnTo>
                    <a:pt x="1045" y="31"/>
                  </a:lnTo>
                  <a:lnTo>
                    <a:pt x="830"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2452747" y="3599997"/>
              <a:ext cx="102105" cy="118714"/>
            </a:xfrm>
            <a:custGeom>
              <a:avLst/>
              <a:gdLst/>
              <a:ahLst/>
              <a:cxnLst/>
              <a:rect l="l" t="t" r="r" b="b"/>
              <a:pathLst>
                <a:path w="1322" h="1537" extrusionOk="0">
                  <a:moveTo>
                    <a:pt x="922" y="0"/>
                  </a:moveTo>
                  <a:lnTo>
                    <a:pt x="1014" y="92"/>
                  </a:lnTo>
                  <a:lnTo>
                    <a:pt x="1076" y="215"/>
                  </a:lnTo>
                  <a:lnTo>
                    <a:pt x="1106" y="307"/>
                  </a:lnTo>
                  <a:lnTo>
                    <a:pt x="1106" y="430"/>
                  </a:lnTo>
                  <a:lnTo>
                    <a:pt x="1076" y="522"/>
                  </a:lnTo>
                  <a:lnTo>
                    <a:pt x="983" y="615"/>
                  </a:lnTo>
                  <a:lnTo>
                    <a:pt x="860" y="645"/>
                  </a:lnTo>
                  <a:lnTo>
                    <a:pt x="707" y="676"/>
                  </a:lnTo>
                  <a:lnTo>
                    <a:pt x="553" y="676"/>
                  </a:lnTo>
                  <a:lnTo>
                    <a:pt x="492" y="707"/>
                  </a:lnTo>
                  <a:lnTo>
                    <a:pt x="461" y="768"/>
                  </a:lnTo>
                  <a:lnTo>
                    <a:pt x="430" y="860"/>
                  </a:lnTo>
                  <a:lnTo>
                    <a:pt x="400" y="953"/>
                  </a:lnTo>
                  <a:lnTo>
                    <a:pt x="369" y="1014"/>
                  </a:lnTo>
                  <a:lnTo>
                    <a:pt x="338" y="1075"/>
                  </a:lnTo>
                  <a:lnTo>
                    <a:pt x="246" y="1106"/>
                  </a:lnTo>
                  <a:lnTo>
                    <a:pt x="154" y="1106"/>
                  </a:lnTo>
                  <a:lnTo>
                    <a:pt x="92" y="1198"/>
                  </a:lnTo>
                  <a:lnTo>
                    <a:pt x="62" y="1291"/>
                  </a:lnTo>
                  <a:lnTo>
                    <a:pt x="0" y="1352"/>
                  </a:lnTo>
                  <a:lnTo>
                    <a:pt x="92" y="1444"/>
                  </a:lnTo>
                  <a:lnTo>
                    <a:pt x="215" y="1475"/>
                  </a:lnTo>
                  <a:lnTo>
                    <a:pt x="338" y="1506"/>
                  </a:lnTo>
                  <a:lnTo>
                    <a:pt x="492" y="1536"/>
                  </a:lnTo>
                  <a:lnTo>
                    <a:pt x="645" y="1506"/>
                  </a:lnTo>
                  <a:lnTo>
                    <a:pt x="799" y="1444"/>
                  </a:lnTo>
                  <a:lnTo>
                    <a:pt x="953" y="1383"/>
                  </a:lnTo>
                  <a:lnTo>
                    <a:pt x="1076" y="1291"/>
                  </a:lnTo>
                  <a:lnTo>
                    <a:pt x="1168" y="1168"/>
                  </a:lnTo>
                  <a:lnTo>
                    <a:pt x="1229" y="1014"/>
                  </a:lnTo>
                  <a:lnTo>
                    <a:pt x="1291" y="860"/>
                  </a:lnTo>
                  <a:lnTo>
                    <a:pt x="1321" y="707"/>
                  </a:lnTo>
                  <a:lnTo>
                    <a:pt x="1291" y="492"/>
                  </a:lnTo>
                  <a:lnTo>
                    <a:pt x="1198" y="307"/>
                  </a:lnTo>
                  <a:lnTo>
                    <a:pt x="1076" y="123"/>
                  </a:lnTo>
                  <a:lnTo>
                    <a:pt x="922"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2523882" y="3274826"/>
              <a:ext cx="137787" cy="825978"/>
            </a:xfrm>
            <a:custGeom>
              <a:avLst/>
              <a:gdLst/>
              <a:ahLst/>
              <a:cxnLst/>
              <a:rect l="l" t="t" r="r" b="b"/>
              <a:pathLst>
                <a:path w="1784" h="10694" extrusionOk="0">
                  <a:moveTo>
                    <a:pt x="1722" y="1"/>
                  </a:moveTo>
                  <a:lnTo>
                    <a:pt x="1568" y="31"/>
                  </a:lnTo>
                  <a:lnTo>
                    <a:pt x="1445" y="62"/>
                  </a:lnTo>
                  <a:lnTo>
                    <a:pt x="1353" y="124"/>
                  </a:lnTo>
                  <a:lnTo>
                    <a:pt x="1199" y="154"/>
                  </a:lnTo>
                  <a:lnTo>
                    <a:pt x="1107" y="154"/>
                  </a:lnTo>
                  <a:lnTo>
                    <a:pt x="1107" y="2336"/>
                  </a:lnTo>
                  <a:lnTo>
                    <a:pt x="124" y="1721"/>
                  </a:lnTo>
                  <a:lnTo>
                    <a:pt x="93" y="1813"/>
                  </a:lnTo>
                  <a:lnTo>
                    <a:pt x="62" y="1875"/>
                  </a:lnTo>
                  <a:lnTo>
                    <a:pt x="62" y="1936"/>
                  </a:lnTo>
                  <a:lnTo>
                    <a:pt x="32" y="1998"/>
                  </a:lnTo>
                  <a:lnTo>
                    <a:pt x="1" y="2059"/>
                  </a:lnTo>
                  <a:lnTo>
                    <a:pt x="1015" y="2797"/>
                  </a:lnTo>
                  <a:lnTo>
                    <a:pt x="1015" y="5931"/>
                  </a:lnTo>
                  <a:lnTo>
                    <a:pt x="124" y="5224"/>
                  </a:lnTo>
                  <a:lnTo>
                    <a:pt x="124" y="5255"/>
                  </a:lnTo>
                  <a:lnTo>
                    <a:pt x="62" y="5285"/>
                  </a:lnTo>
                  <a:lnTo>
                    <a:pt x="62" y="5347"/>
                  </a:lnTo>
                  <a:lnTo>
                    <a:pt x="32" y="5378"/>
                  </a:lnTo>
                  <a:lnTo>
                    <a:pt x="923" y="6330"/>
                  </a:lnTo>
                  <a:lnTo>
                    <a:pt x="923" y="10693"/>
                  </a:lnTo>
                  <a:lnTo>
                    <a:pt x="1783" y="10693"/>
                  </a:lnTo>
                  <a:lnTo>
                    <a:pt x="1783" y="31"/>
                  </a:lnTo>
                  <a:lnTo>
                    <a:pt x="1722" y="1"/>
                  </a:lnTo>
                  <a:close/>
                </a:path>
              </a:pathLst>
            </a:custGeom>
            <a:solidFill>
              <a:srgbClr val="6D4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2661595" y="3277220"/>
              <a:ext cx="149527" cy="823583"/>
            </a:xfrm>
            <a:custGeom>
              <a:avLst/>
              <a:gdLst/>
              <a:ahLst/>
              <a:cxnLst/>
              <a:rect l="l" t="t" r="r" b="b"/>
              <a:pathLst>
                <a:path w="1936" h="10663" extrusionOk="0">
                  <a:moveTo>
                    <a:pt x="0" y="0"/>
                  </a:moveTo>
                  <a:lnTo>
                    <a:pt x="0" y="10662"/>
                  </a:lnTo>
                  <a:lnTo>
                    <a:pt x="707" y="10662"/>
                  </a:lnTo>
                  <a:lnTo>
                    <a:pt x="707" y="8235"/>
                  </a:lnTo>
                  <a:lnTo>
                    <a:pt x="707" y="5838"/>
                  </a:lnTo>
                  <a:lnTo>
                    <a:pt x="1936" y="3780"/>
                  </a:lnTo>
                  <a:lnTo>
                    <a:pt x="1905" y="3780"/>
                  </a:lnTo>
                  <a:lnTo>
                    <a:pt x="1844" y="3749"/>
                  </a:lnTo>
                  <a:lnTo>
                    <a:pt x="1813" y="3687"/>
                  </a:lnTo>
                  <a:lnTo>
                    <a:pt x="1721" y="3687"/>
                  </a:lnTo>
                  <a:lnTo>
                    <a:pt x="1690" y="3657"/>
                  </a:lnTo>
                  <a:lnTo>
                    <a:pt x="584" y="5224"/>
                  </a:lnTo>
                  <a:lnTo>
                    <a:pt x="584" y="0"/>
                  </a:lnTo>
                  <a:lnTo>
                    <a:pt x="399" y="62"/>
                  </a:lnTo>
                  <a:lnTo>
                    <a:pt x="215" y="62"/>
                  </a:lnTo>
                  <a:lnTo>
                    <a:pt x="0" y="0"/>
                  </a:lnTo>
                  <a:close/>
                </a:path>
              </a:pathLst>
            </a:custGeom>
            <a:solidFill>
              <a:srgbClr val="5D4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2315112" y="4114940"/>
              <a:ext cx="4468585" cy="617128"/>
            </a:xfrm>
            <a:custGeom>
              <a:avLst/>
              <a:gdLst/>
              <a:ahLst/>
              <a:cxnLst/>
              <a:rect l="l" t="t" r="r" b="b"/>
              <a:pathLst>
                <a:path w="57857" h="7990" extrusionOk="0">
                  <a:moveTo>
                    <a:pt x="3994" y="1"/>
                  </a:moveTo>
                  <a:lnTo>
                    <a:pt x="3595" y="31"/>
                  </a:lnTo>
                  <a:lnTo>
                    <a:pt x="3196" y="93"/>
                  </a:lnTo>
                  <a:lnTo>
                    <a:pt x="2796" y="185"/>
                  </a:lnTo>
                  <a:lnTo>
                    <a:pt x="2458" y="339"/>
                  </a:lnTo>
                  <a:lnTo>
                    <a:pt x="2089" y="492"/>
                  </a:lnTo>
                  <a:lnTo>
                    <a:pt x="1751" y="707"/>
                  </a:lnTo>
                  <a:lnTo>
                    <a:pt x="1444" y="922"/>
                  </a:lnTo>
                  <a:lnTo>
                    <a:pt x="1168" y="1199"/>
                  </a:lnTo>
                  <a:lnTo>
                    <a:pt x="922" y="1475"/>
                  </a:lnTo>
                  <a:lnTo>
                    <a:pt x="676" y="1783"/>
                  </a:lnTo>
                  <a:lnTo>
                    <a:pt x="492" y="2121"/>
                  </a:lnTo>
                  <a:lnTo>
                    <a:pt x="307" y="2459"/>
                  </a:lnTo>
                  <a:lnTo>
                    <a:pt x="184" y="2827"/>
                  </a:lnTo>
                  <a:lnTo>
                    <a:pt x="92" y="3196"/>
                  </a:lnTo>
                  <a:lnTo>
                    <a:pt x="31" y="3595"/>
                  </a:lnTo>
                  <a:lnTo>
                    <a:pt x="0" y="3995"/>
                  </a:lnTo>
                  <a:lnTo>
                    <a:pt x="31" y="4425"/>
                  </a:lnTo>
                  <a:lnTo>
                    <a:pt x="92" y="4825"/>
                  </a:lnTo>
                  <a:lnTo>
                    <a:pt x="184" y="5193"/>
                  </a:lnTo>
                  <a:lnTo>
                    <a:pt x="307" y="5562"/>
                  </a:lnTo>
                  <a:lnTo>
                    <a:pt x="492" y="5900"/>
                  </a:lnTo>
                  <a:lnTo>
                    <a:pt x="676" y="6238"/>
                  </a:lnTo>
                  <a:lnTo>
                    <a:pt x="922" y="6545"/>
                  </a:lnTo>
                  <a:lnTo>
                    <a:pt x="1168" y="6822"/>
                  </a:lnTo>
                  <a:lnTo>
                    <a:pt x="1444" y="7098"/>
                  </a:lnTo>
                  <a:lnTo>
                    <a:pt x="1751" y="7313"/>
                  </a:lnTo>
                  <a:lnTo>
                    <a:pt x="2089" y="7528"/>
                  </a:lnTo>
                  <a:lnTo>
                    <a:pt x="2458" y="7682"/>
                  </a:lnTo>
                  <a:lnTo>
                    <a:pt x="2796" y="7836"/>
                  </a:lnTo>
                  <a:lnTo>
                    <a:pt x="3196" y="7928"/>
                  </a:lnTo>
                  <a:lnTo>
                    <a:pt x="3595" y="7989"/>
                  </a:lnTo>
                  <a:lnTo>
                    <a:pt x="54262" y="7989"/>
                  </a:lnTo>
                  <a:lnTo>
                    <a:pt x="54661" y="7928"/>
                  </a:lnTo>
                  <a:lnTo>
                    <a:pt x="55030" y="7836"/>
                  </a:lnTo>
                  <a:lnTo>
                    <a:pt x="55399" y="7682"/>
                  </a:lnTo>
                  <a:lnTo>
                    <a:pt x="55767" y="7528"/>
                  </a:lnTo>
                  <a:lnTo>
                    <a:pt x="56075" y="7313"/>
                  </a:lnTo>
                  <a:lnTo>
                    <a:pt x="56382" y="7098"/>
                  </a:lnTo>
                  <a:lnTo>
                    <a:pt x="56689" y="6822"/>
                  </a:lnTo>
                  <a:lnTo>
                    <a:pt x="56935" y="6545"/>
                  </a:lnTo>
                  <a:lnTo>
                    <a:pt x="57181" y="6238"/>
                  </a:lnTo>
                  <a:lnTo>
                    <a:pt x="57365" y="5900"/>
                  </a:lnTo>
                  <a:lnTo>
                    <a:pt x="57549" y="5562"/>
                  </a:lnTo>
                  <a:lnTo>
                    <a:pt x="57672" y="5193"/>
                  </a:lnTo>
                  <a:lnTo>
                    <a:pt x="57764" y="4825"/>
                  </a:lnTo>
                  <a:lnTo>
                    <a:pt x="57826" y="4425"/>
                  </a:lnTo>
                  <a:lnTo>
                    <a:pt x="57857" y="3995"/>
                  </a:lnTo>
                  <a:lnTo>
                    <a:pt x="57826" y="3595"/>
                  </a:lnTo>
                  <a:lnTo>
                    <a:pt x="57764" y="3196"/>
                  </a:lnTo>
                  <a:lnTo>
                    <a:pt x="57672" y="2827"/>
                  </a:lnTo>
                  <a:lnTo>
                    <a:pt x="57549" y="2459"/>
                  </a:lnTo>
                  <a:lnTo>
                    <a:pt x="57365" y="2121"/>
                  </a:lnTo>
                  <a:lnTo>
                    <a:pt x="57181" y="1783"/>
                  </a:lnTo>
                  <a:lnTo>
                    <a:pt x="56935" y="1475"/>
                  </a:lnTo>
                  <a:lnTo>
                    <a:pt x="56689" y="1199"/>
                  </a:lnTo>
                  <a:lnTo>
                    <a:pt x="56382" y="922"/>
                  </a:lnTo>
                  <a:lnTo>
                    <a:pt x="56075" y="707"/>
                  </a:lnTo>
                  <a:lnTo>
                    <a:pt x="55767" y="492"/>
                  </a:lnTo>
                  <a:lnTo>
                    <a:pt x="55399" y="339"/>
                  </a:lnTo>
                  <a:lnTo>
                    <a:pt x="55030" y="185"/>
                  </a:lnTo>
                  <a:lnTo>
                    <a:pt x="54661" y="93"/>
                  </a:lnTo>
                  <a:lnTo>
                    <a:pt x="54262" y="31"/>
                  </a:lnTo>
                  <a:lnTo>
                    <a:pt x="53862" y="1"/>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2315112" y="4043727"/>
              <a:ext cx="4468585" cy="617128"/>
            </a:xfrm>
            <a:custGeom>
              <a:avLst/>
              <a:gdLst/>
              <a:ahLst/>
              <a:cxnLst/>
              <a:rect l="l" t="t" r="r" b="b"/>
              <a:pathLst>
                <a:path w="57857" h="7990" extrusionOk="0">
                  <a:moveTo>
                    <a:pt x="3994" y="1"/>
                  </a:moveTo>
                  <a:lnTo>
                    <a:pt x="3595" y="32"/>
                  </a:lnTo>
                  <a:lnTo>
                    <a:pt x="3196" y="93"/>
                  </a:lnTo>
                  <a:lnTo>
                    <a:pt x="2796" y="185"/>
                  </a:lnTo>
                  <a:lnTo>
                    <a:pt x="2458" y="339"/>
                  </a:lnTo>
                  <a:lnTo>
                    <a:pt x="2089" y="492"/>
                  </a:lnTo>
                  <a:lnTo>
                    <a:pt x="1751" y="707"/>
                  </a:lnTo>
                  <a:lnTo>
                    <a:pt x="1444" y="923"/>
                  </a:lnTo>
                  <a:lnTo>
                    <a:pt x="1168" y="1199"/>
                  </a:lnTo>
                  <a:lnTo>
                    <a:pt x="922" y="1476"/>
                  </a:lnTo>
                  <a:lnTo>
                    <a:pt x="676" y="1783"/>
                  </a:lnTo>
                  <a:lnTo>
                    <a:pt x="492" y="2090"/>
                  </a:lnTo>
                  <a:lnTo>
                    <a:pt x="307" y="2459"/>
                  </a:lnTo>
                  <a:lnTo>
                    <a:pt x="184" y="2828"/>
                  </a:lnTo>
                  <a:lnTo>
                    <a:pt x="92" y="3196"/>
                  </a:lnTo>
                  <a:lnTo>
                    <a:pt x="31" y="3596"/>
                  </a:lnTo>
                  <a:lnTo>
                    <a:pt x="0" y="3995"/>
                  </a:lnTo>
                  <a:lnTo>
                    <a:pt x="31" y="4425"/>
                  </a:lnTo>
                  <a:lnTo>
                    <a:pt x="92" y="4794"/>
                  </a:lnTo>
                  <a:lnTo>
                    <a:pt x="184" y="5193"/>
                  </a:lnTo>
                  <a:lnTo>
                    <a:pt x="307" y="5562"/>
                  </a:lnTo>
                  <a:lnTo>
                    <a:pt x="492" y="5900"/>
                  </a:lnTo>
                  <a:lnTo>
                    <a:pt x="676" y="6238"/>
                  </a:lnTo>
                  <a:lnTo>
                    <a:pt x="922" y="6545"/>
                  </a:lnTo>
                  <a:lnTo>
                    <a:pt x="1168" y="6822"/>
                  </a:lnTo>
                  <a:lnTo>
                    <a:pt x="1444" y="7098"/>
                  </a:lnTo>
                  <a:lnTo>
                    <a:pt x="1751" y="7314"/>
                  </a:lnTo>
                  <a:lnTo>
                    <a:pt x="2089" y="7529"/>
                  </a:lnTo>
                  <a:lnTo>
                    <a:pt x="2458" y="7682"/>
                  </a:lnTo>
                  <a:lnTo>
                    <a:pt x="2796" y="7805"/>
                  </a:lnTo>
                  <a:lnTo>
                    <a:pt x="3196" y="7928"/>
                  </a:lnTo>
                  <a:lnTo>
                    <a:pt x="3595" y="7989"/>
                  </a:lnTo>
                  <a:lnTo>
                    <a:pt x="54262" y="7989"/>
                  </a:lnTo>
                  <a:lnTo>
                    <a:pt x="54661" y="7928"/>
                  </a:lnTo>
                  <a:lnTo>
                    <a:pt x="55030" y="7805"/>
                  </a:lnTo>
                  <a:lnTo>
                    <a:pt x="55399" y="7682"/>
                  </a:lnTo>
                  <a:lnTo>
                    <a:pt x="55767" y="7529"/>
                  </a:lnTo>
                  <a:lnTo>
                    <a:pt x="56075" y="7314"/>
                  </a:lnTo>
                  <a:lnTo>
                    <a:pt x="56382" y="7098"/>
                  </a:lnTo>
                  <a:lnTo>
                    <a:pt x="56689" y="6822"/>
                  </a:lnTo>
                  <a:lnTo>
                    <a:pt x="56935" y="6545"/>
                  </a:lnTo>
                  <a:lnTo>
                    <a:pt x="57181" y="6238"/>
                  </a:lnTo>
                  <a:lnTo>
                    <a:pt x="57365" y="5900"/>
                  </a:lnTo>
                  <a:lnTo>
                    <a:pt x="57549" y="5562"/>
                  </a:lnTo>
                  <a:lnTo>
                    <a:pt x="57672" y="5193"/>
                  </a:lnTo>
                  <a:lnTo>
                    <a:pt x="57764" y="4794"/>
                  </a:lnTo>
                  <a:lnTo>
                    <a:pt x="57826" y="4425"/>
                  </a:lnTo>
                  <a:lnTo>
                    <a:pt x="57857" y="3995"/>
                  </a:lnTo>
                  <a:lnTo>
                    <a:pt x="57826" y="3596"/>
                  </a:lnTo>
                  <a:lnTo>
                    <a:pt x="57764" y="3196"/>
                  </a:lnTo>
                  <a:lnTo>
                    <a:pt x="57672" y="2828"/>
                  </a:lnTo>
                  <a:lnTo>
                    <a:pt x="57549" y="2459"/>
                  </a:lnTo>
                  <a:lnTo>
                    <a:pt x="57365" y="2090"/>
                  </a:lnTo>
                  <a:lnTo>
                    <a:pt x="57181" y="1783"/>
                  </a:lnTo>
                  <a:lnTo>
                    <a:pt x="56935" y="1476"/>
                  </a:lnTo>
                  <a:lnTo>
                    <a:pt x="56689" y="1199"/>
                  </a:lnTo>
                  <a:lnTo>
                    <a:pt x="56382" y="923"/>
                  </a:lnTo>
                  <a:lnTo>
                    <a:pt x="56075" y="707"/>
                  </a:lnTo>
                  <a:lnTo>
                    <a:pt x="55767" y="492"/>
                  </a:lnTo>
                  <a:lnTo>
                    <a:pt x="55399" y="339"/>
                  </a:lnTo>
                  <a:lnTo>
                    <a:pt x="55030" y="185"/>
                  </a:lnTo>
                  <a:lnTo>
                    <a:pt x="54661" y="93"/>
                  </a:lnTo>
                  <a:lnTo>
                    <a:pt x="54262" y="32"/>
                  </a:lnTo>
                  <a:lnTo>
                    <a:pt x="538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3176531" y="4404504"/>
              <a:ext cx="2705388" cy="80713"/>
            </a:xfrm>
            <a:custGeom>
              <a:avLst/>
              <a:gdLst/>
              <a:ahLst/>
              <a:cxnLst/>
              <a:rect l="l" t="t" r="r" b="b"/>
              <a:pathLst>
                <a:path w="35028" h="1045" extrusionOk="0">
                  <a:moveTo>
                    <a:pt x="431" y="0"/>
                  </a:moveTo>
                  <a:lnTo>
                    <a:pt x="338" y="31"/>
                  </a:lnTo>
                  <a:lnTo>
                    <a:pt x="246" y="62"/>
                  </a:lnTo>
                  <a:lnTo>
                    <a:pt x="154" y="154"/>
                  </a:lnTo>
                  <a:lnTo>
                    <a:pt x="93" y="215"/>
                  </a:lnTo>
                  <a:lnTo>
                    <a:pt x="62" y="307"/>
                  </a:lnTo>
                  <a:lnTo>
                    <a:pt x="31" y="400"/>
                  </a:lnTo>
                  <a:lnTo>
                    <a:pt x="1" y="522"/>
                  </a:lnTo>
                  <a:lnTo>
                    <a:pt x="31" y="615"/>
                  </a:lnTo>
                  <a:lnTo>
                    <a:pt x="62" y="738"/>
                  </a:lnTo>
                  <a:lnTo>
                    <a:pt x="93" y="830"/>
                  </a:lnTo>
                  <a:lnTo>
                    <a:pt x="154" y="891"/>
                  </a:lnTo>
                  <a:lnTo>
                    <a:pt x="246" y="953"/>
                  </a:lnTo>
                  <a:lnTo>
                    <a:pt x="338" y="1014"/>
                  </a:lnTo>
                  <a:lnTo>
                    <a:pt x="431" y="1045"/>
                  </a:lnTo>
                  <a:lnTo>
                    <a:pt x="34598" y="1045"/>
                  </a:lnTo>
                  <a:lnTo>
                    <a:pt x="34690" y="1014"/>
                  </a:lnTo>
                  <a:lnTo>
                    <a:pt x="34782" y="953"/>
                  </a:lnTo>
                  <a:lnTo>
                    <a:pt x="34844" y="891"/>
                  </a:lnTo>
                  <a:lnTo>
                    <a:pt x="34936" y="830"/>
                  </a:lnTo>
                  <a:lnTo>
                    <a:pt x="34966" y="738"/>
                  </a:lnTo>
                  <a:lnTo>
                    <a:pt x="34997" y="615"/>
                  </a:lnTo>
                  <a:lnTo>
                    <a:pt x="35028" y="522"/>
                  </a:lnTo>
                  <a:lnTo>
                    <a:pt x="34997" y="400"/>
                  </a:lnTo>
                  <a:lnTo>
                    <a:pt x="34966" y="307"/>
                  </a:lnTo>
                  <a:lnTo>
                    <a:pt x="34936" y="215"/>
                  </a:lnTo>
                  <a:lnTo>
                    <a:pt x="34844" y="154"/>
                  </a:lnTo>
                  <a:lnTo>
                    <a:pt x="34782" y="62"/>
                  </a:lnTo>
                  <a:lnTo>
                    <a:pt x="34690" y="31"/>
                  </a:lnTo>
                  <a:lnTo>
                    <a:pt x="34598"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6031427" y="4029515"/>
              <a:ext cx="40394" cy="159109"/>
            </a:xfrm>
            <a:custGeom>
              <a:avLst/>
              <a:gdLst/>
              <a:ahLst/>
              <a:cxnLst/>
              <a:rect l="l" t="t" r="r" b="b"/>
              <a:pathLst>
                <a:path w="523" h="2060" extrusionOk="0">
                  <a:moveTo>
                    <a:pt x="1" y="0"/>
                  </a:moveTo>
                  <a:lnTo>
                    <a:pt x="1" y="2059"/>
                  </a:lnTo>
                  <a:lnTo>
                    <a:pt x="123" y="2059"/>
                  </a:lnTo>
                  <a:lnTo>
                    <a:pt x="246" y="2028"/>
                  </a:lnTo>
                  <a:lnTo>
                    <a:pt x="369" y="1936"/>
                  </a:lnTo>
                  <a:lnTo>
                    <a:pt x="431" y="1875"/>
                  </a:lnTo>
                  <a:lnTo>
                    <a:pt x="492" y="1783"/>
                  </a:lnTo>
                  <a:lnTo>
                    <a:pt x="523" y="1660"/>
                  </a:lnTo>
                  <a:lnTo>
                    <a:pt x="523" y="338"/>
                  </a:lnTo>
                  <a:lnTo>
                    <a:pt x="492" y="216"/>
                  </a:lnTo>
                  <a:lnTo>
                    <a:pt x="431" y="93"/>
                  </a:lnTo>
                  <a:lnTo>
                    <a:pt x="308" y="31"/>
                  </a:lnTo>
                  <a:lnTo>
                    <a:pt x="185" y="0"/>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4161375" y="3281932"/>
              <a:ext cx="1870091" cy="681235"/>
            </a:xfrm>
            <a:custGeom>
              <a:avLst/>
              <a:gdLst/>
              <a:ahLst/>
              <a:cxnLst/>
              <a:rect l="l" t="t" r="r" b="b"/>
              <a:pathLst>
                <a:path w="24213" h="8820" extrusionOk="0">
                  <a:moveTo>
                    <a:pt x="3227" y="5531"/>
                  </a:moveTo>
                  <a:lnTo>
                    <a:pt x="3350" y="5562"/>
                  </a:lnTo>
                  <a:lnTo>
                    <a:pt x="3442" y="5624"/>
                  </a:lnTo>
                  <a:lnTo>
                    <a:pt x="3503" y="5716"/>
                  </a:lnTo>
                  <a:lnTo>
                    <a:pt x="3534" y="5839"/>
                  </a:lnTo>
                  <a:lnTo>
                    <a:pt x="3503" y="5931"/>
                  </a:lnTo>
                  <a:lnTo>
                    <a:pt x="3473" y="5992"/>
                  </a:lnTo>
                  <a:lnTo>
                    <a:pt x="3411" y="6085"/>
                  </a:lnTo>
                  <a:lnTo>
                    <a:pt x="3350" y="6115"/>
                  </a:lnTo>
                  <a:lnTo>
                    <a:pt x="3227" y="6146"/>
                  </a:lnTo>
                  <a:lnTo>
                    <a:pt x="1414" y="6146"/>
                  </a:lnTo>
                  <a:lnTo>
                    <a:pt x="1322" y="6115"/>
                  </a:lnTo>
                  <a:lnTo>
                    <a:pt x="1230" y="6085"/>
                  </a:lnTo>
                  <a:lnTo>
                    <a:pt x="1138" y="5992"/>
                  </a:lnTo>
                  <a:lnTo>
                    <a:pt x="1107" y="5900"/>
                  </a:lnTo>
                  <a:lnTo>
                    <a:pt x="1107" y="5839"/>
                  </a:lnTo>
                  <a:lnTo>
                    <a:pt x="1138" y="5716"/>
                  </a:lnTo>
                  <a:lnTo>
                    <a:pt x="1199" y="5624"/>
                  </a:lnTo>
                  <a:lnTo>
                    <a:pt x="1291" y="5562"/>
                  </a:lnTo>
                  <a:lnTo>
                    <a:pt x="1414" y="5531"/>
                  </a:lnTo>
                  <a:close/>
                  <a:moveTo>
                    <a:pt x="19604" y="5470"/>
                  </a:moveTo>
                  <a:lnTo>
                    <a:pt x="20003" y="5501"/>
                  </a:lnTo>
                  <a:lnTo>
                    <a:pt x="20372" y="5531"/>
                  </a:lnTo>
                  <a:lnTo>
                    <a:pt x="20710" y="5593"/>
                  </a:lnTo>
                  <a:lnTo>
                    <a:pt x="21048" y="5685"/>
                  </a:lnTo>
                  <a:lnTo>
                    <a:pt x="21294" y="5808"/>
                  </a:lnTo>
                  <a:lnTo>
                    <a:pt x="21570" y="5962"/>
                  </a:lnTo>
                  <a:lnTo>
                    <a:pt x="21785" y="6146"/>
                  </a:lnTo>
                  <a:lnTo>
                    <a:pt x="21970" y="6361"/>
                  </a:lnTo>
                  <a:lnTo>
                    <a:pt x="22277" y="6392"/>
                  </a:lnTo>
                  <a:lnTo>
                    <a:pt x="22615" y="6453"/>
                  </a:lnTo>
                  <a:lnTo>
                    <a:pt x="22799" y="6545"/>
                  </a:lnTo>
                  <a:lnTo>
                    <a:pt x="22984" y="6638"/>
                  </a:lnTo>
                  <a:lnTo>
                    <a:pt x="23137" y="6730"/>
                  </a:lnTo>
                  <a:lnTo>
                    <a:pt x="23291" y="6853"/>
                  </a:lnTo>
                  <a:lnTo>
                    <a:pt x="23414" y="7006"/>
                  </a:lnTo>
                  <a:lnTo>
                    <a:pt x="23506" y="7191"/>
                  </a:lnTo>
                  <a:lnTo>
                    <a:pt x="23567" y="7406"/>
                  </a:lnTo>
                  <a:lnTo>
                    <a:pt x="23598" y="7652"/>
                  </a:lnTo>
                  <a:lnTo>
                    <a:pt x="20771" y="7652"/>
                  </a:lnTo>
                  <a:lnTo>
                    <a:pt x="20556" y="7590"/>
                  </a:lnTo>
                  <a:lnTo>
                    <a:pt x="20341" y="7529"/>
                  </a:lnTo>
                  <a:lnTo>
                    <a:pt x="20126" y="7436"/>
                  </a:lnTo>
                  <a:lnTo>
                    <a:pt x="19972" y="7314"/>
                  </a:lnTo>
                  <a:lnTo>
                    <a:pt x="19788" y="7191"/>
                  </a:lnTo>
                  <a:lnTo>
                    <a:pt x="19665" y="7037"/>
                  </a:lnTo>
                  <a:lnTo>
                    <a:pt x="19542" y="6883"/>
                  </a:lnTo>
                  <a:lnTo>
                    <a:pt x="19358" y="6576"/>
                  </a:lnTo>
                  <a:lnTo>
                    <a:pt x="19235" y="6269"/>
                  </a:lnTo>
                  <a:lnTo>
                    <a:pt x="19174" y="6023"/>
                  </a:lnTo>
                  <a:lnTo>
                    <a:pt x="19174" y="5900"/>
                  </a:lnTo>
                  <a:lnTo>
                    <a:pt x="19174" y="5808"/>
                  </a:lnTo>
                  <a:lnTo>
                    <a:pt x="19204" y="5716"/>
                  </a:lnTo>
                  <a:lnTo>
                    <a:pt x="19266" y="5654"/>
                  </a:lnTo>
                  <a:lnTo>
                    <a:pt x="19327" y="5562"/>
                  </a:lnTo>
                  <a:lnTo>
                    <a:pt x="19419" y="5531"/>
                  </a:lnTo>
                  <a:lnTo>
                    <a:pt x="19512" y="5501"/>
                  </a:lnTo>
                  <a:lnTo>
                    <a:pt x="19604" y="5470"/>
                  </a:lnTo>
                  <a:close/>
                  <a:moveTo>
                    <a:pt x="1" y="1"/>
                  </a:moveTo>
                  <a:lnTo>
                    <a:pt x="339" y="8819"/>
                  </a:lnTo>
                  <a:lnTo>
                    <a:pt x="1537" y="8819"/>
                  </a:lnTo>
                  <a:lnTo>
                    <a:pt x="2797" y="8788"/>
                  </a:lnTo>
                  <a:lnTo>
                    <a:pt x="4087" y="8727"/>
                  </a:lnTo>
                  <a:lnTo>
                    <a:pt x="5408" y="8635"/>
                  </a:lnTo>
                  <a:lnTo>
                    <a:pt x="6730" y="8512"/>
                  </a:lnTo>
                  <a:lnTo>
                    <a:pt x="8082" y="8358"/>
                  </a:lnTo>
                  <a:lnTo>
                    <a:pt x="9434" y="8143"/>
                  </a:lnTo>
                  <a:lnTo>
                    <a:pt x="10785" y="7928"/>
                  </a:lnTo>
                  <a:lnTo>
                    <a:pt x="11707" y="7774"/>
                  </a:lnTo>
                  <a:lnTo>
                    <a:pt x="12813" y="7652"/>
                  </a:lnTo>
                  <a:lnTo>
                    <a:pt x="14012" y="7559"/>
                  </a:lnTo>
                  <a:lnTo>
                    <a:pt x="15302" y="7529"/>
                  </a:lnTo>
                  <a:lnTo>
                    <a:pt x="16562" y="7529"/>
                  </a:lnTo>
                  <a:lnTo>
                    <a:pt x="17176" y="7559"/>
                  </a:lnTo>
                  <a:lnTo>
                    <a:pt x="17760" y="7621"/>
                  </a:lnTo>
                  <a:lnTo>
                    <a:pt x="18313" y="7682"/>
                  </a:lnTo>
                  <a:lnTo>
                    <a:pt x="18836" y="7774"/>
                  </a:lnTo>
                  <a:lnTo>
                    <a:pt x="19296" y="7897"/>
                  </a:lnTo>
                  <a:lnTo>
                    <a:pt x="19727" y="8020"/>
                  </a:lnTo>
                  <a:lnTo>
                    <a:pt x="20188" y="8174"/>
                  </a:lnTo>
                  <a:lnTo>
                    <a:pt x="20710" y="8297"/>
                  </a:lnTo>
                  <a:lnTo>
                    <a:pt x="21294" y="8420"/>
                  </a:lnTo>
                  <a:lnTo>
                    <a:pt x="21877" y="8481"/>
                  </a:lnTo>
                  <a:lnTo>
                    <a:pt x="22492" y="8543"/>
                  </a:lnTo>
                  <a:lnTo>
                    <a:pt x="23076" y="8604"/>
                  </a:lnTo>
                  <a:lnTo>
                    <a:pt x="24213" y="8635"/>
                  </a:lnTo>
                  <a:lnTo>
                    <a:pt x="24213" y="8174"/>
                  </a:lnTo>
                  <a:lnTo>
                    <a:pt x="24182" y="7867"/>
                  </a:lnTo>
                  <a:lnTo>
                    <a:pt x="24090" y="7559"/>
                  </a:lnTo>
                  <a:lnTo>
                    <a:pt x="23967" y="7191"/>
                  </a:lnTo>
                  <a:lnTo>
                    <a:pt x="23752" y="6822"/>
                  </a:lnTo>
                  <a:lnTo>
                    <a:pt x="23598" y="6607"/>
                  </a:lnTo>
                  <a:lnTo>
                    <a:pt x="23414" y="6422"/>
                  </a:lnTo>
                  <a:lnTo>
                    <a:pt x="23229" y="6207"/>
                  </a:lnTo>
                  <a:lnTo>
                    <a:pt x="22984" y="6023"/>
                  </a:lnTo>
                  <a:lnTo>
                    <a:pt x="20741" y="5439"/>
                  </a:lnTo>
                  <a:lnTo>
                    <a:pt x="18528" y="4917"/>
                  </a:lnTo>
                  <a:lnTo>
                    <a:pt x="16838" y="4517"/>
                  </a:lnTo>
                  <a:lnTo>
                    <a:pt x="16040" y="4333"/>
                  </a:lnTo>
                  <a:lnTo>
                    <a:pt x="15886" y="4241"/>
                  </a:lnTo>
                  <a:lnTo>
                    <a:pt x="15763" y="4118"/>
                  </a:lnTo>
                  <a:lnTo>
                    <a:pt x="15671" y="4026"/>
                  </a:lnTo>
                  <a:lnTo>
                    <a:pt x="15609" y="3903"/>
                  </a:lnTo>
                  <a:lnTo>
                    <a:pt x="15609" y="3780"/>
                  </a:lnTo>
                  <a:lnTo>
                    <a:pt x="15579" y="3657"/>
                  </a:lnTo>
                  <a:lnTo>
                    <a:pt x="15609" y="3504"/>
                  </a:lnTo>
                  <a:lnTo>
                    <a:pt x="15456" y="3473"/>
                  </a:lnTo>
                  <a:lnTo>
                    <a:pt x="15333" y="3473"/>
                  </a:lnTo>
                  <a:lnTo>
                    <a:pt x="15087" y="3504"/>
                  </a:lnTo>
                  <a:lnTo>
                    <a:pt x="14811" y="3473"/>
                  </a:lnTo>
                  <a:lnTo>
                    <a:pt x="14473" y="3442"/>
                  </a:lnTo>
                  <a:lnTo>
                    <a:pt x="14104" y="3381"/>
                  </a:lnTo>
                  <a:lnTo>
                    <a:pt x="13674" y="3258"/>
                  </a:lnTo>
                  <a:lnTo>
                    <a:pt x="13612" y="3258"/>
                  </a:lnTo>
                  <a:lnTo>
                    <a:pt x="13551" y="3227"/>
                  </a:lnTo>
                  <a:lnTo>
                    <a:pt x="13520" y="3196"/>
                  </a:lnTo>
                  <a:lnTo>
                    <a:pt x="13428" y="3166"/>
                  </a:lnTo>
                  <a:lnTo>
                    <a:pt x="13305" y="3104"/>
                  </a:lnTo>
                  <a:lnTo>
                    <a:pt x="13151" y="3043"/>
                  </a:lnTo>
                  <a:lnTo>
                    <a:pt x="13151" y="3012"/>
                  </a:lnTo>
                  <a:lnTo>
                    <a:pt x="12998" y="2950"/>
                  </a:lnTo>
                  <a:lnTo>
                    <a:pt x="12967" y="2920"/>
                  </a:lnTo>
                  <a:lnTo>
                    <a:pt x="12813" y="2828"/>
                  </a:lnTo>
                  <a:lnTo>
                    <a:pt x="12783" y="2828"/>
                  </a:lnTo>
                  <a:lnTo>
                    <a:pt x="12598" y="2705"/>
                  </a:lnTo>
                  <a:lnTo>
                    <a:pt x="12352" y="3012"/>
                  </a:lnTo>
                  <a:lnTo>
                    <a:pt x="12660" y="3135"/>
                  </a:lnTo>
                  <a:lnTo>
                    <a:pt x="12875" y="3258"/>
                  </a:lnTo>
                  <a:lnTo>
                    <a:pt x="13090" y="3381"/>
                  </a:lnTo>
                  <a:lnTo>
                    <a:pt x="13243" y="3534"/>
                  </a:lnTo>
                  <a:lnTo>
                    <a:pt x="13366" y="3688"/>
                  </a:lnTo>
                  <a:lnTo>
                    <a:pt x="13459" y="3842"/>
                  </a:lnTo>
                  <a:lnTo>
                    <a:pt x="13520" y="3995"/>
                  </a:lnTo>
                  <a:lnTo>
                    <a:pt x="13551" y="4180"/>
                  </a:lnTo>
                  <a:lnTo>
                    <a:pt x="13551" y="4333"/>
                  </a:lnTo>
                  <a:lnTo>
                    <a:pt x="13489" y="4456"/>
                  </a:lnTo>
                  <a:lnTo>
                    <a:pt x="13397" y="4610"/>
                  </a:lnTo>
                  <a:lnTo>
                    <a:pt x="13274" y="4733"/>
                  </a:lnTo>
                  <a:lnTo>
                    <a:pt x="13121" y="4825"/>
                  </a:lnTo>
                  <a:lnTo>
                    <a:pt x="12936" y="4917"/>
                  </a:lnTo>
                  <a:lnTo>
                    <a:pt x="12721" y="4978"/>
                  </a:lnTo>
                  <a:lnTo>
                    <a:pt x="12475" y="5009"/>
                  </a:lnTo>
                  <a:lnTo>
                    <a:pt x="11892" y="5009"/>
                  </a:lnTo>
                  <a:lnTo>
                    <a:pt x="11830" y="4917"/>
                  </a:lnTo>
                  <a:lnTo>
                    <a:pt x="11799" y="4825"/>
                  </a:lnTo>
                  <a:lnTo>
                    <a:pt x="11769" y="4671"/>
                  </a:lnTo>
                  <a:lnTo>
                    <a:pt x="11738" y="4548"/>
                  </a:lnTo>
                  <a:lnTo>
                    <a:pt x="11769" y="4210"/>
                  </a:lnTo>
                  <a:lnTo>
                    <a:pt x="11830" y="3872"/>
                  </a:lnTo>
                  <a:lnTo>
                    <a:pt x="11584" y="3811"/>
                  </a:lnTo>
                  <a:lnTo>
                    <a:pt x="11523" y="3964"/>
                  </a:lnTo>
                  <a:lnTo>
                    <a:pt x="11461" y="4087"/>
                  </a:lnTo>
                  <a:lnTo>
                    <a:pt x="11308" y="4333"/>
                  </a:lnTo>
                  <a:lnTo>
                    <a:pt x="11154" y="4456"/>
                  </a:lnTo>
                  <a:lnTo>
                    <a:pt x="10939" y="4610"/>
                  </a:lnTo>
                  <a:lnTo>
                    <a:pt x="10693" y="4671"/>
                  </a:lnTo>
                  <a:lnTo>
                    <a:pt x="10509" y="4733"/>
                  </a:lnTo>
                  <a:lnTo>
                    <a:pt x="1383" y="4733"/>
                  </a:lnTo>
                  <a:lnTo>
                    <a:pt x="1260" y="4702"/>
                  </a:lnTo>
                  <a:lnTo>
                    <a:pt x="1138" y="4640"/>
                  </a:lnTo>
                  <a:lnTo>
                    <a:pt x="1045" y="4548"/>
                  </a:lnTo>
                  <a:lnTo>
                    <a:pt x="1015" y="4425"/>
                  </a:lnTo>
                  <a:lnTo>
                    <a:pt x="984" y="4364"/>
                  </a:lnTo>
                  <a:lnTo>
                    <a:pt x="984" y="4241"/>
                  </a:lnTo>
                  <a:lnTo>
                    <a:pt x="492"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4161375" y="3281932"/>
              <a:ext cx="1870091" cy="681235"/>
            </a:xfrm>
            <a:custGeom>
              <a:avLst/>
              <a:gdLst/>
              <a:ahLst/>
              <a:cxnLst/>
              <a:rect l="l" t="t" r="r" b="b"/>
              <a:pathLst>
                <a:path w="24213" h="8820" fill="none" extrusionOk="0">
                  <a:moveTo>
                    <a:pt x="15087" y="3504"/>
                  </a:moveTo>
                  <a:lnTo>
                    <a:pt x="15087" y="3504"/>
                  </a:lnTo>
                  <a:lnTo>
                    <a:pt x="14811" y="3473"/>
                  </a:lnTo>
                  <a:lnTo>
                    <a:pt x="14473" y="3442"/>
                  </a:lnTo>
                  <a:lnTo>
                    <a:pt x="14473" y="3442"/>
                  </a:lnTo>
                  <a:lnTo>
                    <a:pt x="14104" y="3381"/>
                  </a:lnTo>
                  <a:lnTo>
                    <a:pt x="13674" y="3258"/>
                  </a:lnTo>
                  <a:lnTo>
                    <a:pt x="13674" y="3258"/>
                  </a:lnTo>
                  <a:lnTo>
                    <a:pt x="13674" y="3258"/>
                  </a:lnTo>
                  <a:lnTo>
                    <a:pt x="13612" y="3258"/>
                  </a:lnTo>
                  <a:lnTo>
                    <a:pt x="13612" y="3258"/>
                  </a:lnTo>
                  <a:lnTo>
                    <a:pt x="13551" y="3227"/>
                  </a:lnTo>
                  <a:lnTo>
                    <a:pt x="13520" y="3196"/>
                  </a:lnTo>
                  <a:lnTo>
                    <a:pt x="13520" y="3196"/>
                  </a:lnTo>
                  <a:lnTo>
                    <a:pt x="13428" y="3166"/>
                  </a:lnTo>
                  <a:lnTo>
                    <a:pt x="13428" y="3166"/>
                  </a:lnTo>
                  <a:lnTo>
                    <a:pt x="13428" y="3166"/>
                  </a:lnTo>
                  <a:lnTo>
                    <a:pt x="13305" y="3104"/>
                  </a:lnTo>
                  <a:lnTo>
                    <a:pt x="13305" y="3104"/>
                  </a:lnTo>
                  <a:lnTo>
                    <a:pt x="13305" y="3104"/>
                  </a:lnTo>
                  <a:lnTo>
                    <a:pt x="13305" y="3104"/>
                  </a:lnTo>
                  <a:lnTo>
                    <a:pt x="13151" y="3043"/>
                  </a:lnTo>
                  <a:lnTo>
                    <a:pt x="13151" y="3012"/>
                  </a:lnTo>
                  <a:lnTo>
                    <a:pt x="13151" y="3012"/>
                  </a:lnTo>
                  <a:lnTo>
                    <a:pt x="12998" y="2950"/>
                  </a:lnTo>
                  <a:lnTo>
                    <a:pt x="12967" y="2920"/>
                  </a:lnTo>
                  <a:lnTo>
                    <a:pt x="12967" y="2920"/>
                  </a:lnTo>
                  <a:lnTo>
                    <a:pt x="12813" y="2828"/>
                  </a:lnTo>
                  <a:lnTo>
                    <a:pt x="12783" y="2828"/>
                  </a:lnTo>
                  <a:lnTo>
                    <a:pt x="12783" y="2828"/>
                  </a:lnTo>
                  <a:lnTo>
                    <a:pt x="12598" y="2705"/>
                  </a:lnTo>
                  <a:lnTo>
                    <a:pt x="12352" y="3012"/>
                  </a:lnTo>
                  <a:lnTo>
                    <a:pt x="12352" y="3012"/>
                  </a:lnTo>
                  <a:lnTo>
                    <a:pt x="12660" y="3135"/>
                  </a:lnTo>
                  <a:lnTo>
                    <a:pt x="12660" y="3135"/>
                  </a:lnTo>
                  <a:lnTo>
                    <a:pt x="12875" y="3258"/>
                  </a:lnTo>
                  <a:lnTo>
                    <a:pt x="13090" y="3381"/>
                  </a:lnTo>
                  <a:lnTo>
                    <a:pt x="13243" y="3534"/>
                  </a:lnTo>
                  <a:lnTo>
                    <a:pt x="13366" y="3688"/>
                  </a:lnTo>
                  <a:lnTo>
                    <a:pt x="13459" y="3842"/>
                  </a:lnTo>
                  <a:lnTo>
                    <a:pt x="13520" y="3995"/>
                  </a:lnTo>
                  <a:lnTo>
                    <a:pt x="13551" y="4180"/>
                  </a:lnTo>
                  <a:lnTo>
                    <a:pt x="13551" y="4333"/>
                  </a:lnTo>
                  <a:lnTo>
                    <a:pt x="13489" y="4456"/>
                  </a:lnTo>
                  <a:lnTo>
                    <a:pt x="13397" y="4610"/>
                  </a:lnTo>
                  <a:lnTo>
                    <a:pt x="13274" y="4733"/>
                  </a:lnTo>
                  <a:lnTo>
                    <a:pt x="13121" y="4825"/>
                  </a:lnTo>
                  <a:lnTo>
                    <a:pt x="12936" y="4917"/>
                  </a:lnTo>
                  <a:lnTo>
                    <a:pt x="12721" y="4978"/>
                  </a:lnTo>
                  <a:lnTo>
                    <a:pt x="12475" y="5009"/>
                  </a:lnTo>
                  <a:lnTo>
                    <a:pt x="12168" y="5009"/>
                  </a:lnTo>
                  <a:lnTo>
                    <a:pt x="12168" y="5009"/>
                  </a:lnTo>
                  <a:lnTo>
                    <a:pt x="11892" y="5009"/>
                  </a:lnTo>
                  <a:lnTo>
                    <a:pt x="11892" y="5009"/>
                  </a:lnTo>
                  <a:lnTo>
                    <a:pt x="11830" y="4917"/>
                  </a:lnTo>
                  <a:lnTo>
                    <a:pt x="11799" y="4825"/>
                  </a:lnTo>
                  <a:lnTo>
                    <a:pt x="11769" y="4671"/>
                  </a:lnTo>
                  <a:lnTo>
                    <a:pt x="11738" y="4548"/>
                  </a:lnTo>
                  <a:lnTo>
                    <a:pt x="11769" y="4210"/>
                  </a:lnTo>
                  <a:lnTo>
                    <a:pt x="11830" y="3872"/>
                  </a:lnTo>
                  <a:lnTo>
                    <a:pt x="11584" y="3811"/>
                  </a:lnTo>
                  <a:lnTo>
                    <a:pt x="11584" y="3811"/>
                  </a:lnTo>
                  <a:lnTo>
                    <a:pt x="11523" y="3964"/>
                  </a:lnTo>
                  <a:lnTo>
                    <a:pt x="11461" y="4087"/>
                  </a:lnTo>
                  <a:lnTo>
                    <a:pt x="11461" y="4087"/>
                  </a:lnTo>
                  <a:lnTo>
                    <a:pt x="11308" y="4333"/>
                  </a:lnTo>
                  <a:lnTo>
                    <a:pt x="11308" y="4333"/>
                  </a:lnTo>
                  <a:lnTo>
                    <a:pt x="11154" y="4456"/>
                  </a:lnTo>
                  <a:lnTo>
                    <a:pt x="11154" y="4456"/>
                  </a:lnTo>
                  <a:lnTo>
                    <a:pt x="10939" y="4610"/>
                  </a:lnTo>
                  <a:lnTo>
                    <a:pt x="10693" y="4671"/>
                  </a:lnTo>
                  <a:lnTo>
                    <a:pt x="10693" y="4671"/>
                  </a:lnTo>
                  <a:lnTo>
                    <a:pt x="10509" y="4733"/>
                  </a:lnTo>
                  <a:lnTo>
                    <a:pt x="10509" y="4733"/>
                  </a:lnTo>
                  <a:lnTo>
                    <a:pt x="10386" y="4733"/>
                  </a:lnTo>
                  <a:lnTo>
                    <a:pt x="6299" y="4733"/>
                  </a:lnTo>
                  <a:lnTo>
                    <a:pt x="4517" y="4733"/>
                  </a:lnTo>
                  <a:lnTo>
                    <a:pt x="1383" y="4733"/>
                  </a:lnTo>
                  <a:lnTo>
                    <a:pt x="1383" y="4733"/>
                  </a:lnTo>
                  <a:lnTo>
                    <a:pt x="1383" y="4733"/>
                  </a:lnTo>
                  <a:lnTo>
                    <a:pt x="1260" y="4702"/>
                  </a:lnTo>
                  <a:lnTo>
                    <a:pt x="1138" y="4640"/>
                  </a:lnTo>
                  <a:lnTo>
                    <a:pt x="1045" y="4548"/>
                  </a:lnTo>
                  <a:lnTo>
                    <a:pt x="1015" y="4425"/>
                  </a:lnTo>
                  <a:lnTo>
                    <a:pt x="1015" y="4425"/>
                  </a:lnTo>
                  <a:lnTo>
                    <a:pt x="984" y="4364"/>
                  </a:lnTo>
                  <a:lnTo>
                    <a:pt x="984" y="4241"/>
                  </a:lnTo>
                  <a:lnTo>
                    <a:pt x="492" y="1"/>
                  </a:lnTo>
                  <a:lnTo>
                    <a:pt x="1" y="1"/>
                  </a:lnTo>
                  <a:lnTo>
                    <a:pt x="339" y="8819"/>
                  </a:lnTo>
                  <a:lnTo>
                    <a:pt x="339" y="8819"/>
                  </a:lnTo>
                  <a:lnTo>
                    <a:pt x="1537" y="8819"/>
                  </a:lnTo>
                  <a:lnTo>
                    <a:pt x="2797" y="8788"/>
                  </a:lnTo>
                  <a:lnTo>
                    <a:pt x="4087" y="8727"/>
                  </a:lnTo>
                  <a:lnTo>
                    <a:pt x="5408" y="8635"/>
                  </a:lnTo>
                  <a:lnTo>
                    <a:pt x="6730" y="8512"/>
                  </a:lnTo>
                  <a:lnTo>
                    <a:pt x="8082" y="8358"/>
                  </a:lnTo>
                  <a:lnTo>
                    <a:pt x="9434" y="8143"/>
                  </a:lnTo>
                  <a:lnTo>
                    <a:pt x="10785" y="7928"/>
                  </a:lnTo>
                  <a:lnTo>
                    <a:pt x="10785" y="7928"/>
                  </a:lnTo>
                  <a:lnTo>
                    <a:pt x="11707" y="7774"/>
                  </a:lnTo>
                  <a:lnTo>
                    <a:pt x="12813" y="7652"/>
                  </a:lnTo>
                  <a:lnTo>
                    <a:pt x="14012" y="7559"/>
                  </a:lnTo>
                  <a:lnTo>
                    <a:pt x="15302" y="7529"/>
                  </a:lnTo>
                  <a:lnTo>
                    <a:pt x="16562" y="7529"/>
                  </a:lnTo>
                  <a:lnTo>
                    <a:pt x="17176" y="7559"/>
                  </a:lnTo>
                  <a:lnTo>
                    <a:pt x="17760" y="7621"/>
                  </a:lnTo>
                  <a:lnTo>
                    <a:pt x="18313" y="7682"/>
                  </a:lnTo>
                  <a:lnTo>
                    <a:pt x="18836" y="7774"/>
                  </a:lnTo>
                  <a:lnTo>
                    <a:pt x="19296" y="7897"/>
                  </a:lnTo>
                  <a:lnTo>
                    <a:pt x="19727" y="8020"/>
                  </a:lnTo>
                  <a:lnTo>
                    <a:pt x="19727" y="8020"/>
                  </a:lnTo>
                  <a:lnTo>
                    <a:pt x="20188" y="8174"/>
                  </a:lnTo>
                  <a:lnTo>
                    <a:pt x="20710" y="8297"/>
                  </a:lnTo>
                  <a:lnTo>
                    <a:pt x="21294" y="8420"/>
                  </a:lnTo>
                  <a:lnTo>
                    <a:pt x="21877" y="8481"/>
                  </a:lnTo>
                  <a:lnTo>
                    <a:pt x="22492" y="8543"/>
                  </a:lnTo>
                  <a:lnTo>
                    <a:pt x="23076" y="8604"/>
                  </a:lnTo>
                  <a:lnTo>
                    <a:pt x="24213" y="8635"/>
                  </a:lnTo>
                  <a:lnTo>
                    <a:pt x="24213" y="8635"/>
                  </a:lnTo>
                  <a:lnTo>
                    <a:pt x="24213" y="8174"/>
                  </a:lnTo>
                  <a:lnTo>
                    <a:pt x="24182" y="7867"/>
                  </a:lnTo>
                  <a:lnTo>
                    <a:pt x="24090" y="7559"/>
                  </a:lnTo>
                  <a:lnTo>
                    <a:pt x="23967" y="7191"/>
                  </a:lnTo>
                  <a:lnTo>
                    <a:pt x="23752" y="6822"/>
                  </a:lnTo>
                  <a:lnTo>
                    <a:pt x="23598" y="6607"/>
                  </a:lnTo>
                  <a:lnTo>
                    <a:pt x="23414" y="6422"/>
                  </a:lnTo>
                  <a:lnTo>
                    <a:pt x="23229" y="6207"/>
                  </a:lnTo>
                  <a:lnTo>
                    <a:pt x="22984" y="6023"/>
                  </a:lnTo>
                  <a:lnTo>
                    <a:pt x="22984" y="6023"/>
                  </a:lnTo>
                  <a:lnTo>
                    <a:pt x="22984" y="6023"/>
                  </a:lnTo>
                  <a:lnTo>
                    <a:pt x="20741" y="5439"/>
                  </a:lnTo>
                  <a:lnTo>
                    <a:pt x="18528" y="4917"/>
                  </a:lnTo>
                  <a:lnTo>
                    <a:pt x="16838" y="4517"/>
                  </a:lnTo>
                  <a:lnTo>
                    <a:pt x="16040" y="4333"/>
                  </a:lnTo>
                  <a:lnTo>
                    <a:pt x="16040" y="4333"/>
                  </a:lnTo>
                  <a:lnTo>
                    <a:pt x="15886" y="4241"/>
                  </a:lnTo>
                  <a:lnTo>
                    <a:pt x="15763" y="4118"/>
                  </a:lnTo>
                  <a:lnTo>
                    <a:pt x="15671" y="4026"/>
                  </a:lnTo>
                  <a:lnTo>
                    <a:pt x="15609" y="3903"/>
                  </a:lnTo>
                  <a:lnTo>
                    <a:pt x="15609" y="3780"/>
                  </a:lnTo>
                  <a:lnTo>
                    <a:pt x="15579" y="3657"/>
                  </a:lnTo>
                  <a:lnTo>
                    <a:pt x="15609" y="3504"/>
                  </a:lnTo>
                  <a:lnTo>
                    <a:pt x="15609" y="3504"/>
                  </a:lnTo>
                  <a:lnTo>
                    <a:pt x="15456" y="3473"/>
                  </a:lnTo>
                  <a:lnTo>
                    <a:pt x="15456" y="3473"/>
                  </a:lnTo>
                  <a:lnTo>
                    <a:pt x="15456" y="3473"/>
                  </a:lnTo>
                  <a:lnTo>
                    <a:pt x="15333" y="3473"/>
                  </a:lnTo>
                  <a:lnTo>
                    <a:pt x="15087" y="35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4246799" y="3709133"/>
              <a:ext cx="187604" cy="47501"/>
            </a:xfrm>
            <a:custGeom>
              <a:avLst/>
              <a:gdLst/>
              <a:ahLst/>
              <a:cxnLst/>
              <a:rect l="l" t="t" r="r" b="b"/>
              <a:pathLst>
                <a:path w="2429" h="615" fill="none" extrusionOk="0">
                  <a:moveTo>
                    <a:pt x="2244" y="584"/>
                  </a:moveTo>
                  <a:lnTo>
                    <a:pt x="2244" y="584"/>
                  </a:lnTo>
                  <a:lnTo>
                    <a:pt x="2121" y="615"/>
                  </a:lnTo>
                  <a:lnTo>
                    <a:pt x="308" y="615"/>
                  </a:lnTo>
                  <a:lnTo>
                    <a:pt x="308" y="615"/>
                  </a:lnTo>
                  <a:lnTo>
                    <a:pt x="216" y="584"/>
                  </a:lnTo>
                  <a:lnTo>
                    <a:pt x="124" y="554"/>
                  </a:lnTo>
                  <a:lnTo>
                    <a:pt x="124" y="554"/>
                  </a:lnTo>
                  <a:lnTo>
                    <a:pt x="32" y="461"/>
                  </a:lnTo>
                  <a:lnTo>
                    <a:pt x="1" y="369"/>
                  </a:lnTo>
                  <a:lnTo>
                    <a:pt x="1" y="308"/>
                  </a:lnTo>
                  <a:lnTo>
                    <a:pt x="1" y="308"/>
                  </a:lnTo>
                  <a:lnTo>
                    <a:pt x="32" y="185"/>
                  </a:lnTo>
                  <a:lnTo>
                    <a:pt x="93" y="93"/>
                  </a:lnTo>
                  <a:lnTo>
                    <a:pt x="185" y="31"/>
                  </a:lnTo>
                  <a:lnTo>
                    <a:pt x="308" y="0"/>
                  </a:lnTo>
                  <a:lnTo>
                    <a:pt x="2121" y="0"/>
                  </a:lnTo>
                  <a:lnTo>
                    <a:pt x="2121" y="0"/>
                  </a:lnTo>
                  <a:lnTo>
                    <a:pt x="2244" y="31"/>
                  </a:lnTo>
                  <a:lnTo>
                    <a:pt x="2336" y="93"/>
                  </a:lnTo>
                  <a:lnTo>
                    <a:pt x="2397" y="185"/>
                  </a:lnTo>
                  <a:lnTo>
                    <a:pt x="2428" y="308"/>
                  </a:lnTo>
                  <a:lnTo>
                    <a:pt x="2428" y="308"/>
                  </a:lnTo>
                  <a:lnTo>
                    <a:pt x="2397" y="400"/>
                  </a:lnTo>
                  <a:lnTo>
                    <a:pt x="2367" y="461"/>
                  </a:lnTo>
                  <a:lnTo>
                    <a:pt x="2305" y="554"/>
                  </a:lnTo>
                  <a:lnTo>
                    <a:pt x="2244" y="5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5642232" y="3704345"/>
              <a:ext cx="341842" cy="168609"/>
            </a:xfrm>
            <a:custGeom>
              <a:avLst/>
              <a:gdLst/>
              <a:ahLst/>
              <a:cxnLst/>
              <a:rect l="l" t="t" r="r" b="b"/>
              <a:pathLst>
                <a:path w="4426" h="2183" fill="none" extrusionOk="0">
                  <a:moveTo>
                    <a:pt x="431" y="1"/>
                  </a:moveTo>
                  <a:lnTo>
                    <a:pt x="431" y="1"/>
                  </a:lnTo>
                  <a:lnTo>
                    <a:pt x="830" y="32"/>
                  </a:lnTo>
                  <a:lnTo>
                    <a:pt x="1199" y="62"/>
                  </a:lnTo>
                  <a:lnTo>
                    <a:pt x="1537" y="124"/>
                  </a:lnTo>
                  <a:lnTo>
                    <a:pt x="1875" y="216"/>
                  </a:lnTo>
                  <a:lnTo>
                    <a:pt x="1875" y="216"/>
                  </a:lnTo>
                  <a:lnTo>
                    <a:pt x="2121" y="339"/>
                  </a:lnTo>
                  <a:lnTo>
                    <a:pt x="2397" y="493"/>
                  </a:lnTo>
                  <a:lnTo>
                    <a:pt x="2612" y="677"/>
                  </a:lnTo>
                  <a:lnTo>
                    <a:pt x="2797" y="892"/>
                  </a:lnTo>
                  <a:lnTo>
                    <a:pt x="2797" y="892"/>
                  </a:lnTo>
                  <a:lnTo>
                    <a:pt x="3104" y="923"/>
                  </a:lnTo>
                  <a:lnTo>
                    <a:pt x="3442" y="984"/>
                  </a:lnTo>
                  <a:lnTo>
                    <a:pt x="3442" y="984"/>
                  </a:lnTo>
                  <a:lnTo>
                    <a:pt x="3626" y="1076"/>
                  </a:lnTo>
                  <a:lnTo>
                    <a:pt x="3811" y="1169"/>
                  </a:lnTo>
                  <a:lnTo>
                    <a:pt x="3964" y="1261"/>
                  </a:lnTo>
                  <a:lnTo>
                    <a:pt x="4118" y="1384"/>
                  </a:lnTo>
                  <a:lnTo>
                    <a:pt x="4241" y="1537"/>
                  </a:lnTo>
                  <a:lnTo>
                    <a:pt x="4333" y="1722"/>
                  </a:lnTo>
                  <a:lnTo>
                    <a:pt x="4394" y="1937"/>
                  </a:lnTo>
                  <a:lnTo>
                    <a:pt x="4425" y="2183"/>
                  </a:lnTo>
                  <a:lnTo>
                    <a:pt x="4425" y="2183"/>
                  </a:lnTo>
                  <a:lnTo>
                    <a:pt x="3227" y="2183"/>
                  </a:lnTo>
                  <a:lnTo>
                    <a:pt x="3227" y="2183"/>
                  </a:lnTo>
                  <a:lnTo>
                    <a:pt x="2981" y="2183"/>
                  </a:lnTo>
                  <a:lnTo>
                    <a:pt x="2981" y="2183"/>
                  </a:lnTo>
                  <a:lnTo>
                    <a:pt x="2182" y="2183"/>
                  </a:lnTo>
                  <a:lnTo>
                    <a:pt x="2182" y="2183"/>
                  </a:lnTo>
                  <a:lnTo>
                    <a:pt x="1875" y="2183"/>
                  </a:lnTo>
                  <a:lnTo>
                    <a:pt x="1875" y="2183"/>
                  </a:lnTo>
                  <a:lnTo>
                    <a:pt x="1598" y="2183"/>
                  </a:lnTo>
                  <a:lnTo>
                    <a:pt x="1383" y="2121"/>
                  </a:lnTo>
                  <a:lnTo>
                    <a:pt x="1168" y="2060"/>
                  </a:lnTo>
                  <a:lnTo>
                    <a:pt x="953" y="1967"/>
                  </a:lnTo>
                  <a:lnTo>
                    <a:pt x="799" y="1845"/>
                  </a:lnTo>
                  <a:lnTo>
                    <a:pt x="615" y="1722"/>
                  </a:lnTo>
                  <a:lnTo>
                    <a:pt x="492" y="1568"/>
                  </a:lnTo>
                  <a:lnTo>
                    <a:pt x="369" y="1414"/>
                  </a:lnTo>
                  <a:lnTo>
                    <a:pt x="369" y="1414"/>
                  </a:lnTo>
                  <a:lnTo>
                    <a:pt x="185" y="1107"/>
                  </a:lnTo>
                  <a:lnTo>
                    <a:pt x="62" y="800"/>
                  </a:lnTo>
                  <a:lnTo>
                    <a:pt x="62" y="800"/>
                  </a:lnTo>
                  <a:lnTo>
                    <a:pt x="1" y="554"/>
                  </a:lnTo>
                  <a:lnTo>
                    <a:pt x="1" y="554"/>
                  </a:lnTo>
                  <a:lnTo>
                    <a:pt x="1" y="431"/>
                  </a:lnTo>
                  <a:lnTo>
                    <a:pt x="1" y="339"/>
                  </a:lnTo>
                  <a:lnTo>
                    <a:pt x="31" y="247"/>
                  </a:lnTo>
                  <a:lnTo>
                    <a:pt x="93" y="185"/>
                  </a:lnTo>
                  <a:lnTo>
                    <a:pt x="154" y="93"/>
                  </a:lnTo>
                  <a:lnTo>
                    <a:pt x="246" y="62"/>
                  </a:lnTo>
                  <a:lnTo>
                    <a:pt x="339" y="32"/>
                  </a:lnTo>
                  <a:lnTo>
                    <a:pt x="4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4187481" y="3863377"/>
              <a:ext cx="1843986" cy="289641"/>
            </a:xfrm>
            <a:custGeom>
              <a:avLst/>
              <a:gdLst/>
              <a:ahLst/>
              <a:cxnLst/>
              <a:rect l="l" t="t" r="r" b="b"/>
              <a:pathLst>
                <a:path w="23875" h="3750" extrusionOk="0">
                  <a:moveTo>
                    <a:pt x="14964" y="1"/>
                  </a:moveTo>
                  <a:lnTo>
                    <a:pt x="13674" y="31"/>
                  </a:lnTo>
                  <a:lnTo>
                    <a:pt x="12475" y="124"/>
                  </a:lnTo>
                  <a:lnTo>
                    <a:pt x="11369" y="246"/>
                  </a:lnTo>
                  <a:lnTo>
                    <a:pt x="10447" y="400"/>
                  </a:lnTo>
                  <a:lnTo>
                    <a:pt x="9096" y="615"/>
                  </a:lnTo>
                  <a:lnTo>
                    <a:pt x="7744" y="830"/>
                  </a:lnTo>
                  <a:lnTo>
                    <a:pt x="6392" y="984"/>
                  </a:lnTo>
                  <a:lnTo>
                    <a:pt x="5070" y="1107"/>
                  </a:lnTo>
                  <a:lnTo>
                    <a:pt x="3749" y="1199"/>
                  </a:lnTo>
                  <a:lnTo>
                    <a:pt x="2459" y="1260"/>
                  </a:lnTo>
                  <a:lnTo>
                    <a:pt x="1199" y="1291"/>
                  </a:lnTo>
                  <a:lnTo>
                    <a:pt x="1" y="1291"/>
                  </a:lnTo>
                  <a:lnTo>
                    <a:pt x="93" y="3749"/>
                  </a:lnTo>
                  <a:lnTo>
                    <a:pt x="12475" y="3749"/>
                  </a:lnTo>
                  <a:lnTo>
                    <a:pt x="12660" y="3565"/>
                  </a:lnTo>
                  <a:lnTo>
                    <a:pt x="12844" y="3380"/>
                  </a:lnTo>
                  <a:lnTo>
                    <a:pt x="13028" y="3227"/>
                  </a:lnTo>
                  <a:lnTo>
                    <a:pt x="13274" y="3104"/>
                  </a:lnTo>
                  <a:lnTo>
                    <a:pt x="13489" y="3012"/>
                  </a:lnTo>
                  <a:lnTo>
                    <a:pt x="13735" y="2950"/>
                  </a:lnTo>
                  <a:lnTo>
                    <a:pt x="13981" y="2889"/>
                  </a:lnTo>
                  <a:lnTo>
                    <a:pt x="19727" y="2889"/>
                  </a:lnTo>
                  <a:lnTo>
                    <a:pt x="20126" y="2520"/>
                  </a:lnTo>
                  <a:lnTo>
                    <a:pt x="20310" y="2367"/>
                  </a:lnTo>
                  <a:lnTo>
                    <a:pt x="20525" y="2244"/>
                  </a:lnTo>
                  <a:lnTo>
                    <a:pt x="20741" y="2182"/>
                  </a:lnTo>
                  <a:lnTo>
                    <a:pt x="20986" y="2151"/>
                  </a:lnTo>
                  <a:lnTo>
                    <a:pt x="23875" y="2151"/>
                  </a:lnTo>
                  <a:lnTo>
                    <a:pt x="23875" y="1137"/>
                  </a:lnTo>
                  <a:lnTo>
                    <a:pt x="23875" y="1107"/>
                  </a:lnTo>
                  <a:lnTo>
                    <a:pt x="22738" y="1076"/>
                  </a:lnTo>
                  <a:lnTo>
                    <a:pt x="22154" y="1015"/>
                  </a:lnTo>
                  <a:lnTo>
                    <a:pt x="21539" y="953"/>
                  </a:lnTo>
                  <a:lnTo>
                    <a:pt x="20956" y="892"/>
                  </a:lnTo>
                  <a:lnTo>
                    <a:pt x="20372" y="769"/>
                  </a:lnTo>
                  <a:lnTo>
                    <a:pt x="19850" y="646"/>
                  </a:lnTo>
                  <a:lnTo>
                    <a:pt x="19389" y="492"/>
                  </a:lnTo>
                  <a:lnTo>
                    <a:pt x="18958" y="369"/>
                  </a:lnTo>
                  <a:lnTo>
                    <a:pt x="18498" y="246"/>
                  </a:lnTo>
                  <a:lnTo>
                    <a:pt x="17975" y="154"/>
                  </a:lnTo>
                  <a:lnTo>
                    <a:pt x="17422" y="93"/>
                  </a:lnTo>
                  <a:lnTo>
                    <a:pt x="16838" y="31"/>
                  </a:lnTo>
                  <a:lnTo>
                    <a:pt x="16224"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3027001" y="3977303"/>
              <a:ext cx="3004442" cy="246851"/>
            </a:xfrm>
            <a:custGeom>
              <a:avLst/>
              <a:gdLst/>
              <a:ahLst/>
              <a:cxnLst/>
              <a:rect l="l" t="t" r="r" b="b"/>
              <a:pathLst>
                <a:path w="38900" h="3196" extrusionOk="0">
                  <a:moveTo>
                    <a:pt x="431" y="0"/>
                  </a:moveTo>
                  <a:lnTo>
                    <a:pt x="308" y="154"/>
                  </a:lnTo>
                  <a:lnTo>
                    <a:pt x="185" y="308"/>
                  </a:lnTo>
                  <a:lnTo>
                    <a:pt x="93" y="461"/>
                  </a:lnTo>
                  <a:lnTo>
                    <a:pt x="32" y="676"/>
                  </a:lnTo>
                  <a:lnTo>
                    <a:pt x="1" y="861"/>
                  </a:lnTo>
                  <a:lnTo>
                    <a:pt x="1" y="1967"/>
                  </a:lnTo>
                  <a:lnTo>
                    <a:pt x="32" y="2182"/>
                  </a:lnTo>
                  <a:lnTo>
                    <a:pt x="93" y="2366"/>
                  </a:lnTo>
                  <a:lnTo>
                    <a:pt x="185" y="2520"/>
                  </a:lnTo>
                  <a:lnTo>
                    <a:pt x="308" y="2674"/>
                  </a:lnTo>
                  <a:lnTo>
                    <a:pt x="892" y="2797"/>
                  </a:lnTo>
                  <a:lnTo>
                    <a:pt x="1783" y="2919"/>
                  </a:lnTo>
                  <a:lnTo>
                    <a:pt x="3504" y="3196"/>
                  </a:lnTo>
                  <a:lnTo>
                    <a:pt x="10448" y="2981"/>
                  </a:lnTo>
                  <a:lnTo>
                    <a:pt x="28023" y="2981"/>
                  </a:lnTo>
                  <a:lnTo>
                    <a:pt x="32662" y="2797"/>
                  </a:lnTo>
                  <a:lnTo>
                    <a:pt x="34967" y="2735"/>
                  </a:lnTo>
                  <a:lnTo>
                    <a:pt x="38900" y="2735"/>
                  </a:lnTo>
                  <a:lnTo>
                    <a:pt x="38900" y="676"/>
                  </a:lnTo>
                  <a:lnTo>
                    <a:pt x="36011" y="676"/>
                  </a:lnTo>
                  <a:lnTo>
                    <a:pt x="35766" y="707"/>
                  </a:lnTo>
                  <a:lnTo>
                    <a:pt x="35550" y="769"/>
                  </a:lnTo>
                  <a:lnTo>
                    <a:pt x="35335" y="892"/>
                  </a:lnTo>
                  <a:lnTo>
                    <a:pt x="35151" y="1045"/>
                  </a:lnTo>
                  <a:lnTo>
                    <a:pt x="34752" y="1414"/>
                  </a:lnTo>
                  <a:lnTo>
                    <a:pt x="29006" y="1414"/>
                  </a:lnTo>
                  <a:lnTo>
                    <a:pt x="28760" y="1475"/>
                  </a:lnTo>
                  <a:lnTo>
                    <a:pt x="28514" y="1537"/>
                  </a:lnTo>
                  <a:lnTo>
                    <a:pt x="28299" y="1629"/>
                  </a:lnTo>
                  <a:lnTo>
                    <a:pt x="28053" y="1752"/>
                  </a:lnTo>
                  <a:lnTo>
                    <a:pt x="27869" y="1905"/>
                  </a:lnTo>
                  <a:lnTo>
                    <a:pt x="27685" y="2090"/>
                  </a:lnTo>
                  <a:lnTo>
                    <a:pt x="27500" y="2274"/>
                  </a:lnTo>
                  <a:lnTo>
                    <a:pt x="11799" y="2274"/>
                  </a:lnTo>
                  <a:lnTo>
                    <a:pt x="11308" y="1875"/>
                  </a:lnTo>
                  <a:lnTo>
                    <a:pt x="11001" y="1629"/>
                  </a:lnTo>
                  <a:lnTo>
                    <a:pt x="10632" y="1475"/>
                  </a:lnTo>
                  <a:lnTo>
                    <a:pt x="10263" y="1352"/>
                  </a:lnTo>
                  <a:lnTo>
                    <a:pt x="9864" y="1322"/>
                  </a:lnTo>
                  <a:lnTo>
                    <a:pt x="4917"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5877186" y="3780347"/>
              <a:ext cx="106893" cy="92608"/>
            </a:xfrm>
            <a:custGeom>
              <a:avLst/>
              <a:gdLst/>
              <a:ahLst/>
              <a:cxnLst/>
              <a:rect l="l" t="t" r="r" b="b"/>
              <a:pathLst>
                <a:path w="1384" h="1199" extrusionOk="0">
                  <a:moveTo>
                    <a:pt x="400" y="0"/>
                  </a:moveTo>
                  <a:lnTo>
                    <a:pt x="277" y="62"/>
                  </a:lnTo>
                  <a:lnTo>
                    <a:pt x="154" y="185"/>
                  </a:lnTo>
                  <a:lnTo>
                    <a:pt x="62" y="338"/>
                  </a:lnTo>
                  <a:lnTo>
                    <a:pt x="31" y="492"/>
                  </a:lnTo>
                  <a:lnTo>
                    <a:pt x="123" y="553"/>
                  </a:lnTo>
                  <a:lnTo>
                    <a:pt x="185" y="584"/>
                  </a:lnTo>
                  <a:lnTo>
                    <a:pt x="246" y="645"/>
                  </a:lnTo>
                  <a:lnTo>
                    <a:pt x="246" y="676"/>
                  </a:lnTo>
                  <a:lnTo>
                    <a:pt x="215" y="738"/>
                  </a:lnTo>
                  <a:lnTo>
                    <a:pt x="154" y="768"/>
                  </a:lnTo>
                  <a:lnTo>
                    <a:pt x="0" y="830"/>
                  </a:lnTo>
                  <a:lnTo>
                    <a:pt x="31" y="953"/>
                  </a:lnTo>
                  <a:lnTo>
                    <a:pt x="62" y="1045"/>
                  </a:lnTo>
                  <a:lnTo>
                    <a:pt x="123" y="1137"/>
                  </a:lnTo>
                  <a:lnTo>
                    <a:pt x="185" y="1199"/>
                  </a:lnTo>
                  <a:lnTo>
                    <a:pt x="1383" y="1199"/>
                  </a:lnTo>
                  <a:lnTo>
                    <a:pt x="1352" y="953"/>
                  </a:lnTo>
                  <a:lnTo>
                    <a:pt x="1291" y="738"/>
                  </a:lnTo>
                  <a:lnTo>
                    <a:pt x="1199" y="553"/>
                  </a:lnTo>
                  <a:lnTo>
                    <a:pt x="1076" y="400"/>
                  </a:lnTo>
                  <a:lnTo>
                    <a:pt x="922" y="277"/>
                  </a:lnTo>
                  <a:lnTo>
                    <a:pt x="769" y="185"/>
                  </a:lnTo>
                  <a:lnTo>
                    <a:pt x="584" y="92"/>
                  </a:lnTo>
                  <a:lnTo>
                    <a:pt x="40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3110108" y="4207471"/>
              <a:ext cx="2843020" cy="57079"/>
            </a:xfrm>
            <a:custGeom>
              <a:avLst/>
              <a:gdLst/>
              <a:ahLst/>
              <a:cxnLst/>
              <a:rect l="l" t="t" r="r" b="b"/>
              <a:pathLst>
                <a:path w="36810" h="739" extrusionOk="0">
                  <a:moveTo>
                    <a:pt x="33276" y="1"/>
                  </a:moveTo>
                  <a:lnTo>
                    <a:pt x="27715" y="216"/>
                  </a:lnTo>
                  <a:lnTo>
                    <a:pt x="8849" y="216"/>
                  </a:lnTo>
                  <a:lnTo>
                    <a:pt x="8634" y="370"/>
                  </a:lnTo>
                  <a:lnTo>
                    <a:pt x="2489" y="431"/>
                  </a:lnTo>
                  <a:lnTo>
                    <a:pt x="0" y="93"/>
                  </a:lnTo>
                  <a:lnTo>
                    <a:pt x="0" y="93"/>
                  </a:lnTo>
                  <a:lnTo>
                    <a:pt x="62" y="216"/>
                  </a:lnTo>
                  <a:lnTo>
                    <a:pt x="123" y="339"/>
                  </a:lnTo>
                  <a:lnTo>
                    <a:pt x="215" y="431"/>
                  </a:lnTo>
                  <a:lnTo>
                    <a:pt x="338" y="523"/>
                  </a:lnTo>
                  <a:lnTo>
                    <a:pt x="461" y="615"/>
                  </a:lnTo>
                  <a:lnTo>
                    <a:pt x="584" y="677"/>
                  </a:lnTo>
                  <a:lnTo>
                    <a:pt x="707" y="708"/>
                  </a:lnTo>
                  <a:lnTo>
                    <a:pt x="861" y="738"/>
                  </a:lnTo>
                  <a:lnTo>
                    <a:pt x="35888" y="738"/>
                  </a:lnTo>
                  <a:lnTo>
                    <a:pt x="36041" y="708"/>
                  </a:lnTo>
                  <a:lnTo>
                    <a:pt x="36349" y="615"/>
                  </a:lnTo>
                  <a:lnTo>
                    <a:pt x="36595" y="431"/>
                  </a:lnTo>
                  <a:lnTo>
                    <a:pt x="36810" y="216"/>
                  </a:lnTo>
                  <a:lnTo>
                    <a:pt x="33276"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095819" y="4188548"/>
              <a:ext cx="2881020" cy="52290"/>
            </a:xfrm>
            <a:custGeom>
              <a:avLst/>
              <a:gdLst/>
              <a:ahLst/>
              <a:cxnLst/>
              <a:rect l="l" t="t" r="r" b="b"/>
              <a:pathLst>
                <a:path w="37302" h="677" extrusionOk="0">
                  <a:moveTo>
                    <a:pt x="34076" y="0"/>
                  </a:moveTo>
                  <a:lnTo>
                    <a:pt x="31771" y="62"/>
                  </a:lnTo>
                  <a:lnTo>
                    <a:pt x="27132" y="246"/>
                  </a:lnTo>
                  <a:lnTo>
                    <a:pt x="9557" y="246"/>
                  </a:lnTo>
                  <a:lnTo>
                    <a:pt x="2613" y="461"/>
                  </a:lnTo>
                  <a:lnTo>
                    <a:pt x="892" y="184"/>
                  </a:lnTo>
                  <a:lnTo>
                    <a:pt x="1" y="62"/>
                  </a:lnTo>
                  <a:lnTo>
                    <a:pt x="185" y="338"/>
                  </a:lnTo>
                  <a:lnTo>
                    <a:pt x="2674" y="676"/>
                  </a:lnTo>
                  <a:lnTo>
                    <a:pt x="8819" y="615"/>
                  </a:lnTo>
                  <a:lnTo>
                    <a:pt x="9034" y="461"/>
                  </a:lnTo>
                  <a:lnTo>
                    <a:pt x="27900" y="461"/>
                  </a:lnTo>
                  <a:lnTo>
                    <a:pt x="33461" y="246"/>
                  </a:lnTo>
                  <a:lnTo>
                    <a:pt x="36995" y="461"/>
                  </a:lnTo>
                  <a:lnTo>
                    <a:pt x="37087" y="338"/>
                  </a:lnTo>
                  <a:lnTo>
                    <a:pt x="37302"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3164637" y="4202759"/>
              <a:ext cx="132999" cy="21395"/>
            </a:xfrm>
            <a:custGeom>
              <a:avLst/>
              <a:gdLst/>
              <a:ahLst/>
              <a:cxnLst/>
              <a:rect l="l" t="t" r="r" b="b"/>
              <a:pathLst>
                <a:path w="1722" h="277" extrusionOk="0">
                  <a:moveTo>
                    <a:pt x="1722" y="277"/>
                  </a:moveTo>
                  <a:lnTo>
                    <a:pt x="1" y="0"/>
                  </a:lnTo>
                  <a:lnTo>
                    <a:pt x="1722" y="277"/>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3297561" y="4207471"/>
              <a:ext cx="536397" cy="16683"/>
            </a:xfrm>
            <a:custGeom>
              <a:avLst/>
              <a:gdLst/>
              <a:ahLst/>
              <a:cxnLst/>
              <a:rect l="l" t="t" r="r" b="b"/>
              <a:pathLst>
                <a:path w="6945" h="216" extrusionOk="0">
                  <a:moveTo>
                    <a:pt x="6945" y="1"/>
                  </a:moveTo>
                  <a:lnTo>
                    <a:pt x="1" y="216"/>
                  </a:lnTo>
                  <a:lnTo>
                    <a:pt x="6945"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3095819" y="4193259"/>
              <a:ext cx="68894" cy="9577"/>
            </a:xfrm>
            <a:custGeom>
              <a:avLst/>
              <a:gdLst/>
              <a:ahLst/>
              <a:cxnLst/>
              <a:rect l="l" t="t" r="r" b="b"/>
              <a:pathLst>
                <a:path w="892" h="124" extrusionOk="0">
                  <a:moveTo>
                    <a:pt x="1" y="1"/>
                  </a:moveTo>
                  <a:lnTo>
                    <a:pt x="1" y="1"/>
                  </a:lnTo>
                  <a:lnTo>
                    <a:pt x="892" y="123"/>
                  </a:lnTo>
                  <a:lnTo>
                    <a:pt x="1"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5191325" y="4193259"/>
              <a:ext cx="358448" cy="14289"/>
            </a:xfrm>
            <a:custGeom>
              <a:avLst/>
              <a:gdLst/>
              <a:ahLst/>
              <a:cxnLst/>
              <a:rect l="l" t="t" r="r" b="b"/>
              <a:pathLst>
                <a:path w="4641" h="185" extrusionOk="0">
                  <a:moveTo>
                    <a:pt x="4640" y="1"/>
                  </a:moveTo>
                  <a:lnTo>
                    <a:pt x="1" y="185"/>
                  </a:lnTo>
                  <a:lnTo>
                    <a:pt x="1" y="185"/>
                  </a:lnTo>
                  <a:lnTo>
                    <a:pt x="4640"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5364566" y="3552495"/>
              <a:ext cx="572002" cy="194716"/>
            </a:xfrm>
            <a:custGeom>
              <a:avLst/>
              <a:gdLst/>
              <a:ahLst/>
              <a:cxnLst/>
              <a:rect l="l" t="t" r="r" b="b"/>
              <a:pathLst>
                <a:path w="7406" h="2521" extrusionOk="0">
                  <a:moveTo>
                    <a:pt x="31" y="1"/>
                  </a:moveTo>
                  <a:lnTo>
                    <a:pt x="1" y="154"/>
                  </a:lnTo>
                  <a:lnTo>
                    <a:pt x="31" y="277"/>
                  </a:lnTo>
                  <a:lnTo>
                    <a:pt x="31" y="400"/>
                  </a:lnTo>
                  <a:lnTo>
                    <a:pt x="93" y="523"/>
                  </a:lnTo>
                  <a:lnTo>
                    <a:pt x="185" y="615"/>
                  </a:lnTo>
                  <a:lnTo>
                    <a:pt x="308" y="738"/>
                  </a:lnTo>
                  <a:lnTo>
                    <a:pt x="462" y="830"/>
                  </a:lnTo>
                  <a:lnTo>
                    <a:pt x="1260" y="1014"/>
                  </a:lnTo>
                  <a:lnTo>
                    <a:pt x="2950" y="1414"/>
                  </a:lnTo>
                  <a:lnTo>
                    <a:pt x="5163" y="1936"/>
                  </a:lnTo>
                  <a:lnTo>
                    <a:pt x="7406" y="2520"/>
                  </a:lnTo>
                  <a:lnTo>
                    <a:pt x="6945" y="2182"/>
                  </a:lnTo>
                  <a:lnTo>
                    <a:pt x="6361" y="1813"/>
                  </a:lnTo>
                  <a:lnTo>
                    <a:pt x="5654" y="1475"/>
                  </a:lnTo>
                  <a:lnTo>
                    <a:pt x="4825" y="1168"/>
                  </a:lnTo>
                  <a:lnTo>
                    <a:pt x="3872" y="830"/>
                  </a:lnTo>
                  <a:lnTo>
                    <a:pt x="2766" y="523"/>
                  </a:lnTo>
                  <a:lnTo>
                    <a:pt x="1475" y="246"/>
                  </a:lnTo>
                  <a:lnTo>
                    <a:pt x="31"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5858185" y="3773241"/>
              <a:ext cx="49894" cy="99714"/>
            </a:xfrm>
            <a:custGeom>
              <a:avLst/>
              <a:gdLst/>
              <a:ahLst/>
              <a:cxnLst/>
              <a:rect l="l" t="t" r="r" b="b"/>
              <a:pathLst>
                <a:path w="646" h="1291" extrusionOk="0">
                  <a:moveTo>
                    <a:pt x="1" y="0"/>
                  </a:moveTo>
                  <a:lnTo>
                    <a:pt x="93" y="123"/>
                  </a:lnTo>
                  <a:lnTo>
                    <a:pt x="124" y="277"/>
                  </a:lnTo>
                  <a:lnTo>
                    <a:pt x="185" y="615"/>
                  </a:lnTo>
                  <a:lnTo>
                    <a:pt x="185" y="983"/>
                  </a:lnTo>
                  <a:lnTo>
                    <a:pt x="185" y="1291"/>
                  </a:lnTo>
                  <a:lnTo>
                    <a:pt x="431" y="1291"/>
                  </a:lnTo>
                  <a:lnTo>
                    <a:pt x="369" y="1229"/>
                  </a:lnTo>
                  <a:lnTo>
                    <a:pt x="308" y="1137"/>
                  </a:lnTo>
                  <a:lnTo>
                    <a:pt x="277" y="1045"/>
                  </a:lnTo>
                  <a:lnTo>
                    <a:pt x="246" y="922"/>
                  </a:lnTo>
                  <a:lnTo>
                    <a:pt x="246" y="768"/>
                  </a:lnTo>
                  <a:lnTo>
                    <a:pt x="277" y="584"/>
                  </a:lnTo>
                  <a:lnTo>
                    <a:pt x="308" y="430"/>
                  </a:lnTo>
                  <a:lnTo>
                    <a:pt x="400" y="277"/>
                  </a:lnTo>
                  <a:lnTo>
                    <a:pt x="523" y="154"/>
                  </a:lnTo>
                  <a:lnTo>
                    <a:pt x="646" y="92"/>
                  </a:lnTo>
                  <a:lnTo>
                    <a:pt x="308" y="31"/>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5877186" y="3818270"/>
              <a:ext cx="19077" cy="26184"/>
            </a:xfrm>
            <a:custGeom>
              <a:avLst/>
              <a:gdLst/>
              <a:ahLst/>
              <a:cxnLst/>
              <a:rect l="l" t="t" r="r" b="b"/>
              <a:pathLst>
                <a:path w="247" h="339" extrusionOk="0">
                  <a:moveTo>
                    <a:pt x="31" y="1"/>
                  </a:moveTo>
                  <a:lnTo>
                    <a:pt x="0" y="185"/>
                  </a:lnTo>
                  <a:lnTo>
                    <a:pt x="0" y="339"/>
                  </a:lnTo>
                  <a:lnTo>
                    <a:pt x="154" y="277"/>
                  </a:lnTo>
                  <a:lnTo>
                    <a:pt x="215" y="247"/>
                  </a:lnTo>
                  <a:lnTo>
                    <a:pt x="246" y="185"/>
                  </a:lnTo>
                  <a:lnTo>
                    <a:pt x="246" y="154"/>
                  </a:lnTo>
                  <a:lnTo>
                    <a:pt x="185" y="93"/>
                  </a:lnTo>
                  <a:lnTo>
                    <a:pt x="123" y="62"/>
                  </a:lnTo>
                  <a:lnTo>
                    <a:pt x="3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5727656" y="3721028"/>
              <a:ext cx="144816" cy="151926"/>
            </a:xfrm>
            <a:custGeom>
              <a:avLst/>
              <a:gdLst/>
              <a:ahLst/>
              <a:cxnLst/>
              <a:rect l="l" t="t" r="r" b="b"/>
              <a:pathLst>
                <a:path w="1875" h="1967" extrusionOk="0">
                  <a:moveTo>
                    <a:pt x="769" y="0"/>
                  </a:moveTo>
                  <a:lnTo>
                    <a:pt x="615" y="31"/>
                  </a:lnTo>
                  <a:lnTo>
                    <a:pt x="462" y="62"/>
                  </a:lnTo>
                  <a:lnTo>
                    <a:pt x="339" y="123"/>
                  </a:lnTo>
                  <a:lnTo>
                    <a:pt x="247" y="215"/>
                  </a:lnTo>
                  <a:lnTo>
                    <a:pt x="154" y="307"/>
                  </a:lnTo>
                  <a:lnTo>
                    <a:pt x="93" y="400"/>
                  </a:lnTo>
                  <a:lnTo>
                    <a:pt x="31" y="522"/>
                  </a:lnTo>
                  <a:lnTo>
                    <a:pt x="1" y="676"/>
                  </a:lnTo>
                  <a:lnTo>
                    <a:pt x="154" y="676"/>
                  </a:lnTo>
                  <a:lnTo>
                    <a:pt x="277" y="737"/>
                  </a:lnTo>
                  <a:lnTo>
                    <a:pt x="339" y="799"/>
                  </a:lnTo>
                  <a:lnTo>
                    <a:pt x="339" y="860"/>
                  </a:lnTo>
                  <a:lnTo>
                    <a:pt x="339" y="953"/>
                  </a:lnTo>
                  <a:lnTo>
                    <a:pt x="247" y="1014"/>
                  </a:lnTo>
                  <a:lnTo>
                    <a:pt x="154" y="1075"/>
                  </a:lnTo>
                  <a:lnTo>
                    <a:pt x="1" y="1075"/>
                  </a:lnTo>
                  <a:lnTo>
                    <a:pt x="31" y="1260"/>
                  </a:lnTo>
                  <a:lnTo>
                    <a:pt x="93" y="1413"/>
                  </a:lnTo>
                  <a:lnTo>
                    <a:pt x="185" y="1567"/>
                  </a:lnTo>
                  <a:lnTo>
                    <a:pt x="308" y="1690"/>
                  </a:lnTo>
                  <a:lnTo>
                    <a:pt x="462" y="1813"/>
                  </a:lnTo>
                  <a:lnTo>
                    <a:pt x="646" y="1905"/>
                  </a:lnTo>
                  <a:lnTo>
                    <a:pt x="830" y="1967"/>
                  </a:lnTo>
                  <a:lnTo>
                    <a:pt x="1875" y="1967"/>
                  </a:lnTo>
                  <a:lnTo>
                    <a:pt x="1875" y="1659"/>
                  </a:lnTo>
                  <a:lnTo>
                    <a:pt x="1875" y="1291"/>
                  </a:lnTo>
                  <a:lnTo>
                    <a:pt x="1814" y="953"/>
                  </a:lnTo>
                  <a:lnTo>
                    <a:pt x="1783" y="799"/>
                  </a:lnTo>
                  <a:lnTo>
                    <a:pt x="1691" y="676"/>
                  </a:lnTo>
                  <a:lnTo>
                    <a:pt x="1506" y="461"/>
                  </a:lnTo>
                  <a:lnTo>
                    <a:pt x="1291" y="277"/>
                  </a:lnTo>
                  <a:lnTo>
                    <a:pt x="1015" y="123"/>
                  </a:lnTo>
                  <a:lnTo>
                    <a:pt x="76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5727656" y="3721028"/>
              <a:ext cx="144816" cy="151926"/>
            </a:xfrm>
            <a:custGeom>
              <a:avLst/>
              <a:gdLst/>
              <a:ahLst/>
              <a:cxnLst/>
              <a:rect l="l" t="t" r="r" b="b"/>
              <a:pathLst>
                <a:path w="1875" h="1967" fill="none" extrusionOk="0">
                  <a:moveTo>
                    <a:pt x="1" y="676"/>
                  </a:moveTo>
                  <a:lnTo>
                    <a:pt x="1" y="676"/>
                  </a:lnTo>
                  <a:lnTo>
                    <a:pt x="154" y="676"/>
                  </a:lnTo>
                  <a:lnTo>
                    <a:pt x="277" y="737"/>
                  </a:lnTo>
                  <a:lnTo>
                    <a:pt x="339" y="799"/>
                  </a:lnTo>
                  <a:lnTo>
                    <a:pt x="339" y="860"/>
                  </a:lnTo>
                  <a:lnTo>
                    <a:pt x="339" y="953"/>
                  </a:lnTo>
                  <a:lnTo>
                    <a:pt x="247" y="1014"/>
                  </a:lnTo>
                  <a:lnTo>
                    <a:pt x="154" y="1075"/>
                  </a:lnTo>
                  <a:lnTo>
                    <a:pt x="1" y="1075"/>
                  </a:lnTo>
                  <a:lnTo>
                    <a:pt x="1" y="1075"/>
                  </a:lnTo>
                  <a:lnTo>
                    <a:pt x="31" y="1260"/>
                  </a:lnTo>
                  <a:lnTo>
                    <a:pt x="93" y="1413"/>
                  </a:lnTo>
                  <a:lnTo>
                    <a:pt x="185" y="1567"/>
                  </a:lnTo>
                  <a:lnTo>
                    <a:pt x="308" y="1690"/>
                  </a:lnTo>
                  <a:lnTo>
                    <a:pt x="462" y="1813"/>
                  </a:lnTo>
                  <a:lnTo>
                    <a:pt x="646" y="1905"/>
                  </a:lnTo>
                  <a:lnTo>
                    <a:pt x="830" y="1967"/>
                  </a:lnTo>
                  <a:lnTo>
                    <a:pt x="1076" y="1967"/>
                  </a:lnTo>
                  <a:lnTo>
                    <a:pt x="1076" y="1967"/>
                  </a:lnTo>
                  <a:lnTo>
                    <a:pt x="1875" y="1967"/>
                  </a:lnTo>
                  <a:lnTo>
                    <a:pt x="1875" y="1967"/>
                  </a:lnTo>
                  <a:lnTo>
                    <a:pt x="1875" y="1659"/>
                  </a:lnTo>
                  <a:lnTo>
                    <a:pt x="1875" y="1291"/>
                  </a:lnTo>
                  <a:lnTo>
                    <a:pt x="1814" y="953"/>
                  </a:lnTo>
                  <a:lnTo>
                    <a:pt x="1783" y="799"/>
                  </a:lnTo>
                  <a:lnTo>
                    <a:pt x="1691" y="676"/>
                  </a:lnTo>
                  <a:lnTo>
                    <a:pt x="1691" y="676"/>
                  </a:lnTo>
                  <a:lnTo>
                    <a:pt x="1506" y="461"/>
                  </a:lnTo>
                  <a:lnTo>
                    <a:pt x="1291" y="277"/>
                  </a:lnTo>
                  <a:lnTo>
                    <a:pt x="1015" y="123"/>
                  </a:lnTo>
                  <a:lnTo>
                    <a:pt x="769" y="0"/>
                  </a:lnTo>
                  <a:lnTo>
                    <a:pt x="769" y="0"/>
                  </a:lnTo>
                  <a:lnTo>
                    <a:pt x="615" y="31"/>
                  </a:lnTo>
                  <a:lnTo>
                    <a:pt x="462" y="62"/>
                  </a:lnTo>
                  <a:lnTo>
                    <a:pt x="339" y="123"/>
                  </a:lnTo>
                  <a:lnTo>
                    <a:pt x="247" y="215"/>
                  </a:lnTo>
                  <a:lnTo>
                    <a:pt x="154" y="307"/>
                  </a:lnTo>
                  <a:lnTo>
                    <a:pt x="93" y="400"/>
                  </a:lnTo>
                  <a:lnTo>
                    <a:pt x="31" y="522"/>
                  </a:lnTo>
                  <a:lnTo>
                    <a:pt x="1" y="6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5642232" y="3704345"/>
              <a:ext cx="149604" cy="168609"/>
            </a:xfrm>
            <a:custGeom>
              <a:avLst/>
              <a:gdLst/>
              <a:ahLst/>
              <a:cxnLst/>
              <a:rect l="l" t="t" r="r" b="b"/>
              <a:pathLst>
                <a:path w="1937" h="2183" extrusionOk="0">
                  <a:moveTo>
                    <a:pt x="431" y="1"/>
                  </a:moveTo>
                  <a:lnTo>
                    <a:pt x="339" y="32"/>
                  </a:lnTo>
                  <a:lnTo>
                    <a:pt x="246" y="62"/>
                  </a:lnTo>
                  <a:lnTo>
                    <a:pt x="154" y="93"/>
                  </a:lnTo>
                  <a:lnTo>
                    <a:pt x="93" y="185"/>
                  </a:lnTo>
                  <a:lnTo>
                    <a:pt x="31" y="247"/>
                  </a:lnTo>
                  <a:lnTo>
                    <a:pt x="1" y="339"/>
                  </a:lnTo>
                  <a:lnTo>
                    <a:pt x="1" y="431"/>
                  </a:lnTo>
                  <a:lnTo>
                    <a:pt x="1" y="554"/>
                  </a:lnTo>
                  <a:lnTo>
                    <a:pt x="62" y="800"/>
                  </a:lnTo>
                  <a:lnTo>
                    <a:pt x="308" y="831"/>
                  </a:lnTo>
                  <a:lnTo>
                    <a:pt x="492" y="861"/>
                  </a:lnTo>
                  <a:lnTo>
                    <a:pt x="584" y="923"/>
                  </a:lnTo>
                  <a:lnTo>
                    <a:pt x="615" y="1015"/>
                  </a:lnTo>
                  <a:lnTo>
                    <a:pt x="615" y="1107"/>
                  </a:lnTo>
                  <a:lnTo>
                    <a:pt x="554" y="1199"/>
                  </a:lnTo>
                  <a:lnTo>
                    <a:pt x="369" y="1414"/>
                  </a:lnTo>
                  <a:lnTo>
                    <a:pt x="492" y="1568"/>
                  </a:lnTo>
                  <a:lnTo>
                    <a:pt x="615" y="1722"/>
                  </a:lnTo>
                  <a:lnTo>
                    <a:pt x="799" y="1845"/>
                  </a:lnTo>
                  <a:lnTo>
                    <a:pt x="953" y="1967"/>
                  </a:lnTo>
                  <a:lnTo>
                    <a:pt x="1168" y="2060"/>
                  </a:lnTo>
                  <a:lnTo>
                    <a:pt x="1383" y="2121"/>
                  </a:lnTo>
                  <a:lnTo>
                    <a:pt x="1598" y="2183"/>
                  </a:lnTo>
                  <a:lnTo>
                    <a:pt x="1936" y="2183"/>
                  </a:lnTo>
                  <a:lnTo>
                    <a:pt x="1752" y="2121"/>
                  </a:lnTo>
                  <a:lnTo>
                    <a:pt x="1568" y="2029"/>
                  </a:lnTo>
                  <a:lnTo>
                    <a:pt x="1414" y="1906"/>
                  </a:lnTo>
                  <a:lnTo>
                    <a:pt x="1291" y="1783"/>
                  </a:lnTo>
                  <a:lnTo>
                    <a:pt x="1199" y="1629"/>
                  </a:lnTo>
                  <a:lnTo>
                    <a:pt x="1137" y="1476"/>
                  </a:lnTo>
                  <a:lnTo>
                    <a:pt x="1107" y="1291"/>
                  </a:lnTo>
                  <a:lnTo>
                    <a:pt x="1076" y="1076"/>
                  </a:lnTo>
                  <a:lnTo>
                    <a:pt x="1107" y="892"/>
                  </a:lnTo>
                  <a:lnTo>
                    <a:pt x="1137" y="738"/>
                  </a:lnTo>
                  <a:lnTo>
                    <a:pt x="1199" y="616"/>
                  </a:lnTo>
                  <a:lnTo>
                    <a:pt x="1260" y="523"/>
                  </a:lnTo>
                  <a:lnTo>
                    <a:pt x="1353" y="431"/>
                  </a:lnTo>
                  <a:lnTo>
                    <a:pt x="1445" y="339"/>
                  </a:lnTo>
                  <a:lnTo>
                    <a:pt x="1568" y="278"/>
                  </a:lnTo>
                  <a:lnTo>
                    <a:pt x="1721" y="247"/>
                  </a:lnTo>
                  <a:lnTo>
                    <a:pt x="1875" y="216"/>
                  </a:lnTo>
                  <a:lnTo>
                    <a:pt x="1537" y="124"/>
                  </a:lnTo>
                  <a:lnTo>
                    <a:pt x="1199" y="62"/>
                  </a:lnTo>
                  <a:lnTo>
                    <a:pt x="830" y="32"/>
                  </a:lnTo>
                  <a:lnTo>
                    <a:pt x="43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5642232" y="3704345"/>
              <a:ext cx="168604" cy="168609"/>
            </a:xfrm>
            <a:custGeom>
              <a:avLst/>
              <a:gdLst/>
              <a:ahLst/>
              <a:cxnLst/>
              <a:rect l="l" t="t" r="r" b="b"/>
              <a:pathLst>
                <a:path w="2183" h="2183" fill="none" extrusionOk="0">
                  <a:moveTo>
                    <a:pt x="62" y="800"/>
                  </a:moveTo>
                  <a:lnTo>
                    <a:pt x="62" y="800"/>
                  </a:lnTo>
                  <a:lnTo>
                    <a:pt x="308" y="831"/>
                  </a:lnTo>
                  <a:lnTo>
                    <a:pt x="492" y="861"/>
                  </a:lnTo>
                  <a:lnTo>
                    <a:pt x="584" y="923"/>
                  </a:lnTo>
                  <a:lnTo>
                    <a:pt x="615" y="1015"/>
                  </a:lnTo>
                  <a:lnTo>
                    <a:pt x="615" y="1107"/>
                  </a:lnTo>
                  <a:lnTo>
                    <a:pt x="554" y="1199"/>
                  </a:lnTo>
                  <a:lnTo>
                    <a:pt x="369" y="1414"/>
                  </a:lnTo>
                  <a:lnTo>
                    <a:pt x="369" y="1414"/>
                  </a:lnTo>
                  <a:lnTo>
                    <a:pt x="492" y="1568"/>
                  </a:lnTo>
                  <a:lnTo>
                    <a:pt x="615" y="1722"/>
                  </a:lnTo>
                  <a:lnTo>
                    <a:pt x="799" y="1845"/>
                  </a:lnTo>
                  <a:lnTo>
                    <a:pt x="953" y="1967"/>
                  </a:lnTo>
                  <a:lnTo>
                    <a:pt x="1168" y="2060"/>
                  </a:lnTo>
                  <a:lnTo>
                    <a:pt x="1383" y="2121"/>
                  </a:lnTo>
                  <a:lnTo>
                    <a:pt x="1598" y="2183"/>
                  </a:lnTo>
                  <a:lnTo>
                    <a:pt x="1875" y="2183"/>
                  </a:lnTo>
                  <a:lnTo>
                    <a:pt x="1875" y="2183"/>
                  </a:lnTo>
                  <a:lnTo>
                    <a:pt x="2182" y="2183"/>
                  </a:lnTo>
                  <a:lnTo>
                    <a:pt x="2182" y="2183"/>
                  </a:lnTo>
                  <a:lnTo>
                    <a:pt x="1936" y="2183"/>
                  </a:lnTo>
                  <a:lnTo>
                    <a:pt x="1752" y="2121"/>
                  </a:lnTo>
                  <a:lnTo>
                    <a:pt x="1568" y="2029"/>
                  </a:lnTo>
                  <a:lnTo>
                    <a:pt x="1414" y="1906"/>
                  </a:lnTo>
                  <a:lnTo>
                    <a:pt x="1291" y="1783"/>
                  </a:lnTo>
                  <a:lnTo>
                    <a:pt x="1199" y="1629"/>
                  </a:lnTo>
                  <a:lnTo>
                    <a:pt x="1137" y="1476"/>
                  </a:lnTo>
                  <a:lnTo>
                    <a:pt x="1107" y="1291"/>
                  </a:lnTo>
                  <a:lnTo>
                    <a:pt x="1107" y="1291"/>
                  </a:lnTo>
                  <a:lnTo>
                    <a:pt x="1076" y="1076"/>
                  </a:lnTo>
                  <a:lnTo>
                    <a:pt x="1107" y="892"/>
                  </a:lnTo>
                  <a:lnTo>
                    <a:pt x="1107" y="892"/>
                  </a:lnTo>
                  <a:lnTo>
                    <a:pt x="1137" y="738"/>
                  </a:lnTo>
                  <a:lnTo>
                    <a:pt x="1199" y="616"/>
                  </a:lnTo>
                  <a:lnTo>
                    <a:pt x="1260" y="523"/>
                  </a:lnTo>
                  <a:lnTo>
                    <a:pt x="1353" y="431"/>
                  </a:lnTo>
                  <a:lnTo>
                    <a:pt x="1445" y="339"/>
                  </a:lnTo>
                  <a:lnTo>
                    <a:pt x="1568" y="278"/>
                  </a:lnTo>
                  <a:lnTo>
                    <a:pt x="1721" y="247"/>
                  </a:lnTo>
                  <a:lnTo>
                    <a:pt x="1875" y="216"/>
                  </a:lnTo>
                  <a:lnTo>
                    <a:pt x="1875" y="216"/>
                  </a:lnTo>
                  <a:lnTo>
                    <a:pt x="1537" y="124"/>
                  </a:lnTo>
                  <a:lnTo>
                    <a:pt x="1199" y="62"/>
                  </a:lnTo>
                  <a:lnTo>
                    <a:pt x="830" y="32"/>
                  </a:lnTo>
                  <a:lnTo>
                    <a:pt x="431" y="1"/>
                  </a:lnTo>
                  <a:lnTo>
                    <a:pt x="431" y="1"/>
                  </a:lnTo>
                  <a:lnTo>
                    <a:pt x="339" y="32"/>
                  </a:lnTo>
                  <a:lnTo>
                    <a:pt x="246" y="62"/>
                  </a:lnTo>
                  <a:lnTo>
                    <a:pt x="154" y="93"/>
                  </a:lnTo>
                  <a:lnTo>
                    <a:pt x="93" y="185"/>
                  </a:lnTo>
                  <a:lnTo>
                    <a:pt x="31" y="247"/>
                  </a:lnTo>
                  <a:lnTo>
                    <a:pt x="1" y="339"/>
                  </a:lnTo>
                  <a:lnTo>
                    <a:pt x="1" y="431"/>
                  </a:lnTo>
                  <a:lnTo>
                    <a:pt x="1" y="554"/>
                  </a:lnTo>
                  <a:lnTo>
                    <a:pt x="1" y="554"/>
                  </a:lnTo>
                  <a:lnTo>
                    <a:pt x="62" y="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5725261" y="3773241"/>
              <a:ext cx="28577" cy="30895"/>
            </a:xfrm>
            <a:custGeom>
              <a:avLst/>
              <a:gdLst/>
              <a:ahLst/>
              <a:cxnLst/>
              <a:rect l="l" t="t" r="r" b="b"/>
              <a:pathLst>
                <a:path w="370" h="400" extrusionOk="0">
                  <a:moveTo>
                    <a:pt x="32" y="0"/>
                  </a:moveTo>
                  <a:lnTo>
                    <a:pt x="1" y="184"/>
                  </a:lnTo>
                  <a:lnTo>
                    <a:pt x="32" y="399"/>
                  </a:lnTo>
                  <a:lnTo>
                    <a:pt x="185" y="399"/>
                  </a:lnTo>
                  <a:lnTo>
                    <a:pt x="278" y="338"/>
                  </a:lnTo>
                  <a:lnTo>
                    <a:pt x="370" y="277"/>
                  </a:lnTo>
                  <a:lnTo>
                    <a:pt x="370" y="184"/>
                  </a:lnTo>
                  <a:lnTo>
                    <a:pt x="370" y="123"/>
                  </a:lnTo>
                  <a:lnTo>
                    <a:pt x="308" y="61"/>
                  </a:lnTo>
                  <a:lnTo>
                    <a:pt x="1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725261" y="3773241"/>
              <a:ext cx="28577" cy="30895"/>
            </a:xfrm>
            <a:custGeom>
              <a:avLst/>
              <a:gdLst/>
              <a:ahLst/>
              <a:cxnLst/>
              <a:rect l="l" t="t" r="r" b="b"/>
              <a:pathLst>
                <a:path w="370" h="400" fill="none" extrusionOk="0">
                  <a:moveTo>
                    <a:pt x="32" y="0"/>
                  </a:moveTo>
                  <a:lnTo>
                    <a:pt x="32" y="0"/>
                  </a:lnTo>
                  <a:lnTo>
                    <a:pt x="1" y="184"/>
                  </a:lnTo>
                  <a:lnTo>
                    <a:pt x="32" y="399"/>
                  </a:lnTo>
                  <a:lnTo>
                    <a:pt x="32" y="399"/>
                  </a:lnTo>
                  <a:lnTo>
                    <a:pt x="185" y="399"/>
                  </a:lnTo>
                  <a:lnTo>
                    <a:pt x="278" y="338"/>
                  </a:lnTo>
                  <a:lnTo>
                    <a:pt x="370" y="277"/>
                  </a:lnTo>
                  <a:lnTo>
                    <a:pt x="370" y="184"/>
                  </a:lnTo>
                  <a:lnTo>
                    <a:pt x="370" y="123"/>
                  </a:lnTo>
                  <a:lnTo>
                    <a:pt x="308" y="61"/>
                  </a:lnTo>
                  <a:lnTo>
                    <a:pt x="185" y="0"/>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5647021" y="3766058"/>
              <a:ext cx="42788" cy="47578"/>
            </a:xfrm>
            <a:custGeom>
              <a:avLst/>
              <a:gdLst/>
              <a:ahLst/>
              <a:cxnLst/>
              <a:rect l="l" t="t" r="r" b="b"/>
              <a:pathLst>
                <a:path w="554" h="616" extrusionOk="0">
                  <a:moveTo>
                    <a:pt x="0" y="1"/>
                  </a:moveTo>
                  <a:lnTo>
                    <a:pt x="123" y="308"/>
                  </a:lnTo>
                  <a:lnTo>
                    <a:pt x="307" y="615"/>
                  </a:lnTo>
                  <a:lnTo>
                    <a:pt x="492" y="400"/>
                  </a:lnTo>
                  <a:lnTo>
                    <a:pt x="553" y="308"/>
                  </a:lnTo>
                  <a:lnTo>
                    <a:pt x="553" y="216"/>
                  </a:lnTo>
                  <a:lnTo>
                    <a:pt x="522" y="124"/>
                  </a:lnTo>
                  <a:lnTo>
                    <a:pt x="430" y="62"/>
                  </a:lnTo>
                  <a:lnTo>
                    <a:pt x="246" y="32"/>
                  </a:lnTo>
                  <a:lnTo>
                    <a:pt x="0" y="1"/>
                  </a:lnTo>
                  <a:close/>
                </a:path>
              </a:pathLst>
            </a:custGeom>
            <a:solidFill>
              <a:srgbClr val="FEC9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4949265" y="3284326"/>
              <a:ext cx="405870" cy="268246"/>
            </a:xfrm>
            <a:custGeom>
              <a:avLst/>
              <a:gdLst/>
              <a:ahLst/>
              <a:cxnLst/>
              <a:rect l="l" t="t" r="r" b="b"/>
              <a:pathLst>
                <a:path w="5255" h="3473" extrusionOk="0">
                  <a:moveTo>
                    <a:pt x="1" y="1"/>
                  </a:moveTo>
                  <a:lnTo>
                    <a:pt x="3104" y="3073"/>
                  </a:lnTo>
                  <a:lnTo>
                    <a:pt x="3227" y="3135"/>
                  </a:lnTo>
                  <a:lnTo>
                    <a:pt x="3319" y="3165"/>
                  </a:lnTo>
                  <a:lnTo>
                    <a:pt x="3350" y="3196"/>
                  </a:lnTo>
                  <a:lnTo>
                    <a:pt x="3411" y="3227"/>
                  </a:lnTo>
                  <a:lnTo>
                    <a:pt x="3473" y="3227"/>
                  </a:lnTo>
                  <a:lnTo>
                    <a:pt x="3903" y="3350"/>
                  </a:lnTo>
                  <a:lnTo>
                    <a:pt x="4272" y="3411"/>
                  </a:lnTo>
                  <a:lnTo>
                    <a:pt x="4610" y="3442"/>
                  </a:lnTo>
                  <a:lnTo>
                    <a:pt x="4886" y="3473"/>
                  </a:lnTo>
                  <a:lnTo>
                    <a:pt x="5132" y="3442"/>
                  </a:lnTo>
                  <a:lnTo>
                    <a:pt x="5255" y="3442"/>
                  </a:lnTo>
                  <a:lnTo>
                    <a:pt x="3841" y="2366"/>
                  </a:lnTo>
                  <a:lnTo>
                    <a:pt x="2489" y="1445"/>
                  </a:lnTo>
                  <a:lnTo>
                    <a:pt x="1844" y="1045"/>
                  </a:lnTo>
                  <a:lnTo>
                    <a:pt x="1230" y="676"/>
                  </a:lnTo>
                  <a:lnTo>
                    <a:pt x="615" y="308"/>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5212719" y="3533495"/>
              <a:ext cx="4789" cy="77"/>
            </a:xfrm>
            <a:custGeom>
              <a:avLst/>
              <a:gdLst/>
              <a:ahLst/>
              <a:cxnLst/>
              <a:rect l="l" t="t" r="r" b="b"/>
              <a:pathLst>
                <a:path w="62" h="1" extrusionOk="0">
                  <a:moveTo>
                    <a:pt x="62" y="1"/>
                  </a:moveTo>
                  <a:lnTo>
                    <a:pt x="62" y="1"/>
                  </a:lnTo>
                  <a:lnTo>
                    <a:pt x="0" y="1"/>
                  </a:lnTo>
                  <a:lnTo>
                    <a:pt x="0" y="1"/>
                  </a:lnTo>
                  <a:lnTo>
                    <a:pt x="62" y="1"/>
                  </a:lnTo>
                  <a:lnTo>
                    <a:pt x="62"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5355066" y="3550101"/>
              <a:ext cx="77" cy="77"/>
            </a:xfrm>
            <a:custGeom>
              <a:avLst/>
              <a:gdLst/>
              <a:ahLst/>
              <a:cxnLst/>
              <a:rect l="l" t="t" r="r" b="b"/>
              <a:pathLst>
                <a:path w="1" h="1" extrusionOk="0">
                  <a:moveTo>
                    <a:pt x="1" y="1"/>
                  </a:move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5326643" y="3550101"/>
              <a:ext cx="28500" cy="2472"/>
            </a:xfrm>
            <a:custGeom>
              <a:avLst/>
              <a:gdLst/>
              <a:ahLst/>
              <a:cxnLst/>
              <a:rect l="l" t="t" r="r" b="b"/>
              <a:pathLst>
                <a:path w="369" h="32" extrusionOk="0">
                  <a:moveTo>
                    <a:pt x="0" y="32"/>
                  </a:moveTo>
                  <a:lnTo>
                    <a:pt x="0" y="32"/>
                  </a:lnTo>
                  <a:lnTo>
                    <a:pt x="246" y="1"/>
                  </a:lnTo>
                  <a:lnTo>
                    <a:pt x="369" y="1"/>
                  </a:lnTo>
                  <a:lnTo>
                    <a:pt x="369" y="1"/>
                  </a:lnTo>
                  <a:lnTo>
                    <a:pt x="246" y="1"/>
                  </a:lnTo>
                  <a:lnTo>
                    <a:pt x="0" y="32"/>
                  </a:lnTo>
                  <a:lnTo>
                    <a:pt x="0" y="32"/>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5198431" y="3526389"/>
              <a:ext cx="77" cy="77"/>
            </a:xfrm>
            <a:custGeom>
              <a:avLst/>
              <a:gdLst/>
              <a:ahLst/>
              <a:cxnLst/>
              <a:rect l="l" t="t" r="r" b="b"/>
              <a:pathLst>
                <a:path w="1" h="1" extrusionOk="0">
                  <a:moveTo>
                    <a:pt x="1" y="1"/>
                  </a:move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5198431" y="3526389"/>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5205614" y="3528784"/>
              <a:ext cx="2394" cy="2394"/>
            </a:xfrm>
            <a:custGeom>
              <a:avLst/>
              <a:gdLst/>
              <a:ahLst/>
              <a:cxnLst/>
              <a:rect l="l" t="t" r="r" b="b"/>
              <a:pathLst>
                <a:path w="31" h="31" extrusionOk="0">
                  <a:moveTo>
                    <a:pt x="0" y="0"/>
                  </a:moveTo>
                  <a:lnTo>
                    <a:pt x="31" y="31"/>
                  </a:lnTo>
                  <a:lnTo>
                    <a:pt x="0" y="0"/>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5205614" y="3528784"/>
              <a:ext cx="2394" cy="2394"/>
            </a:xfrm>
            <a:custGeom>
              <a:avLst/>
              <a:gdLst/>
              <a:ahLst/>
              <a:cxnLst/>
              <a:rect l="l" t="t" r="r" b="b"/>
              <a:pathLst>
                <a:path w="31" h="31" fill="none" extrusionOk="0">
                  <a:moveTo>
                    <a:pt x="0" y="0"/>
                  </a:moveTo>
                  <a:lnTo>
                    <a:pt x="31" y="3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4771312" y="3246325"/>
              <a:ext cx="417687" cy="275429"/>
            </a:xfrm>
            <a:custGeom>
              <a:avLst/>
              <a:gdLst/>
              <a:ahLst/>
              <a:cxnLst/>
              <a:rect l="l" t="t" r="r" b="b"/>
              <a:pathLst>
                <a:path w="5408" h="3566" extrusionOk="0">
                  <a:moveTo>
                    <a:pt x="92" y="1"/>
                  </a:moveTo>
                  <a:lnTo>
                    <a:pt x="31" y="32"/>
                  </a:lnTo>
                  <a:lnTo>
                    <a:pt x="0" y="124"/>
                  </a:lnTo>
                  <a:lnTo>
                    <a:pt x="0" y="216"/>
                  </a:lnTo>
                  <a:lnTo>
                    <a:pt x="0" y="277"/>
                  </a:lnTo>
                  <a:lnTo>
                    <a:pt x="62" y="308"/>
                  </a:lnTo>
                  <a:lnTo>
                    <a:pt x="738" y="738"/>
                  </a:lnTo>
                  <a:lnTo>
                    <a:pt x="922" y="861"/>
                  </a:lnTo>
                  <a:lnTo>
                    <a:pt x="1352" y="1138"/>
                  </a:lnTo>
                  <a:lnTo>
                    <a:pt x="1598" y="1291"/>
                  </a:lnTo>
                  <a:lnTo>
                    <a:pt x="2550" y="1875"/>
                  </a:lnTo>
                  <a:lnTo>
                    <a:pt x="3196" y="2275"/>
                  </a:lnTo>
                  <a:lnTo>
                    <a:pt x="4701" y="3166"/>
                  </a:lnTo>
                  <a:lnTo>
                    <a:pt x="4886" y="3289"/>
                  </a:lnTo>
                  <a:lnTo>
                    <a:pt x="4916" y="3289"/>
                  </a:lnTo>
                  <a:lnTo>
                    <a:pt x="5070" y="3381"/>
                  </a:lnTo>
                  <a:lnTo>
                    <a:pt x="5101" y="3411"/>
                  </a:lnTo>
                  <a:lnTo>
                    <a:pt x="5254" y="3473"/>
                  </a:lnTo>
                  <a:lnTo>
                    <a:pt x="5254" y="3504"/>
                  </a:lnTo>
                  <a:lnTo>
                    <a:pt x="5408" y="3565"/>
                  </a:lnTo>
                  <a:lnTo>
                    <a:pt x="5408" y="3565"/>
                  </a:lnTo>
                  <a:lnTo>
                    <a:pt x="2305" y="493"/>
                  </a:lnTo>
                  <a:lnTo>
                    <a:pt x="132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5162825" y="3507389"/>
              <a:ext cx="2472" cy="2472"/>
            </a:xfrm>
            <a:custGeom>
              <a:avLst/>
              <a:gdLst/>
              <a:ahLst/>
              <a:cxnLst/>
              <a:rect l="l" t="t" r="r" b="b"/>
              <a:pathLst>
                <a:path w="32" h="32" extrusionOk="0">
                  <a:moveTo>
                    <a:pt x="1" y="1"/>
                  </a:moveTo>
                  <a:lnTo>
                    <a:pt x="32" y="3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5162825" y="3507389"/>
              <a:ext cx="2472" cy="2472"/>
            </a:xfrm>
            <a:custGeom>
              <a:avLst/>
              <a:gdLst/>
              <a:ahLst/>
              <a:cxnLst/>
              <a:rect l="l" t="t" r="r" b="b"/>
              <a:pathLst>
                <a:path w="32" h="32" fill="none" extrusionOk="0">
                  <a:moveTo>
                    <a:pt x="1" y="1"/>
                  </a:moveTo>
                  <a:lnTo>
                    <a:pt x="32" y="3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5148613" y="3500283"/>
              <a:ext cx="2472" cy="77"/>
            </a:xfrm>
            <a:custGeom>
              <a:avLst/>
              <a:gdLst/>
              <a:ahLst/>
              <a:cxnLst/>
              <a:rect l="l" t="t" r="r" b="b"/>
              <a:pathLst>
                <a:path w="32" h="1" extrusionOk="0">
                  <a:moveTo>
                    <a:pt x="1" y="1"/>
                  </a:moveTo>
                  <a:lnTo>
                    <a:pt x="3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5148613" y="3500283"/>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5096401" y="3523995"/>
              <a:ext cx="111605" cy="144898"/>
            </a:xfrm>
            <a:custGeom>
              <a:avLst/>
              <a:gdLst/>
              <a:ahLst/>
              <a:cxnLst/>
              <a:rect l="l" t="t" r="r" b="b"/>
              <a:pathLst>
                <a:path w="1445" h="1876" extrusionOk="0">
                  <a:moveTo>
                    <a:pt x="554" y="1"/>
                  </a:moveTo>
                  <a:lnTo>
                    <a:pt x="431" y="124"/>
                  </a:lnTo>
                  <a:lnTo>
                    <a:pt x="308" y="308"/>
                  </a:lnTo>
                  <a:lnTo>
                    <a:pt x="185" y="585"/>
                  </a:lnTo>
                  <a:lnTo>
                    <a:pt x="93" y="861"/>
                  </a:lnTo>
                  <a:lnTo>
                    <a:pt x="31" y="1168"/>
                  </a:lnTo>
                  <a:lnTo>
                    <a:pt x="1" y="1445"/>
                  </a:lnTo>
                  <a:lnTo>
                    <a:pt x="1" y="1691"/>
                  </a:lnTo>
                  <a:lnTo>
                    <a:pt x="31" y="1783"/>
                  </a:lnTo>
                  <a:lnTo>
                    <a:pt x="62" y="1875"/>
                  </a:lnTo>
                  <a:lnTo>
                    <a:pt x="369" y="1875"/>
                  </a:lnTo>
                  <a:lnTo>
                    <a:pt x="615" y="1844"/>
                  </a:lnTo>
                  <a:lnTo>
                    <a:pt x="830" y="1783"/>
                  </a:lnTo>
                  <a:lnTo>
                    <a:pt x="1015" y="1691"/>
                  </a:lnTo>
                  <a:lnTo>
                    <a:pt x="1168" y="1599"/>
                  </a:lnTo>
                  <a:lnTo>
                    <a:pt x="1291" y="1476"/>
                  </a:lnTo>
                  <a:lnTo>
                    <a:pt x="1383" y="1322"/>
                  </a:lnTo>
                  <a:lnTo>
                    <a:pt x="1445" y="1199"/>
                  </a:lnTo>
                  <a:lnTo>
                    <a:pt x="1445" y="1046"/>
                  </a:lnTo>
                  <a:lnTo>
                    <a:pt x="1414" y="861"/>
                  </a:lnTo>
                  <a:lnTo>
                    <a:pt x="1353" y="708"/>
                  </a:lnTo>
                  <a:lnTo>
                    <a:pt x="1260" y="554"/>
                  </a:lnTo>
                  <a:lnTo>
                    <a:pt x="1137" y="400"/>
                  </a:lnTo>
                  <a:lnTo>
                    <a:pt x="984" y="247"/>
                  </a:lnTo>
                  <a:lnTo>
                    <a:pt x="769" y="124"/>
                  </a:lnTo>
                  <a:lnTo>
                    <a:pt x="554"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4156664" y="3179901"/>
              <a:ext cx="977795" cy="401172"/>
            </a:xfrm>
            <a:custGeom>
              <a:avLst/>
              <a:gdLst/>
              <a:ahLst/>
              <a:cxnLst/>
              <a:rect l="l" t="t" r="r" b="b"/>
              <a:pathLst>
                <a:path w="12660" h="5194" extrusionOk="0">
                  <a:moveTo>
                    <a:pt x="0" y="1"/>
                  </a:moveTo>
                  <a:lnTo>
                    <a:pt x="62" y="1322"/>
                  </a:lnTo>
                  <a:lnTo>
                    <a:pt x="553" y="1322"/>
                  </a:lnTo>
                  <a:lnTo>
                    <a:pt x="553" y="1230"/>
                  </a:lnTo>
                  <a:lnTo>
                    <a:pt x="553" y="1107"/>
                  </a:lnTo>
                  <a:lnTo>
                    <a:pt x="615" y="1015"/>
                  </a:lnTo>
                  <a:lnTo>
                    <a:pt x="676" y="953"/>
                  </a:lnTo>
                  <a:lnTo>
                    <a:pt x="768" y="892"/>
                  </a:lnTo>
                  <a:lnTo>
                    <a:pt x="861" y="861"/>
                  </a:lnTo>
                  <a:lnTo>
                    <a:pt x="1475" y="861"/>
                  </a:lnTo>
                  <a:lnTo>
                    <a:pt x="1629" y="892"/>
                  </a:lnTo>
                  <a:lnTo>
                    <a:pt x="2182" y="892"/>
                  </a:lnTo>
                  <a:lnTo>
                    <a:pt x="2520" y="922"/>
                  </a:lnTo>
                  <a:lnTo>
                    <a:pt x="2704" y="953"/>
                  </a:lnTo>
                  <a:lnTo>
                    <a:pt x="3042" y="984"/>
                  </a:lnTo>
                  <a:lnTo>
                    <a:pt x="3226" y="984"/>
                  </a:lnTo>
                  <a:lnTo>
                    <a:pt x="3564" y="1015"/>
                  </a:lnTo>
                  <a:lnTo>
                    <a:pt x="3749" y="1045"/>
                  </a:lnTo>
                  <a:lnTo>
                    <a:pt x="4118" y="1107"/>
                  </a:lnTo>
                  <a:lnTo>
                    <a:pt x="4240" y="1107"/>
                  </a:lnTo>
                  <a:lnTo>
                    <a:pt x="4640" y="1168"/>
                  </a:lnTo>
                  <a:lnTo>
                    <a:pt x="4732" y="1199"/>
                  </a:lnTo>
                  <a:lnTo>
                    <a:pt x="5131" y="1291"/>
                  </a:lnTo>
                  <a:lnTo>
                    <a:pt x="5224" y="1291"/>
                  </a:lnTo>
                  <a:lnTo>
                    <a:pt x="5469" y="1353"/>
                  </a:lnTo>
                  <a:lnTo>
                    <a:pt x="5654" y="1383"/>
                  </a:lnTo>
                  <a:lnTo>
                    <a:pt x="5900" y="1445"/>
                  </a:lnTo>
                  <a:lnTo>
                    <a:pt x="6084" y="1506"/>
                  </a:lnTo>
                  <a:lnTo>
                    <a:pt x="6299" y="1568"/>
                  </a:lnTo>
                  <a:lnTo>
                    <a:pt x="6483" y="1629"/>
                  </a:lnTo>
                  <a:lnTo>
                    <a:pt x="6698" y="1691"/>
                  </a:lnTo>
                  <a:lnTo>
                    <a:pt x="6914" y="1752"/>
                  </a:lnTo>
                  <a:lnTo>
                    <a:pt x="7098" y="1813"/>
                  </a:lnTo>
                  <a:lnTo>
                    <a:pt x="7313" y="1906"/>
                  </a:lnTo>
                  <a:lnTo>
                    <a:pt x="7497" y="1967"/>
                  </a:lnTo>
                  <a:lnTo>
                    <a:pt x="7743" y="2090"/>
                  </a:lnTo>
                  <a:lnTo>
                    <a:pt x="7866" y="2151"/>
                  </a:lnTo>
                  <a:lnTo>
                    <a:pt x="8265" y="2305"/>
                  </a:lnTo>
                  <a:lnTo>
                    <a:pt x="8296" y="2336"/>
                  </a:lnTo>
                  <a:lnTo>
                    <a:pt x="8634" y="2489"/>
                  </a:lnTo>
                  <a:lnTo>
                    <a:pt x="8788" y="2582"/>
                  </a:lnTo>
                  <a:lnTo>
                    <a:pt x="9003" y="2704"/>
                  </a:lnTo>
                  <a:lnTo>
                    <a:pt x="9157" y="2766"/>
                  </a:lnTo>
                  <a:lnTo>
                    <a:pt x="9464" y="2920"/>
                  </a:lnTo>
                  <a:lnTo>
                    <a:pt x="9556" y="2981"/>
                  </a:lnTo>
                  <a:lnTo>
                    <a:pt x="9802" y="3073"/>
                  </a:lnTo>
                  <a:lnTo>
                    <a:pt x="9894" y="3135"/>
                  </a:lnTo>
                  <a:lnTo>
                    <a:pt x="10170" y="3288"/>
                  </a:lnTo>
                  <a:lnTo>
                    <a:pt x="10263" y="3319"/>
                  </a:lnTo>
                  <a:lnTo>
                    <a:pt x="10447" y="3442"/>
                  </a:lnTo>
                  <a:lnTo>
                    <a:pt x="10539" y="3473"/>
                  </a:lnTo>
                  <a:lnTo>
                    <a:pt x="10754" y="3596"/>
                  </a:lnTo>
                  <a:lnTo>
                    <a:pt x="10816" y="3626"/>
                  </a:lnTo>
                  <a:lnTo>
                    <a:pt x="11031" y="3749"/>
                  </a:lnTo>
                  <a:lnTo>
                    <a:pt x="11246" y="3903"/>
                  </a:lnTo>
                  <a:lnTo>
                    <a:pt x="11430" y="4087"/>
                  </a:lnTo>
                  <a:lnTo>
                    <a:pt x="11522" y="4241"/>
                  </a:lnTo>
                  <a:lnTo>
                    <a:pt x="11615" y="4425"/>
                  </a:lnTo>
                  <a:lnTo>
                    <a:pt x="11676" y="4640"/>
                  </a:lnTo>
                  <a:lnTo>
                    <a:pt x="11676" y="4886"/>
                  </a:lnTo>
                  <a:lnTo>
                    <a:pt x="11645" y="5101"/>
                  </a:lnTo>
                  <a:lnTo>
                    <a:pt x="11645" y="5132"/>
                  </a:lnTo>
                  <a:lnTo>
                    <a:pt x="11891" y="5193"/>
                  </a:lnTo>
                  <a:lnTo>
                    <a:pt x="11983" y="4947"/>
                  </a:lnTo>
                  <a:lnTo>
                    <a:pt x="12106" y="4702"/>
                  </a:lnTo>
                  <a:lnTo>
                    <a:pt x="12260" y="4517"/>
                  </a:lnTo>
                  <a:lnTo>
                    <a:pt x="12413" y="4333"/>
                  </a:lnTo>
                  <a:lnTo>
                    <a:pt x="12659" y="4026"/>
                  </a:lnTo>
                  <a:lnTo>
                    <a:pt x="11154" y="3135"/>
                  </a:lnTo>
                  <a:lnTo>
                    <a:pt x="10508" y="2735"/>
                  </a:lnTo>
                  <a:lnTo>
                    <a:pt x="9556" y="2151"/>
                  </a:lnTo>
                  <a:lnTo>
                    <a:pt x="9310" y="1998"/>
                  </a:lnTo>
                  <a:lnTo>
                    <a:pt x="8880" y="1721"/>
                  </a:lnTo>
                  <a:lnTo>
                    <a:pt x="8696" y="1598"/>
                  </a:lnTo>
                  <a:lnTo>
                    <a:pt x="8020" y="1168"/>
                  </a:lnTo>
                  <a:lnTo>
                    <a:pt x="6975" y="892"/>
                  </a:lnTo>
                  <a:lnTo>
                    <a:pt x="5930" y="646"/>
                  </a:lnTo>
                  <a:lnTo>
                    <a:pt x="4886" y="431"/>
                  </a:lnTo>
                  <a:lnTo>
                    <a:pt x="3872" y="277"/>
                  </a:lnTo>
                  <a:lnTo>
                    <a:pt x="2858" y="154"/>
                  </a:lnTo>
                  <a:lnTo>
                    <a:pt x="1905" y="62"/>
                  </a:lnTo>
                  <a:lnTo>
                    <a:pt x="922" y="31"/>
                  </a:lnTo>
                  <a:lnTo>
                    <a:pt x="0"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5067901" y="3514495"/>
              <a:ext cx="71288" cy="154398"/>
            </a:xfrm>
            <a:custGeom>
              <a:avLst/>
              <a:gdLst/>
              <a:ahLst/>
              <a:cxnLst/>
              <a:rect l="l" t="t" r="r" b="b"/>
              <a:pathLst>
                <a:path w="923" h="1999" extrusionOk="0">
                  <a:moveTo>
                    <a:pt x="615" y="1"/>
                  </a:moveTo>
                  <a:lnTo>
                    <a:pt x="462" y="185"/>
                  </a:lnTo>
                  <a:lnTo>
                    <a:pt x="308" y="370"/>
                  </a:lnTo>
                  <a:lnTo>
                    <a:pt x="185" y="615"/>
                  </a:lnTo>
                  <a:lnTo>
                    <a:pt x="93" y="861"/>
                  </a:lnTo>
                  <a:lnTo>
                    <a:pt x="32" y="1199"/>
                  </a:lnTo>
                  <a:lnTo>
                    <a:pt x="1" y="1537"/>
                  </a:lnTo>
                  <a:lnTo>
                    <a:pt x="32" y="1660"/>
                  </a:lnTo>
                  <a:lnTo>
                    <a:pt x="62" y="1814"/>
                  </a:lnTo>
                  <a:lnTo>
                    <a:pt x="93" y="1906"/>
                  </a:lnTo>
                  <a:lnTo>
                    <a:pt x="155" y="1998"/>
                  </a:lnTo>
                  <a:lnTo>
                    <a:pt x="431" y="1998"/>
                  </a:lnTo>
                  <a:lnTo>
                    <a:pt x="400" y="1906"/>
                  </a:lnTo>
                  <a:lnTo>
                    <a:pt x="370" y="1814"/>
                  </a:lnTo>
                  <a:lnTo>
                    <a:pt x="370" y="1568"/>
                  </a:lnTo>
                  <a:lnTo>
                    <a:pt x="400" y="1291"/>
                  </a:lnTo>
                  <a:lnTo>
                    <a:pt x="462" y="984"/>
                  </a:lnTo>
                  <a:lnTo>
                    <a:pt x="554" y="708"/>
                  </a:lnTo>
                  <a:lnTo>
                    <a:pt x="677" y="431"/>
                  </a:lnTo>
                  <a:lnTo>
                    <a:pt x="800" y="247"/>
                  </a:lnTo>
                  <a:lnTo>
                    <a:pt x="923" y="124"/>
                  </a:lnTo>
                  <a:lnTo>
                    <a:pt x="61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4199375" y="3246325"/>
              <a:ext cx="360765" cy="358459"/>
            </a:xfrm>
            <a:custGeom>
              <a:avLst/>
              <a:gdLst/>
              <a:ahLst/>
              <a:cxnLst/>
              <a:rect l="l" t="t" r="r" b="b"/>
              <a:pathLst>
                <a:path w="4671" h="4641" extrusionOk="0">
                  <a:moveTo>
                    <a:pt x="308" y="1"/>
                  </a:moveTo>
                  <a:lnTo>
                    <a:pt x="215" y="32"/>
                  </a:lnTo>
                  <a:lnTo>
                    <a:pt x="123" y="93"/>
                  </a:lnTo>
                  <a:lnTo>
                    <a:pt x="62" y="155"/>
                  </a:lnTo>
                  <a:lnTo>
                    <a:pt x="0" y="247"/>
                  </a:lnTo>
                  <a:lnTo>
                    <a:pt x="0" y="370"/>
                  </a:lnTo>
                  <a:lnTo>
                    <a:pt x="0" y="462"/>
                  </a:lnTo>
                  <a:lnTo>
                    <a:pt x="492" y="4641"/>
                  </a:lnTo>
                  <a:lnTo>
                    <a:pt x="4671" y="431"/>
                  </a:lnTo>
                  <a:lnTo>
                    <a:pt x="4578" y="431"/>
                  </a:lnTo>
                  <a:lnTo>
                    <a:pt x="4179" y="339"/>
                  </a:lnTo>
                  <a:lnTo>
                    <a:pt x="4087" y="308"/>
                  </a:lnTo>
                  <a:lnTo>
                    <a:pt x="3687" y="247"/>
                  </a:lnTo>
                  <a:lnTo>
                    <a:pt x="3565" y="247"/>
                  </a:lnTo>
                  <a:lnTo>
                    <a:pt x="3196" y="185"/>
                  </a:lnTo>
                  <a:lnTo>
                    <a:pt x="3011" y="155"/>
                  </a:lnTo>
                  <a:lnTo>
                    <a:pt x="2673" y="124"/>
                  </a:lnTo>
                  <a:lnTo>
                    <a:pt x="2489" y="124"/>
                  </a:lnTo>
                  <a:lnTo>
                    <a:pt x="2151" y="93"/>
                  </a:lnTo>
                  <a:lnTo>
                    <a:pt x="1967" y="62"/>
                  </a:lnTo>
                  <a:lnTo>
                    <a:pt x="1629" y="32"/>
                  </a:lnTo>
                  <a:lnTo>
                    <a:pt x="1076" y="32"/>
                  </a:lnTo>
                  <a:lnTo>
                    <a:pt x="922"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351223" y="3251114"/>
              <a:ext cx="14366" cy="2472"/>
            </a:xfrm>
            <a:custGeom>
              <a:avLst/>
              <a:gdLst/>
              <a:ahLst/>
              <a:cxnLst/>
              <a:rect l="l" t="t" r="r" b="b"/>
              <a:pathLst>
                <a:path w="186" h="32" extrusionOk="0">
                  <a:moveTo>
                    <a:pt x="1" y="0"/>
                  </a:moveTo>
                  <a:lnTo>
                    <a:pt x="1" y="0"/>
                  </a:lnTo>
                  <a:lnTo>
                    <a:pt x="185" y="31"/>
                  </a:lnTo>
                  <a:lnTo>
                    <a:pt x="185" y="31"/>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4310905" y="3248720"/>
              <a:ext cx="14288" cy="77"/>
            </a:xfrm>
            <a:custGeom>
              <a:avLst/>
              <a:gdLst/>
              <a:ahLst/>
              <a:cxnLst/>
              <a:rect l="l" t="t" r="r" b="b"/>
              <a:pathLst>
                <a:path w="185" h="1" extrusionOk="0">
                  <a:moveTo>
                    <a:pt x="0" y="1"/>
                  </a:moveTo>
                  <a:lnTo>
                    <a:pt x="0" y="1"/>
                  </a:lnTo>
                  <a:lnTo>
                    <a:pt x="185" y="1"/>
                  </a:lnTo>
                  <a:lnTo>
                    <a:pt x="185"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4270588" y="3246325"/>
              <a:ext cx="11894" cy="2472"/>
            </a:xfrm>
            <a:custGeom>
              <a:avLst/>
              <a:gdLst/>
              <a:ahLst/>
              <a:cxnLst/>
              <a:rect l="l" t="t" r="r" b="b"/>
              <a:pathLst>
                <a:path w="154" h="32" extrusionOk="0">
                  <a:moveTo>
                    <a:pt x="0" y="1"/>
                  </a:moveTo>
                  <a:lnTo>
                    <a:pt x="0" y="1"/>
                  </a:lnTo>
                  <a:lnTo>
                    <a:pt x="154" y="32"/>
                  </a:lnTo>
                  <a:lnTo>
                    <a:pt x="154" y="32"/>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4514964" y="3270115"/>
              <a:ext cx="7260" cy="2394"/>
            </a:xfrm>
            <a:custGeom>
              <a:avLst/>
              <a:gdLst/>
              <a:ahLst/>
              <a:cxnLst/>
              <a:rect l="l" t="t" r="r" b="b"/>
              <a:pathLst>
                <a:path w="94" h="31" extrusionOk="0">
                  <a:moveTo>
                    <a:pt x="1" y="0"/>
                  </a:moveTo>
                  <a:lnTo>
                    <a:pt x="1" y="0"/>
                  </a:lnTo>
                  <a:lnTo>
                    <a:pt x="93" y="31"/>
                  </a:lnTo>
                  <a:lnTo>
                    <a:pt x="93" y="31"/>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4391617" y="3255826"/>
              <a:ext cx="14288" cy="77"/>
            </a:xfrm>
            <a:custGeom>
              <a:avLst/>
              <a:gdLst/>
              <a:ahLst/>
              <a:cxnLst/>
              <a:rect l="l" t="t" r="r" b="b"/>
              <a:pathLst>
                <a:path w="185" h="1" extrusionOk="0">
                  <a:moveTo>
                    <a:pt x="0" y="1"/>
                  </a:moveTo>
                  <a:lnTo>
                    <a:pt x="0" y="1"/>
                  </a:lnTo>
                  <a:lnTo>
                    <a:pt x="184" y="1"/>
                  </a:lnTo>
                  <a:lnTo>
                    <a:pt x="184"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4474647" y="3265326"/>
              <a:ext cx="9577" cy="77"/>
            </a:xfrm>
            <a:custGeom>
              <a:avLst/>
              <a:gdLst/>
              <a:ahLst/>
              <a:cxnLst/>
              <a:rect l="l" t="t" r="r" b="b"/>
              <a:pathLst>
                <a:path w="124" h="1" extrusionOk="0">
                  <a:moveTo>
                    <a:pt x="1" y="1"/>
                  </a:moveTo>
                  <a:lnTo>
                    <a:pt x="1" y="1"/>
                  </a:lnTo>
                  <a:lnTo>
                    <a:pt x="123" y="1"/>
                  </a:lnTo>
                  <a:lnTo>
                    <a:pt x="123" y="1"/>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4431935" y="3258220"/>
              <a:ext cx="14288" cy="2472"/>
            </a:xfrm>
            <a:custGeom>
              <a:avLst/>
              <a:gdLst/>
              <a:ahLst/>
              <a:cxnLst/>
              <a:rect l="l" t="t" r="r" b="b"/>
              <a:pathLst>
                <a:path w="185" h="32" extrusionOk="0">
                  <a:moveTo>
                    <a:pt x="0" y="1"/>
                  </a:moveTo>
                  <a:lnTo>
                    <a:pt x="0" y="1"/>
                  </a:lnTo>
                  <a:lnTo>
                    <a:pt x="185" y="31"/>
                  </a:lnTo>
                  <a:lnTo>
                    <a:pt x="185" y="3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4237299" y="3279615"/>
              <a:ext cx="560185" cy="367882"/>
            </a:xfrm>
            <a:custGeom>
              <a:avLst/>
              <a:gdLst/>
              <a:ahLst/>
              <a:cxnLst/>
              <a:rect l="l" t="t" r="r" b="b"/>
              <a:pathLst>
                <a:path w="7253" h="4763" extrusionOk="0">
                  <a:moveTo>
                    <a:pt x="4180" y="0"/>
                  </a:moveTo>
                  <a:lnTo>
                    <a:pt x="1" y="4210"/>
                  </a:lnTo>
                  <a:lnTo>
                    <a:pt x="1" y="4271"/>
                  </a:lnTo>
                  <a:lnTo>
                    <a:pt x="1" y="4394"/>
                  </a:lnTo>
                  <a:lnTo>
                    <a:pt x="32" y="4455"/>
                  </a:lnTo>
                  <a:lnTo>
                    <a:pt x="62" y="4578"/>
                  </a:lnTo>
                  <a:lnTo>
                    <a:pt x="155" y="4670"/>
                  </a:lnTo>
                  <a:lnTo>
                    <a:pt x="277" y="4732"/>
                  </a:lnTo>
                  <a:lnTo>
                    <a:pt x="400" y="4763"/>
                  </a:lnTo>
                  <a:lnTo>
                    <a:pt x="3534" y="4763"/>
                  </a:lnTo>
                  <a:lnTo>
                    <a:pt x="7252" y="1045"/>
                  </a:lnTo>
                  <a:lnTo>
                    <a:pt x="7221" y="1014"/>
                  </a:lnTo>
                  <a:lnTo>
                    <a:pt x="6822" y="860"/>
                  </a:lnTo>
                  <a:lnTo>
                    <a:pt x="6699" y="799"/>
                  </a:lnTo>
                  <a:lnTo>
                    <a:pt x="6453" y="676"/>
                  </a:lnTo>
                  <a:lnTo>
                    <a:pt x="6269" y="615"/>
                  </a:lnTo>
                  <a:lnTo>
                    <a:pt x="6054" y="522"/>
                  </a:lnTo>
                  <a:lnTo>
                    <a:pt x="5870" y="461"/>
                  </a:lnTo>
                  <a:lnTo>
                    <a:pt x="5654" y="400"/>
                  </a:lnTo>
                  <a:lnTo>
                    <a:pt x="5439" y="338"/>
                  </a:lnTo>
                  <a:lnTo>
                    <a:pt x="5255" y="277"/>
                  </a:lnTo>
                  <a:lnTo>
                    <a:pt x="5040" y="215"/>
                  </a:lnTo>
                  <a:lnTo>
                    <a:pt x="4856" y="154"/>
                  </a:lnTo>
                  <a:lnTo>
                    <a:pt x="4610" y="92"/>
                  </a:lnTo>
                  <a:lnTo>
                    <a:pt x="4425" y="62"/>
                  </a:lnTo>
                  <a:lnTo>
                    <a:pt x="418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4237299" y="3609420"/>
              <a:ext cx="2472" cy="14366"/>
            </a:xfrm>
            <a:custGeom>
              <a:avLst/>
              <a:gdLst/>
              <a:ahLst/>
              <a:cxnLst/>
              <a:rect l="l" t="t" r="r" b="b"/>
              <a:pathLst>
                <a:path w="32" h="186" extrusionOk="0">
                  <a:moveTo>
                    <a:pt x="1" y="1"/>
                  </a:moveTo>
                  <a:lnTo>
                    <a:pt x="1" y="124"/>
                  </a:lnTo>
                  <a:lnTo>
                    <a:pt x="1" y="124"/>
                  </a:lnTo>
                  <a:lnTo>
                    <a:pt x="32" y="185"/>
                  </a:lnTo>
                  <a:lnTo>
                    <a:pt x="32" y="185"/>
                  </a:lnTo>
                  <a:lnTo>
                    <a:pt x="1" y="124"/>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643177" y="3300932"/>
              <a:ext cx="14288" cy="4866"/>
            </a:xfrm>
            <a:custGeom>
              <a:avLst/>
              <a:gdLst/>
              <a:ahLst/>
              <a:cxnLst/>
              <a:rect l="l" t="t" r="r" b="b"/>
              <a:pathLst>
                <a:path w="185" h="63" extrusionOk="0">
                  <a:moveTo>
                    <a:pt x="0" y="1"/>
                  </a:moveTo>
                  <a:lnTo>
                    <a:pt x="0" y="1"/>
                  </a:lnTo>
                  <a:lnTo>
                    <a:pt x="184" y="62"/>
                  </a:lnTo>
                  <a:lnTo>
                    <a:pt x="184" y="62"/>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612282" y="3291432"/>
              <a:ext cx="14288" cy="4866"/>
            </a:xfrm>
            <a:custGeom>
              <a:avLst/>
              <a:gdLst/>
              <a:ahLst/>
              <a:cxnLst/>
              <a:rect l="l" t="t" r="r" b="b"/>
              <a:pathLst>
                <a:path w="185" h="63" extrusionOk="0">
                  <a:moveTo>
                    <a:pt x="1" y="1"/>
                  </a:moveTo>
                  <a:lnTo>
                    <a:pt x="1" y="1"/>
                  </a:lnTo>
                  <a:lnTo>
                    <a:pt x="185" y="62"/>
                  </a:lnTo>
                  <a:lnTo>
                    <a:pt x="185" y="6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4673994" y="3310433"/>
              <a:ext cx="16683" cy="4789"/>
            </a:xfrm>
            <a:custGeom>
              <a:avLst/>
              <a:gdLst/>
              <a:ahLst/>
              <a:cxnLst/>
              <a:rect l="l" t="t" r="r" b="b"/>
              <a:pathLst>
                <a:path w="216" h="62" extrusionOk="0">
                  <a:moveTo>
                    <a:pt x="0" y="1"/>
                  </a:moveTo>
                  <a:lnTo>
                    <a:pt x="0" y="1"/>
                  </a:lnTo>
                  <a:lnTo>
                    <a:pt x="216" y="62"/>
                  </a:lnTo>
                  <a:lnTo>
                    <a:pt x="216" y="62"/>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4579070" y="3284326"/>
              <a:ext cx="14288" cy="2472"/>
            </a:xfrm>
            <a:custGeom>
              <a:avLst/>
              <a:gdLst/>
              <a:ahLst/>
              <a:cxnLst/>
              <a:rect l="l" t="t" r="r" b="b"/>
              <a:pathLst>
                <a:path w="185" h="32" extrusionOk="0">
                  <a:moveTo>
                    <a:pt x="0" y="1"/>
                  </a:moveTo>
                  <a:lnTo>
                    <a:pt x="0" y="1"/>
                  </a:lnTo>
                  <a:lnTo>
                    <a:pt x="185" y="31"/>
                  </a:lnTo>
                  <a:lnTo>
                    <a:pt x="185" y="31"/>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4735706" y="3331827"/>
              <a:ext cx="19077" cy="9500"/>
            </a:xfrm>
            <a:custGeom>
              <a:avLst/>
              <a:gdLst/>
              <a:ahLst/>
              <a:cxnLst/>
              <a:rect l="l" t="t" r="r" b="b"/>
              <a:pathLst>
                <a:path w="247" h="123" extrusionOk="0">
                  <a:moveTo>
                    <a:pt x="0" y="0"/>
                  </a:moveTo>
                  <a:lnTo>
                    <a:pt x="0" y="0"/>
                  </a:lnTo>
                  <a:lnTo>
                    <a:pt x="246" y="123"/>
                  </a:lnTo>
                  <a:lnTo>
                    <a:pt x="246" y="123"/>
                  </a:lnTo>
                  <a:lnTo>
                    <a:pt x="0" y="0"/>
                  </a:lnTo>
                  <a:lnTo>
                    <a:pt x="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704812" y="3319933"/>
              <a:ext cx="16683" cy="7183"/>
            </a:xfrm>
            <a:custGeom>
              <a:avLst/>
              <a:gdLst/>
              <a:ahLst/>
              <a:cxnLst/>
              <a:rect l="l" t="t" r="r" b="b"/>
              <a:pathLst>
                <a:path w="216" h="93" extrusionOk="0">
                  <a:moveTo>
                    <a:pt x="1" y="0"/>
                  </a:moveTo>
                  <a:lnTo>
                    <a:pt x="1" y="0"/>
                  </a:lnTo>
                  <a:lnTo>
                    <a:pt x="216" y="93"/>
                  </a:lnTo>
                  <a:lnTo>
                    <a:pt x="216" y="93"/>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4764207" y="3346039"/>
              <a:ext cx="33288" cy="14289"/>
            </a:xfrm>
            <a:custGeom>
              <a:avLst/>
              <a:gdLst/>
              <a:ahLst/>
              <a:cxnLst/>
              <a:rect l="l" t="t" r="r" b="b"/>
              <a:pathLst>
                <a:path w="431" h="185" extrusionOk="0">
                  <a:moveTo>
                    <a:pt x="430" y="185"/>
                  </a:moveTo>
                  <a:lnTo>
                    <a:pt x="430" y="185"/>
                  </a:lnTo>
                  <a:lnTo>
                    <a:pt x="430" y="185"/>
                  </a:lnTo>
                  <a:lnTo>
                    <a:pt x="399" y="154"/>
                  </a:lnTo>
                  <a:lnTo>
                    <a:pt x="399" y="154"/>
                  </a:lnTo>
                  <a:lnTo>
                    <a:pt x="0" y="0"/>
                  </a:lnTo>
                  <a:lnTo>
                    <a:pt x="0" y="0"/>
                  </a:lnTo>
                  <a:lnTo>
                    <a:pt x="399" y="154"/>
                  </a:lnTo>
                  <a:lnTo>
                    <a:pt x="399" y="154"/>
                  </a:lnTo>
                  <a:lnTo>
                    <a:pt x="430" y="185"/>
                  </a:lnTo>
                  <a:lnTo>
                    <a:pt x="430" y="185"/>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4647888" y="3405358"/>
              <a:ext cx="410658" cy="242140"/>
            </a:xfrm>
            <a:custGeom>
              <a:avLst/>
              <a:gdLst/>
              <a:ahLst/>
              <a:cxnLst/>
              <a:rect l="l" t="t" r="r" b="b"/>
              <a:pathLst>
                <a:path w="5317" h="3135" extrusionOk="0">
                  <a:moveTo>
                    <a:pt x="3104" y="1"/>
                  </a:moveTo>
                  <a:lnTo>
                    <a:pt x="0" y="3135"/>
                  </a:lnTo>
                  <a:lnTo>
                    <a:pt x="4210" y="3135"/>
                  </a:lnTo>
                  <a:lnTo>
                    <a:pt x="4394" y="3073"/>
                  </a:lnTo>
                  <a:lnTo>
                    <a:pt x="4640" y="3012"/>
                  </a:lnTo>
                  <a:lnTo>
                    <a:pt x="4855" y="2858"/>
                  </a:lnTo>
                  <a:lnTo>
                    <a:pt x="5009" y="2735"/>
                  </a:lnTo>
                  <a:lnTo>
                    <a:pt x="5162" y="2489"/>
                  </a:lnTo>
                  <a:lnTo>
                    <a:pt x="5224" y="2366"/>
                  </a:lnTo>
                  <a:lnTo>
                    <a:pt x="5285" y="2213"/>
                  </a:lnTo>
                  <a:lnTo>
                    <a:pt x="5285" y="2182"/>
                  </a:lnTo>
                  <a:lnTo>
                    <a:pt x="5316" y="1967"/>
                  </a:lnTo>
                  <a:lnTo>
                    <a:pt x="5316" y="1721"/>
                  </a:lnTo>
                  <a:lnTo>
                    <a:pt x="5255" y="1506"/>
                  </a:lnTo>
                  <a:lnTo>
                    <a:pt x="5162" y="1322"/>
                  </a:lnTo>
                  <a:lnTo>
                    <a:pt x="5070" y="1168"/>
                  </a:lnTo>
                  <a:lnTo>
                    <a:pt x="4886" y="984"/>
                  </a:lnTo>
                  <a:lnTo>
                    <a:pt x="4671" y="830"/>
                  </a:lnTo>
                  <a:lnTo>
                    <a:pt x="4456" y="707"/>
                  </a:lnTo>
                  <a:lnTo>
                    <a:pt x="4394" y="677"/>
                  </a:lnTo>
                  <a:lnTo>
                    <a:pt x="4179" y="554"/>
                  </a:lnTo>
                  <a:lnTo>
                    <a:pt x="4087" y="523"/>
                  </a:lnTo>
                  <a:lnTo>
                    <a:pt x="3903" y="400"/>
                  </a:lnTo>
                  <a:lnTo>
                    <a:pt x="3810" y="369"/>
                  </a:lnTo>
                  <a:lnTo>
                    <a:pt x="3534" y="216"/>
                  </a:lnTo>
                  <a:lnTo>
                    <a:pt x="3442" y="154"/>
                  </a:lnTo>
                  <a:lnTo>
                    <a:pt x="3196" y="62"/>
                  </a:lnTo>
                  <a:lnTo>
                    <a:pt x="3104"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4963554" y="3647421"/>
              <a:ext cx="9500" cy="77"/>
            </a:xfrm>
            <a:custGeom>
              <a:avLst/>
              <a:gdLst/>
              <a:ahLst/>
              <a:cxnLst/>
              <a:rect l="l" t="t" r="r" b="b"/>
              <a:pathLst>
                <a:path w="123" h="1" extrusionOk="0">
                  <a:moveTo>
                    <a:pt x="0" y="1"/>
                  </a:moveTo>
                  <a:lnTo>
                    <a:pt x="0" y="1"/>
                  </a:lnTo>
                  <a:lnTo>
                    <a:pt x="123" y="1"/>
                  </a:lnTo>
                  <a:lnTo>
                    <a:pt x="123"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4949265" y="3436176"/>
              <a:ext cx="14288" cy="9577"/>
            </a:xfrm>
            <a:custGeom>
              <a:avLst/>
              <a:gdLst/>
              <a:ahLst/>
              <a:cxnLst/>
              <a:rect l="l" t="t" r="r" b="b"/>
              <a:pathLst>
                <a:path w="185" h="124" extrusionOk="0">
                  <a:moveTo>
                    <a:pt x="1" y="1"/>
                  </a:moveTo>
                  <a:lnTo>
                    <a:pt x="1" y="1"/>
                  </a:lnTo>
                  <a:lnTo>
                    <a:pt x="185" y="124"/>
                  </a:lnTo>
                  <a:lnTo>
                    <a:pt x="185" y="12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4920765" y="3421964"/>
              <a:ext cx="21471" cy="11972"/>
            </a:xfrm>
            <a:custGeom>
              <a:avLst/>
              <a:gdLst/>
              <a:ahLst/>
              <a:cxnLst/>
              <a:rect l="l" t="t" r="r" b="b"/>
              <a:pathLst>
                <a:path w="278" h="155" extrusionOk="0">
                  <a:moveTo>
                    <a:pt x="1" y="1"/>
                  </a:moveTo>
                  <a:lnTo>
                    <a:pt x="1" y="1"/>
                  </a:lnTo>
                  <a:lnTo>
                    <a:pt x="277" y="154"/>
                  </a:lnTo>
                  <a:lnTo>
                    <a:pt x="277" y="15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970660" y="3448070"/>
              <a:ext cx="16683" cy="9577"/>
            </a:xfrm>
            <a:custGeom>
              <a:avLst/>
              <a:gdLst/>
              <a:ahLst/>
              <a:cxnLst/>
              <a:rect l="l" t="t" r="r" b="b"/>
              <a:pathLst>
                <a:path w="216" h="124" extrusionOk="0">
                  <a:moveTo>
                    <a:pt x="215" y="124"/>
                  </a:moveTo>
                  <a:lnTo>
                    <a:pt x="215" y="124"/>
                  </a:lnTo>
                  <a:lnTo>
                    <a:pt x="0" y="1"/>
                  </a:lnTo>
                  <a:lnTo>
                    <a:pt x="0" y="1"/>
                  </a:lnTo>
                  <a:lnTo>
                    <a:pt x="215" y="124"/>
                  </a:lnTo>
                  <a:lnTo>
                    <a:pt x="215" y="124"/>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4894659" y="3410069"/>
              <a:ext cx="19077" cy="7260"/>
            </a:xfrm>
            <a:custGeom>
              <a:avLst/>
              <a:gdLst/>
              <a:ahLst/>
              <a:cxnLst/>
              <a:rect l="l" t="t" r="r" b="b"/>
              <a:pathLst>
                <a:path w="247" h="94" extrusionOk="0">
                  <a:moveTo>
                    <a:pt x="1" y="1"/>
                  </a:moveTo>
                  <a:lnTo>
                    <a:pt x="1" y="1"/>
                  </a:lnTo>
                  <a:lnTo>
                    <a:pt x="247" y="93"/>
                  </a:lnTo>
                  <a:lnTo>
                    <a:pt x="247" y="93"/>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4887553" y="3405358"/>
              <a:ext cx="77" cy="77"/>
            </a:xfrm>
            <a:custGeom>
              <a:avLst/>
              <a:gdLst/>
              <a:ahLst/>
              <a:cxnLst/>
              <a:rect l="l" t="t" r="r" b="b"/>
              <a:pathLst>
                <a:path w="1" h="1" extrusionOk="0">
                  <a:moveTo>
                    <a:pt x="1" y="1"/>
                  </a:move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4887553" y="3405358"/>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4991977" y="3459965"/>
              <a:ext cx="16683" cy="9577"/>
            </a:xfrm>
            <a:custGeom>
              <a:avLst/>
              <a:gdLst/>
              <a:ahLst/>
              <a:cxnLst/>
              <a:rect l="l" t="t" r="r" b="b"/>
              <a:pathLst>
                <a:path w="216" h="124" extrusionOk="0">
                  <a:moveTo>
                    <a:pt x="216" y="123"/>
                  </a:moveTo>
                  <a:lnTo>
                    <a:pt x="216" y="123"/>
                  </a:lnTo>
                  <a:lnTo>
                    <a:pt x="1" y="0"/>
                  </a:lnTo>
                  <a:lnTo>
                    <a:pt x="1" y="0"/>
                  </a:lnTo>
                  <a:lnTo>
                    <a:pt x="216" y="123"/>
                  </a:lnTo>
                  <a:lnTo>
                    <a:pt x="216" y="123"/>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4510253" y="3360251"/>
              <a:ext cx="377370" cy="287246"/>
            </a:xfrm>
            <a:custGeom>
              <a:avLst/>
              <a:gdLst/>
              <a:ahLst/>
              <a:cxnLst/>
              <a:rect l="l" t="t" r="r" b="b"/>
              <a:pathLst>
                <a:path w="4886" h="3719" extrusionOk="0">
                  <a:moveTo>
                    <a:pt x="3718" y="1"/>
                  </a:moveTo>
                  <a:lnTo>
                    <a:pt x="0" y="3719"/>
                  </a:lnTo>
                  <a:lnTo>
                    <a:pt x="1782" y="3719"/>
                  </a:lnTo>
                  <a:lnTo>
                    <a:pt x="4886" y="585"/>
                  </a:lnTo>
                  <a:lnTo>
                    <a:pt x="4579" y="431"/>
                  </a:lnTo>
                  <a:lnTo>
                    <a:pt x="4425" y="369"/>
                  </a:lnTo>
                  <a:lnTo>
                    <a:pt x="4210" y="247"/>
                  </a:lnTo>
                  <a:lnTo>
                    <a:pt x="4056" y="154"/>
                  </a:lnTo>
                  <a:lnTo>
                    <a:pt x="3718"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4835341" y="3379251"/>
              <a:ext cx="16683" cy="9577"/>
            </a:xfrm>
            <a:custGeom>
              <a:avLst/>
              <a:gdLst/>
              <a:ahLst/>
              <a:cxnLst/>
              <a:rect l="l" t="t" r="r" b="b"/>
              <a:pathLst>
                <a:path w="216" h="124" extrusionOk="0">
                  <a:moveTo>
                    <a:pt x="1" y="1"/>
                  </a:moveTo>
                  <a:lnTo>
                    <a:pt x="1" y="1"/>
                  </a:lnTo>
                  <a:lnTo>
                    <a:pt x="216" y="123"/>
                  </a:lnTo>
                  <a:lnTo>
                    <a:pt x="216" y="123"/>
                  </a:ln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4797418" y="3360251"/>
              <a:ext cx="26183" cy="11972"/>
            </a:xfrm>
            <a:custGeom>
              <a:avLst/>
              <a:gdLst/>
              <a:ahLst/>
              <a:cxnLst/>
              <a:rect l="l" t="t" r="r" b="b"/>
              <a:pathLst>
                <a:path w="339" h="155" extrusionOk="0">
                  <a:moveTo>
                    <a:pt x="338" y="154"/>
                  </a:moveTo>
                  <a:lnTo>
                    <a:pt x="338" y="154"/>
                  </a:lnTo>
                  <a:lnTo>
                    <a:pt x="0" y="1"/>
                  </a:lnTo>
                  <a:lnTo>
                    <a:pt x="0" y="1"/>
                  </a:lnTo>
                  <a:lnTo>
                    <a:pt x="0" y="1"/>
                  </a:lnTo>
                  <a:lnTo>
                    <a:pt x="338" y="154"/>
                  </a:lnTo>
                  <a:lnTo>
                    <a:pt x="338" y="154"/>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4863842" y="3393463"/>
              <a:ext cx="23788" cy="11972"/>
            </a:xfrm>
            <a:custGeom>
              <a:avLst/>
              <a:gdLst/>
              <a:ahLst/>
              <a:cxnLst/>
              <a:rect l="l" t="t" r="r" b="b"/>
              <a:pathLst>
                <a:path w="308" h="155" extrusionOk="0">
                  <a:moveTo>
                    <a:pt x="308" y="155"/>
                  </a:moveTo>
                  <a:lnTo>
                    <a:pt x="308" y="155"/>
                  </a:lnTo>
                  <a:lnTo>
                    <a:pt x="1" y="1"/>
                  </a:lnTo>
                  <a:lnTo>
                    <a:pt x="1" y="1"/>
                  </a:lnTo>
                  <a:lnTo>
                    <a:pt x="308" y="155"/>
                  </a:lnTo>
                  <a:lnTo>
                    <a:pt x="308" y="155"/>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4090163" y="3137188"/>
              <a:ext cx="783240" cy="133003"/>
            </a:xfrm>
            <a:custGeom>
              <a:avLst/>
              <a:gdLst/>
              <a:ahLst/>
              <a:cxnLst/>
              <a:rect l="l" t="t" r="r" b="b"/>
              <a:pathLst>
                <a:path w="10141" h="1722" extrusionOk="0">
                  <a:moveTo>
                    <a:pt x="2828" y="1"/>
                  </a:moveTo>
                  <a:lnTo>
                    <a:pt x="1599" y="31"/>
                  </a:lnTo>
                  <a:lnTo>
                    <a:pt x="1" y="93"/>
                  </a:lnTo>
                  <a:lnTo>
                    <a:pt x="32" y="554"/>
                  </a:lnTo>
                  <a:lnTo>
                    <a:pt x="861" y="554"/>
                  </a:lnTo>
                  <a:lnTo>
                    <a:pt x="1783" y="584"/>
                  </a:lnTo>
                  <a:lnTo>
                    <a:pt x="2766" y="615"/>
                  </a:lnTo>
                  <a:lnTo>
                    <a:pt x="3719" y="707"/>
                  </a:lnTo>
                  <a:lnTo>
                    <a:pt x="4733" y="830"/>
                  </a:lnTo>
                  <a:lnTo>
                    <a:pt x="5747" y="984"/>
                  </a:lnTo>
                  <a:lnTo>
                    <a:pt x="6791" y="1199"/>
                  </a:lnTo>
                  <a:lnTo>
                    <a:pt x="7836" y="1445"/>
                  </a:lnTo>
                  <a:lnTo>
                    <a:pt x="8881" y="1721"/>
                  </a:lnTo>
                  <a:lnTo>
                    <a:pt x="8881" y="1721"/>
                  </a:lnTo>
                  <a:lnTo>
                    <a:pt x="8819" y="1690"/>
                  </a:lnTo>
                  <a:lnTo>
                    <a:pt x="8819" y="1629"/>
                  </a:lnTo>
                  <a:lnTo>
                    <a:pt x="8819" y="1537"/>
                  </a:lnTo>
                  <a:lnTo>
                    <a:pt x="8850" y="1445"/>
                  </a:lnTo>
                  <a:lnTo>
                    <a:pt x="8911" y="1414"/>
                  </a:lnTo>
                  <a:lnTo>
                    <a:pt x="10140" y="1414"/>
                  </a:lnTo>
                  <a:lnTo>
                    <a:pt x="9157" y="1014"/>
                  </a:lnTo>
                  <a:lnTo>
                    <a:pt x="8174" y="707"/>
                  </a:lnTo>
                  <a:lnTo>
                    <a:pt x="7191" y="431"/>
                  </a:lnTo>
                  <a:lnTo>
                    <a:pt x="6177" y="246"/>
                  </a:lnTo>
                  <a:lnTo>
                    <a:pt x="5132" y="123"/>
                  </a:lnTo>
                  <a:lnTo>
                    <a:pt x="4026" y="31"/>
                  </a:lnTo>
                  <a:lnTo>
                    <a:pt x="2828"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4246799" y="3709133"/>
              <a:ext cx="187604" cy="45184"/>
            </a:xfrm>
            <a:custGeom>
              <a:avLst/>
              <a:gdLst/>
              <a:ahLst/>
              <a:cxnLst/>
              <a:rect l="l" t="t" r="r" b="b"/>
              <a:pathLst>
                <a:path w="2429" h="585" extrusionOk="0">
                  <a:moveTo>
                    <a:pt x="308" y="0"/>
                  </a:moveTo>
                  <a:lnTo>
                    <a:pt x="185" y="31"/>
                  </a:lnTo>
                  <a:lnTo>
                    <a:pt x="93" y="93"/>
                  </a:lnTo>
                  <a:lnTo>
                    <a:pt x="32" y="185"/>
                  </a:lnTo>
                  <a:lnTo>
                    <a:pt x="1" y="308"/>
                  </a:lnTo>
                  <a:lnTo>
                    <a:pt x="1" y="369"/>
                  </a:lnTo>
                  <a:lnTo>
                    <a:pt x="32" y="461"/>
                  </a:lnTo>
                  <a:lnTo>
                    <a:pt x="124" y="554"/>
                  </a:lnTo>
                  <a:lnTo>
                    <a:pt x="154" y="461"/>
                  </a:lnTo>
                  <a:lnTo>
                    <a:pt x="247" y="369"/>
                  </a:lnTo>
                  <a:lnTo>
                    <a:pt x="339" y="308"/>
                  </a:lnTo>
                  <a:lnTo>
                    <a:pt x="431" y="277"/>
                  </a:lnTo>
                  <a:lnTo>
                    <a:pt x="1906" y="277"/>
                  </a:lnTo>
                  <a:lnTo>
                    <a:pt x="2029" y="308"/>
                  </a:lnTo>
                  <a:lnTo>
                    <a:pt x="2121" y="369"/>
                  </a:lnTo>
                  <a:lnTo>
                    <a:pt x="2213" y="461"/>
                  </a:lnTo>
                  <a:lnTo>
                    <a:pt x="2244" y="584"/>
                  </a:lnTo>
                  <a:lnTo>
                    <a:pt x="2305" y="554"/>
                  </a:lnTo>
                  <a:lnTo>
                    <a:pt x="2367" y="461"/>
                  </a:lnTo>
                  <a:lnTo>
                    <a:pt x="2397" y="400"/>
                  </a:lnTo>
                  <a:lnTo>
                    <a:pt x="2428" y="308"/>
                  </a:lnTo>
                  <a:lnTo>
                    <a:pt x="2397" y="185"/>
                  </a:lnTo>
                  <a:lnTo>
                    <a:pt x="2336" y="93"/>
                  </a:lnTo>
                  <a:lnTo>
                    <a:pt x="2244" y="31"/>
                  </a:lnTo>
                  <a:lnTo>
                    <a:pt x="2121"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4256299" y="3730451"/>
              <a:ext cx="163815" cy="26184"/>
            </a:xfrm>
            <a:custGeom>
              <a:avLst/>
              <a:gdLst/>
              <a:ahLst/>
              <a:cxnLst/>
              <a:rect l="l" t="t" r="r" b="b"/>
              <a:pathLst>
                <a:path w="2121" h="339" extrusionOk="0">
                  <a:moveTo>
                    <a:pt x="308" y="1"/>
                  </a:moveTo>
                  <a:lnTo>
                    <a:pt x="216" y="32"/>
                  </a:lnTo>
                  <a:lnTo>
                    <a:pt x="124" y="93"/>
                  </a:lnTo>
                  <a:lnTo>
                    <a:pt x="31" y="185"/>
                  </a:lnTo>
                  <a:lnTo>
                    <a:pt x="1" y="278"/>
                  </a:lnTo>
                  <a:lnTo>
                    <a:pt x="93" y="308"/>
                  </a:lnTo>
                  <a:lnTo>
                    <a:pt x="185" y="339"/>
                  </a:lnTo>
                  <a:lnTo>
                    <a:pt x="1998" y="339"/>
                  </a:lnTo>
                  <a:lnTo>
                    <a:pt x="2121" y="308"/>
                  </a:lnTo>
                  <a:lnTo>
                    <a:pt x="2090" y="185"/>
                  </a:lnTo>
                  <a:lnTo>
                    <a:pt x="1998" y="93"/>
                  </a:lnTo>
                  <a:lnTo>
                    <a:pt x="1906" y="32"/>
                  </a:lnTo>
                  <a:lnTo>
                    <a:pt x="1783" y="1"/>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3060213" y="3856271"/>
              <a:ext cx="1134428" cy="296746"/>
            </a:xfrm>
            <a:custGeom>
              <a:avLst/>
              <a:gdLst/>
              <a:ahLst/>
              <a:cxnLst/>
              <a:rect l="l" t="t" r="r" b="b"/>
              <a:pathLst>
                <a:path w="14688" h="3842" extrusionOk="0">
                  <a:moveTo>
                    <a:pt x="4425" y="0"/>
                  </a:moveTo>
                  <a:lnTo>
                    <a:pt x="3842" y="31"/>
                  </a:lnTo>
                  <a:lnTo>
                    <a:pt x="3289" y="62"/>
                  </a:lnTo>
                  <a:lnTo>
                    <a:pt x="2736" y="154"/>
                  </a:lnTo>
                  <a:lnTo>
                    <a:pt x="2152" y="246"/>
                  </a:lnTo>
                  <a:lnTo>
                    <a:pt x="1599" y="400"/>
                  </a:lnTo>
                  <a:lnTo>
                    <a:pt x="1076" y="554"/>
                  </a:lnTo>
                  <a:lnTo>
                    <a:pt x="523" y="769"/>
                  </a:lnTo>
                  <a:lnTo>
                    <a:pt x="1" y="984"/>
                  </a:lnTo>
                  <a:lnTo>
                    <a:pt x="1" y="1567"/>
                  </a:lnTo>
                  <a:lnTo>
                    <a:pt x="4487" y="1567"/>
                  </a:lnTo>
                  <a:lnTo>
                    <a:pt x="9434" y="2889"/>
                  </a:lnTo>
                  <a:lnTo>
                    <a:pt x="9833" y="2919"/>
                  </a:lnTo>
                  <a:lnTo>
                    <a:pt x="10202" y="3042"/>
                  </a:lnTo>
                  <a:lnTo>
                    <a:pt x="10571" y="3196"/>
                  </a:lnTo>
                  <a:lnTo>
                    <a:pt x="10878" y="3442"/>
                  </a:lnTo>
                  <a:lnTo>
                    <a:pt x="11369" y="3841"/>
                  </a:lnTo>
                  <a:lnTo>
                    <a:pt x="14688" y="3841"/>
                  </a:lnTo>
                  <a:lnTo>
                    <a:pt x="14596" y="1383"/>
                  </a:lnTo>
                  <a:lnTo>
                    <a:pt x="13674" y="1352"/>
                  </a:lnTo>
                  <a:lnTo>
                    <a:pt x="12814" y="1291"/>
                  </a:lnTo>
                  <a:lnTo>
                    <a:pt x="11984" y="1229"/>
                  </a:lnTo>
                  <a:lnTo>
                    <a:pt x="11185" y="1137"/>
                  </a:lnTo>
                  <a:lnTo>
                    <a:pt x="10448" y="1014"/>
                  </a:lnTo>
                  <a:lnTo>
                    <a:pt x="9741" y="891"/>
                  </a:lnTo>
                  <a:lnTo>
                    <a:pt x="9096" y="738"/>
                  </a:lnTo>
                  <a:lnTo>
                    <a:pt x="8512" y="584"/>
                  </a:lnTo>
                  <a:lnTo>
                    <a:pt x="8051" y="461"/>
                  </a:lnTo>
                  <a:lnTo>
                    <a:pt x="7590" y="338"/>
                  </a:lnTo>
                  <a:lnTo>
                    <a:pt x="7099" y="246"/>
                  </a:lnTo>
                  <a:lnTo>
                    <a:pt x="6576" y="154"/>
                  </a:lnTo>
                  <a:lnTo>
                    <a:pt x="6054" y="93"/>
                  </a:lnTo>
                  <a:lnTo>
                    <a:pt x="5532" y="31"/>
                  </a:lnTo>
                  <a:lnTo>
                    <a:pt x="4979"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3900315" y="4122046"/>
              <a:ext cx="38077" cy="30972"/>
            </a:xfrm>
            <a:custGeom>
              <a:avLst/>
              <a:gdLst/>
              <a:ahLst/>
              <a:cxnLst/>
              <a:rect l="l" t="t" r="r" b="b"/>
              <a:pathLst>
                <a:path w="493" h="401" extrusionOk="0">
                  <a:moveTo>
                    <a:pt x="1" y="1"/>
                  </a:moveTo>
                  <a:lnTo>
                    <a:pt x="492" y="400"/>
                  </a:lnTo>
                  <a:lnTo>
                    <a:pt x="1"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3060213" y="3179901"/>
              <a:ext cx="1127322" cy="783265"/>
            </a:xfrm>
            <a:custGeom>
              <a:avLst/>
              <a:gdLst/>
              <a:ahLst/>
              <a:cxnLst/>
              <a:rect l="l" t="t" r="r" b="b"/>
              <a:pathLst>
                <a:path w="14596" h="10141" extrusionOk="0">
                  <a:moveTo>
                    <a:pt x="13428" y="861"/>
                  </a:moveTo>
                  <a:lnTo>
                    <a:pt x="13490" y="892"/>
                  </a:lnTo>
                  <a:lnTo>
                    <a:pt x="13551" y="922"/>
                  </a:lnTo>
                  <a:lnTo>
                    <a:pt x="13612" y="953"/>
                  </a:lnTo>
                  <a:lnTo>
                    <a:pt x="13674" y="1015"/>
                  </a:lnTo>
                  <a:lnTo>
                    <a:pt x="13674" y="1045"/>
                  </a:lnTo>
                  <a:lnTo>
                    <a:pt x="13735" y="1107"/>
                  </a:lnTo>
                  <a:lnTo>
                    <a:pt x="13766" y="1199"/>
                  </a:lnTo>
                  <a:lnTo>
                    <a:pt x="13766" y="1291"/>
                  </a:lnTo>
                  <a:lnTo>
                    <a:pt x="13397" y="5685"/>
                  </a:lnTo>
                  <a:lnTo>
                    <a:pt x="13367" y="5777"/>
                  </a:lnTo>
                  <a:lnTo>
                    <a:pt x="13336" y="5869"/>
                  </a:lnTo>
                  <a:lnTo>
                    <a:pt x="13274" y="5931"/>
                  </a:lnTo>
                  <a:lnTo>
                    <a:pt x="13152" y="6023"/>
                  </a:lnTo>
                  <a:lnTo>
                    <a:pt x="12998" y="6054"/>
                  </a:lnTo>
                  <a:lnTo>
                    <a:pt x="6668" y="6054"/>
                  </a:lnTo>
                  <a:lnTo>
                    <a:pt x="6546" y="6023"/>
                  </a:lnTo>
                  <a:lnTo>
                    <a:pt x="6392" y="6023"/>
                  </a:lnTo>
                  <a:lnTo>
                    <a:pt x="6361" y="5992"/>
                  </a:lnTo>
                  <a:lnTo>
                    <a:pt x="6300" y="5961"/>
                  </a:lnTo>
                  <a:lnTo>
                    <a:pt x="6238" y="5931"/>
                  </a:lnTo>
                  <a:lnTo>
                    <a:pt x="6177" y="5900"/>
                  </a:lnTo>
                  <a:lnTo>
                    <a:pt x="6085" y="5869"/>
                  </a:lnTo>
                  <a:lnTo>
                    <a:pt x="6054" y="5838"/>
                  </a:lnTo>
                  <a:lnTo>
                    <a:pt x="5992" y="5777"/>
                  </a:lnTo>
                  <a:lnTo>
                    <a:pt x="5900" y="5685"/>
                  </a:lnTo>
                  <a:lnTo>
                    <a:pt x="5839" y="5623"/>
                  </a:lnTo>
                  <a:lnTo>
                    <a:pt x="5808" y="5593"/>
                  </a:lnTo>
                  <a:lnTo>
                    <a:pt x="5747" y="5470"/>
                  </a:lnTo>
                  <a:lnTo>
                    <a:pt x="5685" y="5316"/>
                  </a:lnTo>
                  <a:lnTo>
                    <a:pt x="5654" y="5132"/>
                  </a:lnTo>
                  <a:lnTo>
                    <a:pt x="5654" y="4978"/>
                  </a:lnTo>
                  <a:lnTo>
                    <a:pt x="5654" y="4794"/>
                  </a:lnTo>
                  <a:lnTo>
                    <a:pt x="5992" y="3073"/>
                  </a:lnTo>
                  <a:lnTo>
                    <a:pt x="6054" y="2827"/>
                  </a:lnTo>
                  <a:lnTo>
                    <a:pt x="6208" y="2612"/>
                  </a:lnTo>
                  <a:lnTo>
                    <a:pt x="6361" y="2459"/>
                  </a:lnTo>
                  <a:lnTo>
                    <a:pt x="6576" y="2305"/>
                  </a:lnTo>
                  <a:lnTo>
                    <a:pt x="6761" y="2244"/>
                  </a:lnTo>
                  <a:lnTo>
                    <a:pt x="6822" y="2213"/>
                  </a:lnTo>
                  <a:lnTo>
                    <a:pt x="6945" y="2151"/>
                  </a:lnTo>
                  <a:lnTo>
                    <a:pt x="7037" y="2121"/>
                  </a:lnTo>
                  <a:lnTo>
                    <a:pt x="7191" y="2028"/>
                  </a:lnTo>
                  <a:lnTo>
                    <a:pt x="7375" y="1967"/>
                  </a:lnTo>
                  <a:lnTo>
                    <a:pt x="7467" y="1936"/>
                  </a:lnTo>
                  <a:lnTo>
                    <a:pt x="7652" y="1875"/>
                  </a:lnTo>
                  <a:lnTo>
                    <a:pt x="7682" y="1875"/>
                  </a:lnTo>
                  <a:lnTo>
                    <a:pt x="8297" y="1660"/>
                  </a:lnTo>
                  <a:lnTo>
                    <a:pt x="9004" y="1445"/>
                  </a:lnTo>
                  <a:lnTo>
                    <a:pt x="9802" y="1260"/>
                  </a:lnTo>
                  <a:lnTo>
                    <a:pt x="10694" y="1107"/>
                  </a:lnTo>
                  <a:lnTo>
                    <a:pt x="11247" y="1015"/>
                  </a:lnTo>
                  <a:lnTo>
                    <a:pt x="11277" y="1015"/>
                  </a:lnTo>
                  <a:lnTo>
                    <a:pt x="11861" y="953"/>
                  </a:lnTo>
                  <a:lnTo>
                    <a:pt x="11892" y="953"/>
                  </a:lnTo>
                  <a:lnTo>
                    <a:pt x="12506" y="892"/>
                  </a:lnTo>
                  <a:lnTo>
                    <a:pt x="12537" y="892"/>
                  </a:lnTo>
                  <a:lnTo>
                    <a:pt x="13336" y="861"/>
                  </a:lnTo>
                  <a:close/>
                  <a:moveTo>
                    <a:pt x="7805" y="6852"/>
                  </a:moveTo>
                  <a:lnTo>
                    <a:pt x="7928" y="6883"/>
                  </a:lnTo>
                  <a:lnTo>
                    <a:pt x="8020" y="6945"/>
                  </a:lnTo>
                  <a:lnTo>
                    <a:pt x="8113" y="7037"/>
                  </a:lnTo>
                  <a:lnTo>
                    <a:pt x="8113" y="7160"/>
                  </a:lnTo>
                  <a:lnTo>
                    <a:pt x="8113" y="7252"/>
                  </a:lnTo>
                  <a:lnTo>
                    <a:pt x="8082" y="7313"/>
                  </a:lnTo>
                  <a:lnTo>
                    <a:pt x="8020" y="7406"/>
                  </a:lnTo>
                  <a:lnTo>
                    <a:pt x="7928" y="7436"/>
                  </a:lnTo>
                  <a:lnTo>
                    <a:pt x="7805" y="7467"/>
                  </a:lnTo>
                  <a:lnTo>
                    <a:pt x="5992" y="7467"/>
                  </a:lnTo>
                  <a:lnTo>
                    <a:pt x="5900" y="7436"/>
                  </a:lnTo>
                  <a:lnTo>
                    <a:pt x="5839" y="7406"/>
                  </a:lnTo>
                  <a:lnTo>
                    <a:pt x="5716" y="7313"/>
                  </a:lnTo>
                  <a:lnTo>
                    <a:pt x="5716" y="7221"/>
                  </a:lnTo>
                  <a:lnTo>
                    <a:pt x="5685" y="7160"/>
                  </a:lnTo>
                  <a:lnTo>
                    <a:pt x="5716" y="7037"/>
                  </a:lnTo>
                  <a:lnTo>
                    <a:pt x="5777" y="6945"/>
                  </a:lnTo>
                  <a:lnTo>
                    <a:pt x="5870" y="6883"/>
                  </a:lnTo>
                  <a:lnTo>
                    <a:pt x="5992" y="6852"/>
                  </a:lnTo>
                  <a:close/>
                  <a:moveTo>
                    <a:pt x="13367" y="1"/>
                  </a:moveTo>
                  <a:lnTo>
                    <a:pt x="12168" y="93"/>
                  </a:lnTo>
                  <a:lnTo>
                    <a:pt x="11031" y="185"/>
                  </a:lnTo>
                  <a:lnTo>
                    <a:pt x="9987" y="369"/>
                  </a:lnTo>
                  <a:lnTo>
                    <a:pt x="8973" y="584"/>
                  </a:lnTo>
                  <a:lnTo>
                    <a:pt x="8020" y="830"/>
                  </a:lnTo>
                  <a:lnTo>
                    <a:pt x="7160" y="1137"/>
                  </a:lnTo>
                  <a:lnTo>
                    <a:pt x="6361" y="1445"/>
                  </a:lnTo>
                  <a:lnTo>
                    <a:pt x="5685" y="1813"/>
                  </a:lnTo>
                  <a:lnTo>
                    <a:pt x="4395" y="5654"/>
                  </a:lnTo>
                  <a:lnTo>
                    <a:pt x="4333" y="5777"/>
                  </a:lnTo>
                  <a:lnTo>
                    <a:pt x="4272" y="5869"/>
                  </a:lnTo>
                  <a:lnTo>
                    <a:pt x="4180" y="5992"/>
                  </a:lnTo>
                  <a:lnTo>
                    <a:pt x="4057" y="6054"/>
                  </a:lnTo>
                  <a:lnTo>
                    <a:pt x="3934" y="6115"/>
                  </a:lnTo>
                  <a:lnTo>
                    <a:pt x="3811" y="6146"/>
                  </a:lnTo>
                  <a:lnTo>
                    <a:pt x="3688" y="6176"/>
                  </a:lnTo>
                  <a:lnTo>
                    <a:pt x="523" y="6176"/>
                  </a:lnTo>
                  <a:lnTo>
                    <a:pt x="400" y="6453"/>
                  </a:lnTo>
                  <a:lnTo>
                    <a:pt x="339" y="6730"/>
                  </a:lnTo>
                  <a:lnTo>
                    <a:pt x="277" y="7006"/>
                  </a:lnTo>
                  <a:lnTo>
                    <a:pt x="277" y="7283"/>
                  </a:lnTo>
                  <a:lnTo>
                    <a:pt x="2152" y="7283"/>
                  </a:lnTo>
                  <a:lnTo>
                    <a:pt x="2182" y="7313"/>
                  </a:lnTo>
                  <a:lnTo>
                    <a:pt x="2275" y="7467"/>
                  </a:lnTo>
                  <a:lnTo>
                    <a:pt x="2367" y="7651"/>
                  </a:lnTo>
                  <a:lnTo>
                    <a:pt x="2398" y="7866"/>
                  </a:lnTo>
                  <a:lnTo>
                    <a:pt x="2428" y="8020"/>
                  </a:lnTo>
                  <a:lnTo>
                    <a:pt x="2428" y="8081"/>
                  </a:lnTo>
                  <a:lnTo>
                    <a:pt x="2398" y="8174"/>
                  </a:lnTo>
                  <a:lnTo>
                    <a:pt x="2367" y="8235"/>
                  </a:lnTo>
                  <a:lnTo>
                    <a:pt x="2305" y="8266"/>
                  </a:lnTo>
                  <a:lnTo>
                    <a:pt x="2244" y="8297"/>
                  </a:lnTo>
                  <a:lnTo>
                    <a:pt x="1752" y="8573"/>
                  </a:lnTo>
                  <a:lnTo>
                    <a:pt x="1476" y="8757"/>
                  </a:lnTo>
                  <a:lnTo>
                    <a:pt x="1322" y="8819"/>
                  </a:lnTo>
                  <a:lnTo>
                    <a:pt x="1046" y="8973"/>
                  </a:lnTo>
                  <a:lnTo>
                    <a:pt x="708" y="9126"/>
                  </a:lnTo>
                  <a:lnTo>
                    <a:pt x="615" y="9157"/>
                  </a:lnTo>
                  <a:lnTo>
                    <a:pt x="462" y="9157"/>
                  </a:lnTo>
                  <a:lnTo>
                    <a:pt x="339" y="9095"/>
                  </a:lnTo>
                  <a:lnTo>
                    <a:pt x="155" y="8942"/>
                  </a:lnTo>
                  <a:lnTo>
                    <a:pt x="32" y="8819"/>
                  </a:lnTo>
                  <a:lnTo>
                    <a:pt x="1" y="9741"/>
                  </a:lnTo>
                  <a:lnTo>
                    <a:pt x="523" y="9526"/>
                  </a:lnTo>
                  <a:lnTo>
                    <a:pt x="1076" y="9311"/>
                  </a:lnTo>
                  <a:lnTo>
                    <a:pt x="1599" y="9157"/>
                  </a:lnTo>
                  <a:lnTo>
                    <a:pt x="2152" y="9003"/>
                  </a:lnTo>
                  <a:lnTo>
                    <a:pt x="2736" y="8911"/>
                  </a:lnTo>
                  <a:lnTo>
                    <a:pt x="3289" y="8819"/>
                  </a:lnTo>
                  <a:lnTo>
                    <a:pt x="3842" y="8788"/>
                  </a:lnTo>
                  <a:lnTo>
                    <a:pt x="4425" y="8757"/>
                  </a:lnTo>
                  <a:lnTo>
                    <a:pt x="4979" y="8757"/>
                  </a:lnTo>
                  <a:lnTo>
                    <a:pt x="5532" y="8788"/>
                  </a:lnTo>
                  <a:lnTo>
                    <a:pt x="6054" y="8850"/>
                  </a:lnTo>
                  <a:lnTo>
                    <a:pt x="6576" y="8911"/>
                  </a:lnTo>
                  <a:lnTo>
                    <a:pt x="7099" y="9003"/>
                  </a:lnTo>
                  <a:lnTo>
                    <a:pt x="7590" y="9095"/>
                  </a:lnTo>
                  <a:lnTo>
                    <a:pt x="8051" y="9218"/>
                  </a:lnTo>
                  <a:lnTo>
                    <a:pt x="8512" y="9341"/>
                  </a:lnTo>
                  <a:lnTo>
                    <a:pt x="9096" y="9495"/>
                  </a:lnTo>
                  <a:lnTo>
                    <a:pt x="9741" y="9648"/>
                  </a:lnTo>
                  <a:lnTo>
                    <a:pt x="10448" y="9771"/>
                  </a:lnTo>
                  <a:lnTo>
                    <a:pt x="11185" y="9894"/>
                  </a:lnTo>
                  <a:lnTo>
                    <a:pt x="11984" y="9986"/>
                  </a:lnTo>
                  <a:lnTo>
                    <a:pt x="12814" y="10048"/>
                  </a:lnTo>
                  <a:lnTo>
                    <a:pt x="13674" y="10109"/>
                  </a:lnTo>
                  <a:lnTo>
                    <a:pt x="14596" y="10140"/>
                  </a:lnTo>
                  <a:lnTo>
                    <a:pt x="14258" y="1322"/>
                  </a:lnTo>
                  <a:lnTo>
                    <a:pt x="14196"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3523015" y="3246325"/>
              <a:ext cx="557791" cy="401172"/>
            </a:xfrm>
            <a:custGeom>
              <a:avLst/>
              <a:gdLst/>
              <a:ahLst/>
              <a:cxnLst/>
              <a:rect l="l" t="t" r="r" b="b"/>
              <a:pathLst>
                <a:path w="7222" h="5194" extrusionOk="0">
                  <a:moveTo>
                    <a:pt x="7221" y="1"/>
                  </a:moveTo>
                  <a:lnTo>
                    <a:pt x="6545" y="32"/>
                  </a:lnTo>
                  <a:lnTo>
                    <a:pt x="6514" y="32"/>
                  </a:lnTo>
                  <a:lnTo>
                    <a:pt x="5900" y="93"/>
                  </a:lnTo>
                  <a:lnTo>
                    <a:pt x="5869" y="93"/>
                  </a:lnTo>
                  <a:lnTo>
                    <a:pt x="5285" y="155"/>
                  </a:lnTo>
                  <a:lnTo>
                    <a:pt x="5255" y="155"/>
                  </a:lnTo>
                  <a:lnTo>
                    <a:pt x="4702" y="247"/>
                  </a:lnTo>
                  <a:lnTo>
                    <a:pt x="0" y="4917"/>
                  </a:lnTo>
                  <a:lnTo>
                    <a:pt x="62" y="4978"/>
                  </a:lnTo>
                  <a:lnTo>
                    <a:pt x="93" y="5009"/>
                  </a:lnTo>
                  <a:lnTo>
                    <a:pt x="185" y="5040"/>
                  </a:lnTo>
                  <a:lnTo>
                    <a:pt x="246" y="5071"/>
                  </a:lnTo>
                  <a:lnTo>
                    <a:pt x="308" y="5101"/>
                  </a:lnTo>
                  <a:lnTo>
                    <a:pt x="369" y="5132"/>
                  </a:lnTo>
                  <a:lnTo>
                    <a:pt x="400" y="5163"/>
                  </a:lnTo>
                  <a:lnTo>
                    <a:pt x="554" y="5163"/>
                  </a:lnTo>
                  <a:lnTo>
                    <a:pt x="676" y="5194"/>
                  </a:lnTo>
                  <a:lnTo>
                    <a:pt x="2028" y="5194"/>
                  </a:lnTo>
                  <a:lnTo>
                    <a:pt x="722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3527726" y="3630814"/>
              <a:ext cx="2472" cy="2472"/>
            </a:xfrm>
            <a:custGeom>
              <a:avLst/>
              <a:gdLst/>
              <a:ahLst/>
              <a:cxnLst/>
              <a:rect l="l" t="t" r="r" b="b"/>
              <a:pathLst>
                <a:path w="32" h="32" extrusionOk="0">
                  <a:moveTo>
                    <a:pt x="1" y="0"/>
                  </a:moveTo>
                  <a:lnTo>
                    <a:pt x="1" y="0"/>
                  </a:lnTo>
                  <a:lnTo>
                    <a:pt x="32" y="31"/>
                  </a:lnTo>
                  <a:lnTo>
                    <a:pt x="32" y="31"/>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3976316" y="3253508"/>
              <a:ext cx="2394" cy="77"/>
            </a:xfrm>
            <a:custGeom>
              <a:avLst/>
              <a:gdLst/>
              <a:ahLst/>
              <a:cxnLst/>
              <a:rect l="l" t="t" r="r" b="b"/>
              <a:pathLst>
                <a:path w="31" h="1" extrusionOk="0">
                  <a:moveTo>
                    <a:pt x="0" y="0"/>
                  </a:moveTo>
                  <a:lnTo>
                    <a:pt x="0" y="0"/>
                  </a:lnTo>
                  <a:lnTo>
                    <a:pt x="31" y="0"/>
                  </a:lnTo>
                  <a:lnTo>
                    <a:pt x="31" y="0"/>
                  </a:lnTo>
                  <a:lnTo>
                    <a:pt x="0" y="0"/>
                  </a:lnTo>
                  <a:lnTo>
                    <a:pt x="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4026134" y="3248720"/>
              <a:ext cx="2472" cy="77"/>
            </a:xfrm>
            <a:custGeom>
              <a:avLst/>
              <a:gdLst/>
              <a:ahLst/>
              <a:cxnLst/>
              <a:rect l="l" t="t" r="r" b="b"/>
              <a:pathLst>
                <a:path w="32" h="1" extrusionOk="0">
                  <a:moveTo>
                    <a:pt x="0" y="1"/>
                  </a:moveTo>
                  <a:lnTo>
                    <a:pt x="31"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026134" y="3248720"/>
              <a:ext cx="2472" cy="77"/>
            </a:xfrm>
            <a:custGeom>
              <a:avLst/>
              <a:gdLst/>
              <a:ahLst/>
              <a:cxnLst/>
              <a:rect l="l" t="t" r="r" b="b"/>
              <a:pathLst>
                <a:path w="32" h="1" fill="none" extrusionOk="0">
                  <a:moveTo>
                    <a:pt x="0" y="1"/>
                  </a:moveTo>
                  <a:lnTo>
                    <a:pt x="31"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3565726" y="3645026"/>
              <a:ext cx="9577" cy="2472"/>
            </a:xfrm>
            <a:custGeom>
              <a:avLst/>
              <a:gdLst/>
              <a:ahLst/>
              <a:cxnLst/>
              <a:rect l="l" t="t" r="r" b="b"/>
              <a:pathLst>
                <a:path w="124" h="32" extrusionOk="0">
                  <a:moveTo>
                    <a:pt x="1" y="1"/>
                  </a:moveTo>
                  <a:lnTo>
                    <a:pt x="1" y="1"/>
                  </a:lnTo>
                  <a:lnTo>
                    <a:pt x="123" y="32"/>
                  </a:lnTo>
                  <a:lnTo>
                    <a:pt x="123" y="3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3546726" y="3640315"/>
              <a:ext cx="4866" cy="2472"/>
            </a:xfrm>
            <a:custGeom>
              <a:avLst/>
              <a:gdLst/>
              <a:ahLst/>
              <a:cxnLst/>
              <a:rect l="l" t="t" r="r" b="b"/>
              <a:pathLst>
                <a:path w="63" h="32" extrusionOk="0">
                  <a:moveTo>
                    <a:pt x="1" y="0"/>
                  </a:moveTo>
                  <a:lnTo>
                    <a:pt x="1" y="0"/>
                  </a:lnTo>
                  <a:lnTo>
                    <a:pt x="62" y="31"/>
                  </a:lnTo>
                  <a:lnTo>
                    <a:pt x="62" y="31"/>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3537226" y="3635526"/>
              <a:ext cx="4866" cy="2472"/>
            </a:xfrm>
            <a:custGeom>
              <a:avLst/>
              <a:gdLst/>
              <a:ahLst/>
              <a:cxnLst/>
              <a:rect l="l" t="t" r="r" b="b"/>
              <a:pathLst>
                <a:path w="63" h="32" extrusionOk="0">
                  <a:moveTo>
                    <a:pt x="1" y="1"/>
                  </a:moveTo>
                  <a:lnTo>
                    <a:pt x="1" y="1"/>
                  </a:lnTo>
                  <a:lnTo>
                    <a:pt x="62" y="32"/>
                  </a:lnTo>
                  <a:lnTo>
                    <a:pt x="62" y="3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3553832" y="3645026"/>
              <a:ext cx="9577" cy="77"/>
            </a:xfrm>
            <a:custGeom>
              <a:avLst/>
              <a:gdLst/>
              <a:ahLst/>
              <a:cxnLst/>
              <a:rect l="l" t="t" r="r" b="b"/>
              <a:pathLst>
                <a:path w="124" h="1" extrusionOk="0">
                  <a:moveTo>
                    <a:pt x="1" y="1"/>
                  </a:moveTo>
                  <a:lnTo>
                    <a:pt x="1" y="1"/>
                  </a:lnTo>
                  <a:lnTo>
                    <a:pt x="124" y="1"/>
                  </a:lnTo>
                  <a:lnTo>
                    <a:pt x="124" y="1"/>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3928816" y="3258220"/>
              <a:ext cx="2472" cy="77"/>
            </a:xfrm>
            <a:custGeom>
              <a:avLst/>
              <a:gdLst/>
              <a:ahLst/>
              <a:cxnLst/>
              <a:rect l="l" t="t" r="r" b="b"/>
              <a:pathLst>
                <a:path w="32" h="1" extrusionOk="0">
                  <a:moveTo>
                    <a:pt x="1" y="1"/>
                  </a:moveTo>
                  <a:lnTo>
                    <a:pt x="3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3928816" y="3258220"/>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3496909" y="3265326"/>
              <a:ext cx="389264" cy="360854"/>
            </a:xfrm>
            <a:custGeom>
              <a:avLst/>
              <a:gdLst/>
              <a:ahLst/>
              <a:cxnLst/>
              <a:rect l="l" t="t" r="r" b="b"/>
              <a:pathLst>
                <a:path w="5040" h="4672" extrusionOk="0">
                  <a:moveTo>
                    <a:pt x="5040" y="1"/>
                  </a:moveTo>
                  <a:lnTo>
                    <a:pt x="4148" y="154"/>
                  </a:lnTo>
                  <a:lnTo>
                    <a:pt x="3350" y="339"/>
                  </a:lnTo>
                  <a:lnTo>
                    <a:pt x="2643" y="554"/>
                  </a:lnTo>
                  <a:lnTo>
                    <a:pt x="2028" y="769"/>
                  </a:lnTo>
                  <a:lnTo>
                    <a:pt x="1998" y="769"/>
                  </a:lnTo>
                  <a:lnTo>
                    <a:pt x="1813" y="830"/>
                  </a:lnTo>
                  <a:lnTo>
                    <a:pt x="1721" y="861"/>
                  </a:lnTo>
                  <a:lnTo>
                    <a:pt x="1537" y="922"/>
                  </a:lnTo>
                  <a:lnTo>
                    <a:pt x="1383" y="1015"/>
                  </a:lnTo>
                  <a:lnTo>
                    <a:pt x="1291" y="1045"/>
                  </a:lnTo>
                  <a:lnTo>
                    <a:pt x="1168" y="1107"/>
                  </a:lnTo>
                  <a:lnTo>
                    <a:pt x="1107" y="1138"/>
                  </a:lnTo>
                  <a:lnTo>
                    <a:pt x="922" y="1199"/>
                  </a:lnTo>
                  <a:lnTo>
                    <a:pt x="707" y="1353"/>
                  </a:lnTo>
                  <a:lnTo>
                    <a:pt x="554" y="1506"/>
                  </a:lnTo>
                  <a:lnTo>
                    <a:pt x="400" y="1721"/>
                  </a:lnTo>
                  <a:lnTo>
                    <a:pt x="338" y="1967"/>
                  </a:lnTo>
                  <a:lnTo>
                    <a:pt x="0" y="3688"/>
                  </a:lnTo>
                  <a:lnTo>
                    <a:pt x="0" y="3872"/>
                  </a:lnTo>
                  <a:lnTo>
                    <a:pt x="0" y="4026"/>
                  </a:lnTo>
                  <a:lnTo>
                    <a:pt x="31" y="4210"/>
                  </a:lnTo>
                  <a:lnTo>
                    <a:pt x="93" y="4364"/>
                  </a:lnTo>
                  <a:lnTo>
                    <a:pt x="154" y="4487"/>
                  </a:lnTo>
                  <a:lnTo>
                    <a:pt x="185" y="4517"/>
                  </a:lnTo>
                  <a:lnTo>
                    <a:pt x="246" y="4579"/>
                  </a:lnTo>
                  <a:lnTo>
                    <a:pt x="338" y="4671"/>
                  </a:lnTo>
                  <a:lnTo>
                    <a:pt x="504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496909" y="3564390"/>
              <a:ext cx="2472" cy="26184"/>
            </a:xfrm>
            <a:custGeom>
              <a:avLst/>
              <a:gdLst/>
              <a:ahLst/>
              <a:cxnLst/>
              <a:rect l="l" t="t" r="r" b="b"/>
              <a:pathLst>
                <a:path w="32" h="339" extrusionOk="0">
                  <a:moveTo>
                    <a:pt x="0" y="0"/>
                  </a:moveTo>
                  <a:lnTo>
                    <a:pt x="0" y="0"/>
                  </a:lnTo>
                  <a:lnTo>
                    <a:pt x="0" y="154"/>
                  </a:lnTo>
                  <a:lnTo>
                    <a:pt x="31" y="338"/>
                  </a:lnTo>
                  <a:lnTo>
                    <a:pt x="31" y="338"/>
                  </a:lnTo>
                  <a:lnTo>
                    <a:pt x="0" y="154"/>
                  </a:lnTo>
                  <a:lnTo>
                    <a:pt x="0" y="0"/>
                  </a:lnTo>
                  <a:lnTo>
                    <a:pt x="0"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504014" y="3602314"/>
              <a:ext cx="4866" cy="9577"/>
            </a:xfrm>
            <a:custGeom>
              <a:avLst/>
              <a:gdLst/>
              <a:ahLst/>
              <a:cxnLst/>
              <a:rect l="l" t="t" r="r" b="b"/>
              <a:pathLst>
                <a:path w="63" h="124" extrusionOk="0">
                  <a:moveTo>
                    <a:pt x="1" y="1"/>
                  </a:moveTo>
                  <a:lnTo>
                    <a:pt x="1" y="1"/>
                  </a:lnTo>
                  <a:lnTo>
                    <a:pt x="62" y="124"/>
                  </a:lnTo>
                  <a:lnTo>
                    <a:pt x="62" y="12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3603727" y="3336539"/>
              <a:ext cx="11894" cy="7183"/>
            </a:xfrm>
            <a:custGeom>
              <a:avLst/>
              <a:gdLst/>
              <a:ahLst/>
              <a:cxnLst/>
              <a:rect l="l" t="t" r="r" b="b"/>
              <a:pathLst>
                <a:path w="154" h="93" extrusionOk="0">
                  <a:moveTo>
                    <a:pt x="0" y="93"/>
                  </a:moveTo>
                  <a:lnTo>
                    <a:pt x="0" y="93"/>
                  </a:lnTo>
                  <a:lnTo>
                    <a:pt x="154" y="0"/>
                  </a:lnTo>
                  <a:lnTo>
                    <a:pt x="154" y="0"/>
                  </a:lnTo>
                  <a:lnTo>
                    <a:pt x="0" y="93"/>
                  </a:lnTo>
                  <a:lnTo>
                    <a:pt x="0" y="93"/>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3587121" y="3346039"/>
              <a:ext cx="9500" cy="4789"/>
            </a:xfrm>
            <a:custGeom>
              <a:avLst/>
              <a:gdLst/>
              <a:ahLst/>
              <a:cxnLst/>
              <a:rect l="l" t="t" r="r" b="b"/>
              <a:pathLst>
                <a:path w="123" h="62" extrusionOk="0">
                  <a:moveTo>
                    <a:pt x="0" y="62"/>
                  </a:moveTo>
                  <a:lnTo>
                    <a:pt x="0" y="62"/>
                  </a:lnTo>
                  <a:lnTo>
                    <a:pt x="123" y="0"/>
                  </a:lnTo>
                  <a:lnTo>
                    <a:pt x="123" y="0"/>
                  </a:lnTo>
                  <a:lnTo>
                    <a:pt x="0" y="62"/>
                  </a:lnTo>
                  <a:lnTo>
                    <a:pt x="0" y="62"/>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3568121" y="3353145"/>
              <a:ext cx="14288" cy="4866"/>
            </a:xfrm>
            <a:custGeom>
              <a:avLst/>
              <a:gdLst/>
              <a:ahLst/>
              <a:cxnLst/>
              <a:rect l="l" t="t" r="r" b="b"/>
              <a:pathLst>
                <a:path w="185" h="63" extrusionOk="0">
                  <a:moveTo>
                    <a:pt x="0" y="62"/>
                  </a:moveTo>
                  <a:lnTo>
                    <a:pt x="0" y="62"/>
                  </a:lnTo>
                  <a:lnTo>
                    <a:pt x="185" y="1"/>
                  </a:lnTo>
                  <a:lnTo>
                    <a:pt x="185" y="1"/>
                  </a:lnTo>
                  <a:lnTo>
                    <a:pt x="0" y="62"/>
                  </a:lnTo>
                  <a:lnTo>
                    <a:pt x="0" y="62"/>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3629833" y="3329433"/>
              <a:ext cx="7183" cy="2472"/>
            </a:xfrm>
            <a:custGeom>
              <a:avLst/>
              <a:gdLst/>
              <a:ahLst/>
              <a:cxnLst/>
              <a:rect l="l" t="t" r="r" b="b"/>
              <a:pathLst>
                <a:path w="93" h="32" extrusionOk="0">
                  <a:moveTo>
                    <a:pt x="0" y="31"/>
                  </a:moveTo>
                  <a:lnTo>
                    <a:pt x="0" y="31"/>
                  </a:lnTo>
                  <a:lnTo>
                    <a:pt x="92" y="0"/>
                  </a:lnTo>
                  <a:lnTo>
                    <a:pt x="92" y="0"/>
                  </a:lnTo>
                  <a:lnTo>
                    <a:pt x="0" y="31"/>
                  </a:lnTo>
                  <a:lnTo>
                    <a:pt x="0" y="3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3511120" y="3614208"/>
              <a:ext cx="4866" cy="4789"/>
            </a:xfrm>
            <a:custGeom>
              <a:avLst/>
              <a:gdLst/>
              <a:ahLst/>
              <a:cxnLst/>
              <a:rect l="l" t="t" r="r" b="b"/>
              <a:pathLst>
                <a:path w="63" h="62" extrusionOk="0">
                  <a:moveTo>
                    <a:pt x="1" y="0"/>
                  </a:moveTo>
                  <a:lnTo>
                    <a:pt x="1" y="0"/>
                  </a:lnTo>
                  <a:lnTo>
                    <a:pt x="62" y="62"/>
                  </a:lnTo>
                  <a:lnTo>
                    <a:pt x="62" y="62"/>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3651150" y="3324644"/>
              <a:ext cx="2472" cy="77"/>
            </a:xfrm>
            <a:custGeom>
              <a:avLst/>
              <a:gdLst/>
              <a:ahLst/>
              <a:cxnLst/>
              <a:rect l="l" t="t" r="r" b="b"/>
              <a:pathLst>
                <a:path w="32" h="1" extrusionOk="0">
                  <a:moveTo>
                    <a:pt x="1" y="1"/>
                  </a:moveTo>
                  <a:lnTo>
                    <a:pt x="3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3651150" y="3324644"/>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3719968" y="3253508"/>
              <a:ext cx="403553" cy="393988"/>
            </a:xfrm>
            <a:custGeom>
              <a:avLst/>
              <a:gdLst/>
              <a:ahLst/>
              <a:cxnLst/>
              <a:rect l="l" t="t" r="r" b="b"/>
              <a:pathLst>
                <a:path w="5225" h="5101" extrusionOk="0">
                  <a:moveTo>
                    <a:pt x="5070" y="0"/>
                  </a:moveTo>
                  <a:lnTo>
                    <a:pt x="1" y="5101"/>
                  </a:lnTo>
                  <a:lnTo>
                    <a:pt x="4456" y="5101"/>
                  </a:lnTo>
                  <a:lnTo>
                    <a:pt x="4610" y="5070"/>
                  </a:lnTo>
                  <a:lnTo>
                    <a:pt x="4732" y="4978"/>
                  </a:lnTo>
                  <a:lnTo>
                    <a:pt x="4794" y="4916"/>
                  </a:lnTo>
                  <a:lnTo>
                    <a:pt x="4825" y="4824"/>
                  </a:lnTo>
                  <a:lnTo>
                    <a:pt x="4855" y="4732"/>
                  </a:lnTo>
                  <a:lnTo>
                    <a:pt x="5224" y="338"/>
                  </a:lnTo>
                  <a:lnTo>
                    <a:pt x="5224" y="246"/>
                  </a:lnTo>
                  <a:lnTo>
                    <a:pt x="5193" y="154"/>
                  </a:lnTo>
                  <a:lnTo>
                    <a:pt x="5132" y="92"/>
                  </a:lnTo>
                  <a:lnTo>
                    <a:pt x="5132" y="62"/>
                  </a:lnTo>
                  <a:lnTo>
                    <a:pt x="5070"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4090163" y="3279615"/>
              <a:ext cx="33366" cy="353671"/>
            </a:xfrm>
            <a:custGeom>
              <a:avLst/>
              <a:gdLst/>
              <a:ahLst/>
              <a:cxnLst/>
              <a:rect l="l" t="t" r="r" b="b"/>
              <a:pathLst>
                <a:path w="432" h="4579" extrusionOk="0">
                  <a:moveTo>
                    <a:pt x="1" y="4578"/>
                  </a:moveTo>
                  <a:lnTo>
                    <a:pt x="1" y="4578"/>
                  </a:lnTo>
                  <a:lnTo>
                    <a:pt x="32" y="4486"/>
                  </a:lnTo>
                  <a:lnTo>
                    <a:pt x="62" y="4394"/>
                  </a:lnTo>
                  <a:lnTo>
                    <a:pt x="431" y="0"/>
                  </a:lnTo>
                  <a:lnTo>
                    <a:pt x="62" y="4394"/>
                  </a:lnTo>
                  <a:lnTo>
                    <a:pt x="62" y="4394"/>
                  </a:lnTo>
                  <a:lnTo>
                    <a:pt x="32" y="4486"/>
                  </a:lnTo>
                  <a:lnTo>
                    <a:pt x="1" y="4578"/>
                  </a:lnTo>
                  <a:lnTo>
                    <a:pt x="1" y="4578"/>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4121058" y="3265326"/>
              <a:ext cx="77" cy="77"/>
            </a:xfrm>
            <a:custGeom>
              <a:avLst/>
              <a:gdLst/>
              <a:ahLst/>
              <a:cxnLst/>
              <a:rect l="l" t="t" r="r" b="b"/>
              <a:pathLst>
                <a:path w="1" h="1" extrusionOk="0">
                  <a:moveTo>
                    <a:pt x="0" y="1"/>
                  </a:move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121058" y="3265326"/>
              <a:ext cx="77" cy="77"/>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116269" y="3258220"/>
              <a:ext cx="77" cy="2472"/>
            </a:xfrm>
            <a:custGeom>
              <a:avLst/>
              <a:gdLst/>
              <a:ahLst/>
              <a:cxnLst/>
              <a:rect l="l" t="t" r="r" b="b"/>
              <a:pathLst>
                <a:path w="1" h="32" extrusionOk="0">
                  <a:moveTo>
                    <a:pt x="1" y="31"/>
                  </a:moveTo>
                  <a:lnTo>
                    <a:pt x="1" y="1"/>
                  </a:lnTo>
                  <a:lnTo>
                    <a:pt x="1" y="3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4116269" y="3258220"/>
              <a:ext cx="77" cy="2472"/>
            </a:xfrm>
            <a:custGeom>
              <a:avLst/>
              <a:gdLst/>
              <a:ahLst/>
              <a:cxnLst/>
              <a:rect l="l" t="t" r="r" b="b"/>
              <a:pathLst>
                <a:path w="1" h="32" fill="none" extrusionOk="0">
                  <a:moveTo>
                    <a:pt x="1" y="31"/>
                  </a:moveTo>
                  <a:lnTo>
                    <a:pt x="1" y="1"/>
                  </a:lnTo>
                  <a:lnTo>
                    <a:pt x="1" y="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4123452" y="3272432"/>
              <a:ext cx="77" cy="77"/>
            </a:xfrm>
            <a:custGeom>
              <a:avLst/>
              <a:gdLst/>
              <a:ahLst/>
              <a:cxnLst/>
              <a:rect l="l" t="t" r="r" b="b"/>
              <a:pathLst>
                <a:path w="1" h="1" extrusionOk="0">
                  <a:moveTo>
                    <a:pt x="0" y="1"/>
                  </a:move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4123452" y="3272432"/>
              <a:ext cx="77" cy="77"/>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3679650" y="3246325"/>
              <a:ext cx="431975" cy="401172"/>
            </a:xfrm>
            <a:custGeom>
              <a:avLst/>
              <a:gdLst/>
              <a:ahLst/>
              <a:cxnLst/>
              <a:rect l="l" t="t" r="r" b="b"/>
              <a:pathLst>
                <a:path w="5593" h="5194" extrusionOk="0">
                  <a:moveTo>
                    <a:pt x="5193" y="1"/>
                  </a:moveTo>
                  <a:lnTo>
                    <a:pt x="0" y="5194"/>
                  </a:lnTo>
                  <a:lnTo>
                    <a:pt x="523" y="5194"/>
                  </a:lnTo>
                  <a:lnTo>
                    <a:pt x="5592" y="93"/>
                  </a:lnTo>
                  <a:lnTo>
                    <a:pt x="5531" y="62"/>
                  </a:lnTo>
                  <a:lnTo>
                    <a:pt x="5470" y="32"/>
                  </a:lnTo>
                  <a:lnTo>
                    <a:pt x="5408"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4102057" y="3248720"/>
              <a:ext cx="77" cy="77"/>
            </a:xfrm>
            <a:custGeom>
              <a:avLst/>
              <a:gdLst/>
              <a:ahLst/>
              <a:cxnLst/>
              <a:rect l="l" t="t" r="r" b="b"/>
              <a:pathLst>
                <a:path w="1" h="1" extrusionOk="0">
                  <a:moveTo>
                    <a:pt x="1" y="1"/>
                  </a:moveTo>
                  <a:lnTo>
                    <a:pt x="1" y="1"/>
                  </a:lnTo>
                  <a:lnTo>
                    <a:pt x="1"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4102057" y="3248720"/>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4106846" y="3251114"/>
              <a:ext cx="77" cy="77"/>
            </a:xfrm>
            <a:custGeom>
              <a:avLst/>
              <a:gdLst/>
              <a:ahLst/>
              <a:cxnLst/>
              <a:rect l="l" t="t" r="r" b="b"/>
              <a:pathLst>
                <a:path w="1" h="1" extrusionOk="0">
                  <a:moveTo>
                    <a:pt x="0" y="0"/>
                  </a:moveTo>
                  <a:lnTo>
                    <a:pt x="0" y="0"/>
                  </a:lnTo>
                  <a:lnTo>
                    <a:pt x="0" y="0"/>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106846" y="3251114"/>
              <a:ext cx="77" cy="77"/>
            </a:xfrm>
            <a:custGeom>
              <a:avLst/>
              <a:gdLst/>
              <a:ahLst/>
              <a:cxnLst/>
              <a:rect l="l" t="t" r="r" b="b"/>
              <a:pathLst>
                <a:path w="1" h="1" fill="none" extrusionOk="0">
                  <a:moveTo>
                    <a:pt x="0" y="0"/>
                  </a:move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090163" y="3246325"/>
              <a:ext cx="7260" cy="77"/>
            </a:xfrm>
            <a:custGeom>
              <a:avLst/>
              <a:gdLst/>
              <a:ahLst/>
              <a:cxnLst/>
              <a:rect l="l" t="t" r="r" b="b"/>
              <a:pathLst>
                <a:path w="94" h="1" extrusionOk="0">
                  <a:moveTo>
                    <a:pt x="1" y="1"/>
                  </a:moveTo>
                  <a:lnTo>
                    <a:pt x="1" y="1"/>
                  </a:lnTo>
                  <a:lnTo>
                    <a:pt x="1" y="1"/>
                  </a:lnTo>
                  <a:lnTo>
                    <a:pt x="93" y="1"/>
                  </a:lnTo>
                  <a:lnTo>
                    <a:pt x="93" y="1"/>
                  </a:lnTo>
                  <a:lnTo>
                    <a:pt x="1" y="1"/>
                  </a:lnTo>
                  <a:lnTo>
                    <a:pt x="1"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3494514" y="3144294"/>
              <a:ext cx="598108" cy="175715"/>
            </a:xfrm>
            <a:custGeom>
              <a:avLst/>
              <a:gdLst/>
              <a:ahLst/>
              <a:cxnLst/>
              <a:rect l="l" t="t" r="r" b="b"/>
              <a:pathLst>
                <a:path w="7744" h="2275" extrusionOk="0">
                  <a:moveTo>
                    <a:pt x="7713" y="1"/>
                  </a:moveTo>
                  <a:lnTo>
                    <a:pt x="4610" y="124"/>
                  </a:lnTo>
                  <a:lnTo>
                    <a:pt x="2428" y="247"/>
                  </a:lnTo>
                  <a:lnTo>
                    <a:pt x="277" y="400"/>
                  </a:lnTo>
                  <a:lnTo>
                    <a:pt x="93" y="431"/>
                  </a:lnTo>
                  <a:lnTo>
                    <a:pt x="31" y="462"/>
                  </a:lnTo>
                  <a:lnTo>
                    <a:pt x="1" y="492"/>
                  </a:lnTo>
                  <a:lnTo>
                    <a:pt x="1" y="615"/>
                  </a:lnTo>
                  <a:lnTo>
                    <a:pt x="31" y="738"/>
                  </a:lnTo>
                  <a:lnTo>
                    <a:pt x="185" y="1076"/>
                  </a:lnTo>
                  <a:lnTo>
                    <a:pt x="216" y="1260"/>
                  </a:lnTo>
                  <a:lnTo>
                    <a:pt x="216" y="1445"/>
                  </a:lnTo>
                  <a:lnTo>
                    <a:pt x="154" y="1537"/>
                  </a:lnTo>
                  <a:lnTo>
                    <a:pt x="31" y="1691"/>
                  </a:lnTo>
                  <a:lnTo>
                    <a:pt x="62" y="1814"/>
                  </a:lnTo>
                  <a:lnTo>
                    <a:pt x="93" y="1967"/>
                  </a:lnTo>
                  <a:lnTo>
                    <a:pt x="93" y="1998"/>
                  </a:lnTo>
                  <a:lnTo>
                    <a:pt x="93" y="2121"/>
                  </a:lnTo>
                  <a:lnTo>
                    <a:pt x="62" y="2274"/>
                  </a:lnTo>
                  <a:lnTo>
                    <a:pt x="738" y="1906"/>
                  </a:lnTo>
                  <a:lnTo>
                    <a:pt x="1537" y="1598"/>
                  </a:lnTo>
                  <a:lnTo>
                    <a:pt x="2397" y="1291"/>
                  </a:lnTo>
                  <a:lnTo>
                    <a:pt x="3350" y="1045"/>
                  </a:lnTo>
                  <a:lnTo>
                    <a:pt x="4364" y="830"/>
                  </a:lnTo>
                  <a:lnTo>
                    <a:pt x="5408" y="646"/>
                  </a:lnTo>
                  <a:lnTo>
                    <a:pt x="6545" y="554"/>
                  </a:lnTo>
                  <a:lnTo>
                    <a:pt x="7744" y="462"/>
                  </a:lnTo>
                  <a:lnTo>
                    <a:pt x="7713"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3499303" y="3709133"/>
              <a:ext cx="187527" cy="45184"/>
            </a:xfrm>
            <a:custGeom>
              <a:avLst/>
              <a:gdLst/>
              <a:ahLst/>
              <a:cxnLst/>
              <a:rect l="l" t="t" r="r" b="b"/>
              <a:pathLst>
                <a:path w="2428" h="585" extrusionOk="0">
                  <a:moveTo>
                    <a:pt x="307" y="0"/>
                  </a:moveTo>
                  <a:lnTo>
                    <a:pt x="185" y="31"/>
                  </a:lnTo>
                  <a:lnTo>
                    <a:pt x="92" y="93"/>
                  </a:lnTo>
                  <a:lnTo>
                    <a:pt x="31" y="185"/>
                  </a:lnTo>
                  <a:lnTo>
                    <a:pt x="0" y="308"/>
                  </a:lnTo>
                  <a:lnTo>
                    <a:pt x="31" y="369"/>
                  </a:lnTo>
                  <a:lnTo>
                    <a:pt x="31" y="461"/>
                  </a:lnTo>
                  <a:lnTo>
                    <a:pt x="154" y="554"/>
                  </a:lnTo>
                  <a:lnTo>
                    <a:pt x="185" y="461"/>
                  </a:lnTo>
                  <a:lnTo>
                    <a:pt x="246" y="369"/>
                  </a:lnTo>
                  <a:lnTo>
                    <a:pt x="338" y="308"/>
                  </a:lnTo>
                  <a:lnTo>
                    <a:pt x="461" y="277"/>
                  </a:lnTo>
                  <a:lnTo>
                    <a:pt x="1936" y="277"/>
                  </a:lnTo>
                  <a:lnTo>
                    <a:pt x="2059" y="308"/>
                  </a:lnTo>
                  <a:lnTo>
                    <a:pt x="2151" y="369"/>
                  </a:lnTo>
                  <a:lnTo>
                    <a:pt x="2212" y="461"/>
                  </a:lnTo>
                  <a:lnTo>
                    <a:pt x="2243" y="584"/>
                  </a:lnTo>
                  <a:lnTo>
                    <a:pt x="2335" y="554"/>
                  </a:lnTo>
                  <a:lnTo>
                    <a:pt x="2397" y="461"/>
                  </a:lnTo>
                  <a:lnTo>
                    <a:pt x="2428" y="400"/>
                  </a:lnTo>
                  <a:lnTo>
                    <a:pt x="2428" y="308"/>
                  </a:lnTo>
                  <a:lnTo>
                    <a:pt x="2428" y="185"/>
                  </a:lnTo>
                  <a:lnTo>
                    <a:pt x="2335" y="93"/>
                  </a:lnTo>
                  <a:lnTo>
                    <a:pt x="2243" y="31"/>
                  </a:lnTo>
                  <a:lnTo>
                    <a:pt x="2120"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3511120" y="3730451"/>
              <a:ext cx="161498" cy="26184"/>
            </a:xfrm>
            <a:custGeom>
              <a:avLst/>
              <a:gdLst/>
              <a:ahLst/>
              <a:cxnLst/>
              <a:rect l="l" t="t" r="r" b="b"/>
              <a:pathLst>
                <a:path w="2091" h="339" extrusionOk="0">
                  <a:moveTo>
                    <a:pt x="308" y="1"/>
                  </a:moveTo>
                  <a:lnTo>
                    <a:pt x="185" y="32"/>
                  </a:lnTo>
                  <a:lnTo>
                    <a:pt x="93" y="93"/>
                  </a:lnTo>
                  <a:lnTo>
                    <a:pt x="32" y="185"/>
                  </a:lnTo>
                  <a:lnTo>
                    <a:pt x="1" y="278"/>
                  </a:lnTo>
                  <a:lnTo>
                    <a:pt x="62" y="308"/>
                  </a:lnTo>
                  <a:lnTo>
                    <a:pt x="154" y="339"/>
                  </a:lnTo>
                  <a:lnTo>
                    <a:pt x="1967" y="339"/>
                  </a:lnTo>
                  <a:lnTo>
                    <a:pt x="2090" y="308"/>
                  </a:lnTo>
                  <a:lnTo>
                    <a:pt x="2059" y="185"/>
                  </a:lnTo>
                  <a:lnTo>
                    <a:pt x="1998" y="93"/>
                  </a:lnTo>
                  <a:lnTo>
                    <a:pt x="1906" y="32"/>
                  </a:lnTo>
                  <a:lnTo>
                    <a:pt x="1783" y="1"/>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3100608" y="3633209"/>
              <a:ext cx="113999" cy="23789"/>
            </a:xfrm>
            <a:custGeom>
              <a:avLst/>
              <a:gdLst/>
              <a:ahLst/>
              <a:cxnLst/>
              <a:rect l="l" t="t" r="r" b="b"/>
              <a:pathLst>
                <a:path w="1476" h="308" extrusionOk="0">
                  <a:moveTo>
                    <a:pt x="154" y="0"/>
                  </a:moveTo>
                  <a:lnTo>
                    <a:pt x="0" y="307"/>
                  </a:lnTo>
                  <a:lnTo>
                    <a:pt x="1168" y="307"/>
                  </a:lnTo>
                  <a:lnTo>
                    <a:pt x="1475"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3190743" y="3362645"/>
              <a:ext cx="294343" cy="294352"/>
            </a:xfrm>
            <a:custGeom>
              <a:avLst/>
              <a:gdLst/>
              <a:ahLst/>
              <a:cxnLst/>
              <a:rect l="l" t="t" r="r" b="b"/>
              <a:pathLst>
                <a:path w="3811" h="3811" extrusionOk="0">
                  <a:moveTo>
                    <a:pt x="3811" y="0"/>
                  </a:moveTo>
                  <a:lnTo>
                    <a:pt x="370" y="3411"/>
                  </a:lnTo>
                  <a:lnTo>
                    <a:pt x="339" y="3472"/>
                  </a:lnTo>
                  <a:lnTo>
                    <a:pt x="308" y="3503"/>
                  </a:lnTo>
                  <a:lnTo>
                    <a:pt x="1" y="3810"/>
                  </a:lnTo>
                  <a:lnTo>
                    <a:pt x="1998" y="3810"/>
                  </a:lnTo>
                  <a:lnTo>
                    <a:pt x="2121" y="3780"/>
                  </a:lnTo>
                  <a:lnTo>
                    <a:pt x="2244" y="3749"/>
                  </a:lnTo>
                  <a:lnTo>
                    <a:pt x="2367" y="3688"/>
                  </a:lnTo>
                  <a:lnTo>
                    <a:pt x="2490" y="3626"/>
                  </a:lnTo>
                  <a:lnTo>
                    <a:pt x="2582" y="3503"/>
                  </a:lnTo>
                  <a:lnTo>
                    <a:pt x="2643" y="3411"/>
                  </a:lnTo>
                  <a:lnTo>
                    <a:pt x="2705" y="3288"/>
                  </a:lnTo>
                  <a:lnTo>
                    <a:pt x="3811" y="0"/>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3121925" y="3274826"/>
              <a:ext cx="379764" cy="351353"/>
            </a:xfrm>
            <a:custGeom>
              <a:avLst/>
              <a:gdLst/>
              <a:ahLst/>
              <a:cxnLst/>
              <a:rect l="l" t="t" r="r" b="b"/>
              <a:pathLst>
                <a:path w="4917" h="4549" extrusionOk="0">
                  <a:moveTo>
                    <a:pt x="4855" y="1"/>
                  </a:moveTo>
                  <a:lnTo>
                    <a:pt x="4456" y="308"/>
                  </a:lnTo>
                  <a:lnTo>
                    <a:pt x="3934" y="677"/>
                  </a:lnTo>
                  <a:lnTo>
                    <a:pt x="3288" y="1168"/>
                  </a:lnTo>
                  <a:lnTo>
                    <a:pt x="2582" y="1721"/>
                  </a:lnTo>
                  <a:lnTo>
                    <a:pt x="1844" y="2336"/>
                  </a:lnTo>
                  <a:lnTo>
                    <a:pt x="1138" y="2981"/>
                  </a:lnTo>
                  <a:lnTo>
                    <a:pt x="800" y="3319"/>
                  </a:lnTo>
                  <a:lnTo>
                    <a:pt x="492" y="3688"/>
                  </a:lnTo>
                  <a:lnTo>
                    <a:pt x="216" y="4056"/>
                  </a:lnTo>
                  <a:lnTo>
                    <a:pt x="1" y="4425"/>
                  </a:lnTo>
                  <a:lnTo>
                    <a:pt x="1168" y="4425"/>
                  </a:lnTo>
                  <a:lnTo>
                    <a:pt x="1230" y="4456"/>
                  </a:lnTo>
                  <a:lnTo>
                    <a:pt x="1261" y="4517"/>
                  </a:lnTo>
                  <a:lnTo>
                    <a:pt x="1261" y="4548"/>
                  </a:lnTo>
                  <a:lnTo>
                    <a:pt x="4702" y="1137"/>
                  </a:lnTo>
                  <a:lnTo>
                    <a:pt x="4886" y="584"/>
                  </a:lnTo>
                  <a:lnTo>
                    <a:pt x="4917" y="431"/>
                  </a:lnTo>
                  <a:lnTo>
                    <a:pt x="4917" y="308"/>
                  </a:lnTo>
                  <a:lnTo>
                    <a:pt x="4917" y="277"/>
                  </a:lnTo>
                  <a:lnTo>
                    <a:pt x="4886" y="124"/>
                  </a:lnTo>
                  <a:lnTo>
                    <a:pt x="4855"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3501620" y="3296221"/>
              <a:ext cx="77" cy="2394"/>
            </a:xfrm>
            <a:custGeom>
              <a:avLst/>
              <a:gdLst/>
              <a:ahLst/>
              <a:cxnLst/>
              <a:rect l="l" t="t" r="r" b="b"/>
              <a:pathLst>
                <a:path w="1" h="31" extrusionOk="0">
                  <a:moveTo>
                    <a:pt x="1" y="0"/>
                  </a:moveTo>
                  <a:lnTo>
                    <a:pt x="1" y="31"/>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3501620" y="3296221"/>
              <a:ext cx="77" cy="2394"/>
            </a:xfrm>
            <a:custGeom>
              <a:avLst/>
              <a:gdLst/>
              <a:ahLst/>
              <a:cxnLst/>
              <a:rect l="l" t="t" r="r" b="b"/>
              <a:pathLst>
                <a:path w="1" h="31" fill="none" extrusionOk="0">
                  <a:moveTo>
                    <a:pt x="1" y="0"/>
                  </a:moveTo>
                  <a:lnTo>
                    <a:pt x="1" y="3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3046002" y="3742346"/>
              <a:ext cx="137710" cy="99791"/>
            </a:xfrm>
            <a:custGeom>
              <a:avLst/>
              <a:gdLst/>
              <a:ahLst/>
              <a:cxnLst/>
              <a:rect l="l" t="t" r="r" b="b"/>
              <a:pathLst>
                <a:path w="1783" h="1292" extrusionOk="0">
                  <a:moveTo>
                    <a:pt x="369" y="1"/>
                  </a:moveTo>
                  <a:lnTo>
                    <a:pt x="308" y="62"/>
                  </a:lnTo>
                  <a:lnTo>
                    <a:pt x="216" y="154"/>
                  </a:lnTo>
                  <a:lnTo>
                    <a:pt x="154" y="277"/>
                  </a:lnTo>
                  <a:lnTo>
                    <a:pt x="62" y="554"/>
                  </a:lnTo>
                  <a:lnTo>
                    <a:pt x="1" y="892"/>
                  </a:lnTo>
                  <a:lnTo>
                    <a:pt x="1" y="1076"/>
                  </a:lnTo>
                  <a:lnTo>
                    <a:pt x="93" y="1291"/>
                  </a:lnTo>
                  <a:lnTo>
                    <a:pt x="400" y="1230"/>
                  </a:lnTo>
                  <a:lnTo>
                    <a:pt x="677" y="1107"/>
                  </a:lnTo>
                  <a:lnTo>
                    <a:pt x="984" y="984"/>
                  </a:lnTo>
                  <a:lnTo>
                    <a:pt x="1260" y="830"/>
                  </a:lnTo>
                  <a:lnTo>
                    <a:pt x="1475" y="646"/>
                  </a:lnTo>
                  <a:lnTo>
                    <a:pt x="1629" y="431"/>
                  </a:lnTo>
                  <a:lnTo>
                    <a:pt x="1691" y="339"/>
                  </a:lnTo>
                  <a:lnTo>
                    <a:pt x="1752" y="216"/>
                  </a:lnTo>
                  <a:lnTo>
                    <a:pt x="1783" y="124"/>
                  </a:lnTo>
                  <a:lnTo>
                    <a:pt x="1783" y="1"/>
                  </a:lnTo>
                  <a:close/>
                </a:path>
              </a:pathLst>
            </a:custGeom>
            <a:solidFill>
              <a:srgbClr val="E43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3081608" y="3742346"/>
              <a:ext cx="102105" cy="77"/>
            </a:xfrm>
            <a:custGeom>
              <a:avLst/>
              <a:gdLst/>
              <a:ahLst/>
              <a:cxnLst/>
              <a:rect l="l" t="t" r="r" b="b"/>
              <a:pathLst>
                <a:path w="1322" h="1" extrusionOk="0">
                  <a:moveTo>
                    <a:pt x="1322" y="1"/>
                  </a:moveTo>
                  <a:lnTo>
                    <a:pt x="1322" y="1"/>
                  </a:lnTo>
                  <a:lnTo>
                    <a:pt x="1322" y="1"/>
                  </a:lnTo>
                  <a:lnTo>
                    <a:pt x="0" y="1"/>
                  </a:lnTo>
                  <a:lnTo>
                    <a:pt x="0" y="1"/>
                  </a:lnTo>
                  <a:lnTo>
                    <a:pt x="1322" y="1"/>
                  </a:lnTo>
                  <a:lnTo>
                    <a:pt x="1322" y="1"/>
                  </a:lnTo>
                  <a:close/>
                </a:path>
              </a:pathLst>
            </a:custGeom>
            <a:solidFill>
              <a:srgbClr val="E43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3053107" y="3742346"/>
              <a:ext cx="194709" cy="144820"/>
            </a:xfrm>
            <a:custGeom>
              <a:avLst/>
              <a:gdLst/>
              <a:ahLst/>
              <a:cxnLst/>
              <a:rect l="l" t="t" r="r" b="b"/>
              <a:pathLst>
                <a:path w="2521" h="1875" extrusionOk="0">
                  <a:moveTo>
                    <a:pt x="1691" y="1"/>
                  </a:moveTo>
                  <a:lnTo>
                    <a:pt x="1691" y="124"/>
                  </a:lnTo>
                  <a:lnTo>
                    <a:pt x="1660" y="216"/>
                  </a:lnTo>
                  <a:lnTo>
                    <a:pt x="1599" y="339"/>
                  </a:lnTo>
                  <a:lnTo>
                    <a:pt x="1537" y="431"/>
                  </a:lnTo>
                  <a:lnTo>
                    <a:pt x="1383" y="646"/>
                  </a:lnTo>
                  <a:lnTo>
                    <a:pt x="1168" y="830"/>
                  </a:lnTo>
                  <a:lnTo>
                    <a:pt x="892" y="984"/>
                  </a:lnTo>
                  <a:lnTo>
                    <a:pt x="585" y="1107"/>
                  </a:lnTo>
                  <a:lnTo>
                    <a:pt x="308" y="1230"/>
                  </a:lnTo>
                  <a:lnTo>
                    <a:pt x="1" y="1291"/>
                  </a:lnTo>
                  <a:lnTo>
                    <a:pt x="124" y="1537"/>
                  </a:lnTo>
                  <a:lnTo>
                    <a:pt x="247" y="1660"/>
                  </a:lnTo>
                  <a:lnTo>
                    <a:pt x="431" y="1813"/>
                  </a:lnTo>
                  <a:lnTo>
                    <a:pt x="554" y="1875"/>
                  </a:lnTo>
                  <a:lnTo>
                    <a:pt x="707" y="1875"/>
                  </a:lnTo>
                  <a:lnTo>
                    <a:pt x="800" y="1844"/>
                  </a:lnTo>
                  <a:lnTo>
                    <a:pt x="1138" y="1691"/>
                  </a:lnTo>
                  <a:lnTo>
                    <a:pt x="1414" y="1537"/>
                  </a:lnTo>
                  <a:lnTo>
                    <a:pt x="1568" y="1475"/>
                  </a:lnTo>
                  <a:lnTo>
                    <a:pt x="1844" y="1291"/>
                  </a:lnTo>
                  <a:lnTo>
                    <a:pt x="2336" y="1015"/>
                  </a:lnTo>
                  <a:lnTo>
                    <a:pt x="2397" y="984"/>
                  </a:lnTo>
                  <a:lnTo>
                    <a:pt x="2459" y="953"/>
                  </a:lnTo>
                  <a:lnTo>
                    <a:pt x="2490" y="892"/>
                  </a:lnTo>
                  <a:lnTo>
                    <a:pt x="2520" y="799"/>
                  </a:lnTo>
                  <a:lnTo>
                    <a:pt x="2520" y="738"/>
                  </a:lnTo>
                  <a:lnTo>
                    <a:pt x="2490" y="584"/>
                  </a:lnTo>
                  <a:lnTo>
                    <a:pt x="2459" y="369"/>
                  </a:lnTo>
                  <a:lnTo>
                    <a:pt x="2367" y="185"/>
                  </a:lnTo>
                  <a:lnTo>
                    <a:pt x="2274" y="31"/>
                  </a:lnTo>
                  <a:lnTo>
                    <a:pt x="2244" y="1"/>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3183637" y="3742346"/>
              <a:ext cx="61788" cy="45184"/>
            </a:xfrm>
            <a:custGeom>
              <a:avLst/>
              <a:gdLst/>
              <a:ahLst/>
              <a:cxnLst/>
              <a:rect l="l" t="t" r="r" b="b"/>
              <a:pathLst>
                <a:path w="800" h="585" extrusionOk="0">
                  <a:moveTo>
                    <a:pt x="492" y="1"/>
                  </a:moveTo>
                  <a:lnTo>
                    <a:pt x="492" y="1"/>
                  </a:lnTo>
                  <a:lnTo>
                    <a:pt x="554" y="1"/>
                  </a:lnTo>
                  <a:lnTo>
                    <a:pt x="584" y="31"/>
                  </a:lnTo>
                  <a:lnTo>
                    <a:pt x="677" y="185"/>
                  </a:lnTo>
                  <a:lnTo>
                    <a:pt x="769" y="369"/>
                  </a:lnTo>
                  <a:lnTo>
                    <a:pt x="800" y="584"/>
                  </a:lnTo>
                  <a:lnTo>
                    <a:pt x="800" y="584"/>
                  </a:lnTo>
                  <a:lnTo>
                    <a:pt x="769" y="369"/>
                  </a:lnTo>
                  <a:lnTo>
                    <a:pt x="677" y="185"/>
                  </a:lnTo>
                  <a:lnTo>
                    <a:pt x="584" y="31"/>
                  </a:lnTo>
                  <a:lnTo>
                    <a:pt x="554" y="1"/>
                  </a:lnTo>
                  <a:lnTo>
                    <a:pt x="492" y="1"/>
                  </a:lnTo>
                  <a:lnTo>
                    <a:pt x="492" y="1"/>
                  </a:lnTo>
                  <a:lnTo>
                    <a:pt x="1" y="1"/>
                  </a:lnTo>
                  <a:lnTo>
                    <a:pt x="1" y="1"/>
                  </a:lnTo>
                  <a:lnTo>
                    <a:pt x="492" y="1"/>
                  </a:lnTo>
                  <a:lnTo>
                    <a:pt x="492" y="1"/>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3247743" y="3799347"/>
              <a:ext cx="77" cy="77"/>
            </a:xfrm>
            <a:custGeom>
              <a:avLst/>
              <a:gdLst/>
              <a:ahLst/>
              <a:cxnLst/>
              <a:rect l="l" t="t" r="r" b="b"/>
              <a:pathLst>
                <a:path w="1" h="1" extrusionOk="0">
                  <a:moveTo>
                    <a:pt x="0" y="0"/>
                  </a:moveTo>
                  <a:lnTo>
                    <a:pt x="0" y="0"/>
                  </a:lnTo>
                  <a:lnTo>
                    <a:pt x="0" y="0"/>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3247743" y="3799347"/>
              <a:ext cx="77" cy="77"/>
            </a:xfrm>
            <a:custGeom>
              <a:avLst/>
              <a:gdLst/>
              <a:ahLst/>
              <a:cxnLst/>
              <a:rect l="l" t="t" r="r" b="b"/>
              <a:pathLst>
                <a:path w="1" h="1" fill="none" extrusionOk="0">
                  <a:moveTo>
                    <a:pt x="0" y="0"/>
                  </a:move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3086319" y="3882378"/>
              <a:ext cx="9577" cy="4789"/>
            </a:xfrm>
            <a:custGeom>
              <a:avLst/>
              <a:gdLst/>
              <a:ahLst/>
              <a:cxnLst/>
              <a:rect l="l" t="t" r="r" b="b"/>
              <a:pathLst>
                <a:path w="124" h="62" extrusionOk="0">
                  <a:moveTo>
                    <a:pt x="124" y="62"/>
                  </a:moveTo>
                  <a:lnTo>
                    <a:pt x="124" y="62"/>
                  </a:lnTo>
                  <a:lnTo>
                    <a:pt x="1" y="0"/>
                  </a:lnTo>
                  <a:lnTo>
                    <a:pt x="1" y="0"/>
                  </a:lnTo>
                  <a:lnTo>
                    <a:pt x="124" y="62"/>
                  </a:lnTo>
                  <a:lnTo>
                    <a:pt x="124" y="62"/>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3311773" y="3955908"/>
              <a:ext cx="498475" cy="500885"/>
            </a:xfrm>
            <a:custGeom>
              <a:avLst/>
              <a:gdLst/>
              <a:ahLst/>
              <a:cxnLst/>
              <a:rect l="l" t="t" r="r" b="b"/>
              <a:pathLst>
                <a:path w="6454" h="6485" extrusionOk="0">
                  <a:moveTo>
                    <a:pt x="3227" y="1"/>
                  </a:moveTo>
                  <a:lnTo>
                    <a:pt x="2889" y="32"/>
                  </a:lnTo>
                  <a:lnTo>
                    <a:pt x="2582" y="62"/>
                  </a:lnTo>
                  <a:lnTo>
                    <a:pt x="2275" y="155"/>
                  </a:lnTo>
                  <a:lnTo>
                    <a:pt x="1967" y="247"/>
                  </a:lnTo>
                  <a:lnTo>
                    <a:pt x="1691" y="400"/>
                  </a:lnTo>
                  <a:lnTo>
                    <a:pt x="1414" y="554"/>
                  </a:lnTo>
                  <a:lnTo>
                    <a:pt x="1168" y="738"/>
                  </a:lnTo>
                  <a:lnTo>
                    <a:pt x="953" y="953"/>
                  </a:lnTo>
                  <a:lnTo>
                    <a:pt x="738" y="1169"/>
                  </a:lnTo>
                  <a:lnTo>
                    <a:pt x="554" y="1414"/>
                  </a:lnTo>
                  <a:lnTo>
                    <a:pt x="370" y="1691"/>
                  </a:lnTo>
                  <a:lnTo>
                    <a:pt x="247" y="1967"/>
                  </a:lnTo>
                  <a:lnTo>
                    <a:pt x="124" y="2275"/>
                  </a:lnTo>
                  <a:lnTo>
                    <a:pt x="62" y="2582"/>
                  </a:lnTo>
                  <a:lnTo>
                    <a:pt x="1" y="2920"/>
                  </a:lnTo>
                  <a:lnTo>
                    <a:pt x="1" y="3227"/>
                  </a:lnTo>
                  <a:lnTo>
                    <a:pt x="1" y="3565"/>
                  </a:lnTo>
                  <a:lnTo>
                    <a:pt x="62" y="3903"/>
                  </a:lnTo>
                  <a:lnTo>
                    <a:pt x="124" y="4210"/>
                  </a:lnTo>
                  <a:lnTo>
                    <a:pt x="247" y="4487"/>
                  </a:lnTo>
                  <a:lnTo>
                    <a:pt x="370" y="4794"/>
                  </a:lnTo>
                  <a:lnTo>
                    <a:pt x="554" y="5040"/>
                  </a:lnTo>
                  <a:lnTo>
                    <a:pt x="738" y="5286"/>
                  </a:lnTo>
                  <a:lnTo>
                    <a:pt x="953" y="5532"/>
                  </a:lnTo>
                  <a:lnTo>
                    <a:pt x="1168" y="5747"/>
                  </a:lnTo>
                  <a:lnTo>
                    <a:pt x="1414" y="5931"/>
                  </a:lnTo>
                  <a:lnTo>
                    <a:pt x="1691" y="6085"/>
                  </a:lnTo>
                  <a:lnTo>
                    <a:pt x="1967" y="6208"/>
                  </a:lnTo>
                  <a:lnTo>
                    <a:pt x="2275" y="6330"/>
                  </a:lnTo>
                  <a:lnTo>
                    <a:pt x="2582" y="6423"/>
                  </a:lnTo>
                  <a:lnTo>
                    <a:pt x="2889" y="6453"/>
                  </a:lnTo>
                  <a:lnTo>
                    <a:pt x="3227" y="6484"/>
                  </a:lnTo>
                  <a:lnTo>
                    <a:pt x="3565" y="6453"/>
                  </a:lnTo>
                  <a:lnTo>
                    <a:pt x="3872" y="6423"/>
                  </a:lnTo>
                  <a:lnTo>
                    <a:pt x="4180" y="6330"/>
                  </a:lnTo>
                  <a:lnTo>
                    <a:pt x="4487" y="6208"/>
                  </a:lnTo>
                  <a:lnTo>
                    <a:pt x="4763" y="6085"/>
                  </a:lnTo>
                  <a:lnTo>
                    <a:pt x="5040" y="5931"/>
                  </a:lnTo>
                  <a:lnTo>
                    <a:pt x="5286" y="5747"/>
                  </a:lnTo>
                  <a:lnTo>
                    <a:pt x="5501" y="5532"/>
                  </a:lnTo>
                  <a:lnTo>
                    <a:pt x="5716" y="5286"/>
                  </a:lnTo>
                  <a:lnTo>
                    <a:pt x="5900" y="5040"/>
                  </a:lnTo>
                  <a:lnTo>
                    <a:pt x="6085" y="4794"/>
                  </a:lnTo>
                  <a:lnTo>
                    <a:pt x="6207" y="4487"/>
                  </a:lnTo>
                  <a:lnTo>
                    <a:pt x="6330" y="4210"/>
                  </a:lnTo>
                  <a:lnTo>
                    <a:pt x="6392" y="3903"/>
                  </a:lnTo>
                  <a:lnTo>
                    <a:pt x="6453" y="3565"/>
                  </a:lnTo>
                  <a:lnTo>
                    <a:pt x="6453" y="3227"/>
                  </a:lnTo>
                  <a:lnTo>
                    <a:pt x="6453" y="2920"/>
                  </a:lnTo>
                  <a:lnTo>
                    <a:pt x="6392" y="2582"/>
                  </a:lnTo>
                  <a:lnTo>
                    <a:pt x="6330" y="2275"/>
                  </a:lnTo>
                  <a:lnTo>
                    <a:pt x="6207" y="1967"/>
                  </a:lnTo>
                  <a:lnTo>
                    <a:pt x="6085" y="1691"/>
                  </a:lnTo>
                  <a:lnTo>
                    <a:pt x="5900" y="1414"/>
                  </a:lnTo>
                  <a:lnTo>
                    <a:pt x="5716" y="1169"/>
                  </a:lnTo>
                  <a:lnTo>
                    <a:pt x="5501" y="953"/>
                  </a:lnTo>
                  <a:lnTo>
                    <a:pt x="5286" y="738"/>
                  </a:lnTo>
                  <a:lnTo>
                    <a:pt x="5040" y="554"/>
                  </a:lnTo>
                  <a:lnTo>
                    <a:pt x="4763" y="400"/>
                  </a:lnTo>
                  <a:lnTo>
                    <a:pt x="4487" y="247"/>
                  </a:lnTo>
                  <a:lnTo>
                    <a:pt x="4180" y="155"/>
                  </a:lnTo>
                  <a:lnTo>
                    <a:pt x="3872" y="62"/>
                  </a:lnTo>
                  <a:lnTo>
                    <a:pt x="3565" y="32"/>
                  </a:lnTo>
                  <a:lnTo>
                    <a:pt x="3227"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418591" y="4062728"/>
              <a:ext cx="284843" cy="287246"/>
            </a:xfrm>
            <a:custGeom>
              <a:avLst/>
              <a:gdLst/>
              <a:ahLst/>
              <a:cxnLst/>
              <a:rect l="l" t="t" r="r" b="b"/>
              <a:pathLst>
                <a:path w="3688" h="3719" extrusionOk="0">
                  <a:moveTo>
                    <a:pt x="1660" y="1"/>
                  </a:moveTo>
                  <a:lnTo>
                    <a:pt x="1475" y="31"/>
                  </a:lnTo>
                  <a:lnTo>
                    <a:pt x="1107" y="154"/>
                  </a:lnTo>
                  <a:lnTo>
                    <a:pt x="799" y="308"/>
                  </a:lnTo>
                  <a:lnTo>
                    <a:pt x="523" y="554"/>
                  </a:lnTo>
                  <a:lnTo>
                    <a:pt x="308" y="830"/>
                  </a:lnTo>
                  <a:lnTo>
                    <a:pt x="123" y="1137"/>
                  </a:lnTo>
                  <a:lnTo>
                    <a:pt x="31" y="1475"/>
                  </a:lnTo>
                  <a:lnTo>
                    <a:pt x="1" y="1660"/>
                  </a:lnTo>
                  <a:lnTo>
                    <a:pt x="1" y="1844"/>
                  </a:lnTo>
                  <a:lnTo>
                    <a:pt x="1" y="2059"/>
                  </a:lnTo>
                  <a:lnTo>
                    <a:pt x="31" y="2244"/>
                  </a:lnTo>
                  <a:lnTo>
                    <a:pt x="123" y="2582"/>
                  </a:lnTo>
                  <a:lnTo>
                    <a:pt x="308" y="2889"/>
                  </a:lnTo>
                  <a:lnTo>
                    <a:pt x="523" y="3165"/>
                  </a:lnTo>
                  <a:lnTo>
                    <a:pt x="799" y="3380"/>
                  </a:lnTo>
                  <a:lnTo>
                    <a:pt x="1107" y="3565"/>
                  </a:lnTo>
                  <a:lnTo>
                    <a:pt x="1475" y="3688"/>
                  </a:lnTo>
                  <a:lnTo>
                    <a:pt x="1660" y="3688"/>
                  </a:lnTo>
                  <a:lnTo>
                    <a:pt x="1844" y="3718"/>
                  </a:lnTo>
                  <a:lnTo>
                    <a:pt x="2028" y="3688"/>
                  </a:lnTo>
                  <a:lnTo>
                    <a:pt x="2213" y="3688"/>
                  </a:lnTo>
                  <a:lnTo>
                    <a:pt x="2551" y="3565"/>
                  </a:lnTo>
                  <a:lnTo>
                    <a:pt x="2889" y="3380"/>
                  </a:lnTo>
                  <a:lnTo>
                    <a:pt x="3165" y="3165"/>
                  </a:lnTo>
                  <a:lnTo>
                    <a:pt x="3380" y="2889"/>
                  </a:lnTo>
                  <a:lnTo>
                    <a:pt x="3565" y="2582"/>
                  </a:lnTo>
                  <a:lnTo>
                    <a:pt x="3657" y="2244"/>
                  </a:lnTo>
                  <a:lnTo>
                    <a:pt x="3688" y="2059"/>
                  </a:lnTo>
                  <a:lnTo>
                    <a:pt x="3688" y="1844"/>
                  </a:lnTo>
                  <a:lnTo>
                    <a:pt x="3688" y="1660"/>
                  </a:lnTo>
                  <a:lnTo>
                    <a:pt x="3657" y="1475"/>
                  </a:lnTo>
                  <a:lnTo>
                    <a:pt x="3565" y="1137"/>
                  </a:lnTo>
                  <a:lnTo>
                    <a:pt x="3380" y="830"/>
                  </a:lnTo>
                  <a:lnTo>
                    <a:pt x="3165" y="554"/>
                  </a:lnTo>
                  <a:lnTo>
                    <a:pt x="2889" y="308"/>
                  </a:lnTo>
                  <a:lnTo>
                    <a:pt x="2551" y="154"/>
                  </a:lnTo>
                  <a:lnTo>
                    <a:pt x="2213" y="31"/>
                  </a:lnTo>
                  <a:lnTo>
                    <a:pt x="2028"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3480303" y="4126835"/>
              <a:ext cx="161421" cy="159032"/>
            </a:xfrm>
            <a:custGeom>
              <a:avLst/>
              <a:gdLst/>
              <a:ahLst/>
              <a:cxnLst/>
              <a:rect l="l" t="t" r="r" b="b"/>
              <a:pathLst>
                <a:path w="2090" h="2059" extrusionOk="0">
                  <a:moveTo>
                    <a:pt x="830" y="0"/>
                  </a:moveTo>
                  <a:lnTo>
                    <a:pt x="646" y="62"/>
                  </a:lnTo>
                  <a:lnTo>
                    <a:pt x="461" y="154"/>
                  </a:lnTo>
                  <a:lnTo>
                    <a:pt x="308" y="307"/>
                  </a:lnTo>
                  <a:lnTo>
                    <a:pt x="185" y="430"/>
                  </a:lnTo>
                  <a:lnTo>
                    <a:pt x="93" y="615"/>
                  </a:lnTo>
                  <a:lnTo>
                    <a:pt x="31" y="830"/>
                  </a:lnTo>
                  <a:lnTo>
                    <a:pt x="0" y="1014"/>
                  </a:lnTo>
                  <a:lnTo>
                    <a:pt x="31" y="1229"/>
                  </a:lnTo>
                  <a:lnTo>
                    <a:pt x="93" y="1444"/>
                  </a:lnTo>
                  <a:lnTo>
                    <a:pt x="185" y="1598"/>
                  </a:lnTo>
                  <a:lnTo>
                    <a:pt x="308" y="1752"/>
                  </a:lnTo>
                  <a:lnTo>
                    <a:pt x="461" y="1874"/>
                  </a:lnTo>
                  <a:lnTo>
                    <a:pt x="646" y="1967"/>
                  </a:lnTo>
                  <a:lnTo>
                    <a:pt x="830" y="2028"/>
                  </a:lnTo>
                  <a:lnTo>
                    <a:pt x="1045" y="2059"/>
                  </a:lnTo>
                  <a:lnTo>
                    <a:pt x="1260" y="2028"/>
                  </a:lnTo>
                  <a:lnTo>
                    <a:pt x="1445" y="1967"/>
                  </a:lnTo>
                  <a:lnTo>
                    <a:pt x="1629" y="1874"/>
                  </a:lnTo>
                  <a:lnTo>
                    <a:pt x="1783" y="1752"/>
                  </a:lnTo>
                  <a:lnTo>
                    <a:pt x="1905" y="1598"/>
                  </a:lnTo>
                  <a:lnTo>
                    <a:pt x="1998" y="1444"/>
                  </a:lnTo>
                  <a:lnTo>
                    <a:pt x="2059" y="1229"/>
                  </a:lnTo>
                  <a:lnTo>
                    <a:pt x="2090" y="1014"/>
                  </a:lnTo>
                  <a:lnTo>
                    <a:pt x="2059" y="830"/>
                  </a:lnTo>
                  <a:lnTo>
                    <a:pt x="1998" y="615"/>
                  </a:lnTo>
                  <a:lnTo>
                    <a:pt x="1905" y="430"/>
                  </a:lnTo>
                  <a:lnTo>
                    <a:pt x="1783" y="307"/>
                  </a:lnTo>
                  <a:lnTo>
                    <a:pt x="1629" y="154"/>
                  </a:lnTo>
                  <a:lnTo>
                    <a:pt x="1445" y="62"/>
                  </a:lnTo>
                  <a:lnTo>
                    <a:pt x="126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217431" y="3955908"/>
              <a:ext cx="500792" cy="500885"/>
            </a:xfrm>
            <a:custGeom>
              <a:avLst/>
              <a:gdLst/>
              <a:ahLst/>
              <a:cxnLst/>
              <a:rect l="l" t="t" r="r" b="b"/>
              <a:pathLst>
                <a:path w="6484" h="6485" extrusionOk="0">
                  <a:moveTo>
                    <a:pt x="3258" y="1"/>
                  </a:moveTo>
                  <a:lnTo>
                    <a:pt x="2920" y="32"/>
                  </a:lnTo>
                  <a:lnTo>
                    <a:pt x="2612" y="62"/>
                  </a:lnTo>
                  <a:lnTo>
                    <a:pt x="2274" y="155"/>
                  </a:lnTo>
                  <a:lnTo>
                    <a:pt x="1998" y="247"/>
                  </a:lnTo>
                  <a:lnTo>
                    <a:pt x="1721" y="400"/>
                  </a:lnTo>
                  <a:lnTo>
                    <a:pt x="1445" y="554"/>
                  </a:lnTo>
                  <a:lnTo>
                    <a:pt x="1199" y="738"/>
                  </a:lnTo>
                  <a:lnTo>
                    <a:pt x="953" y="953"/>
                  </a:lnTo>
                  <a:lnTo>
                    <a:pt x="769" y="1169"/>
                  </a:lnTo>
                  <a:lnTo>
                    <a:pt x="554" y="1414"/>
                  </a:lnTo>
                  <a:lnTo>
                    <a:pt x="400" y="1691"/>
                  </a:lnTo>
                  <a:lnTo>
                    <a:pt x="277" y="1967"/>
                  </a:lnTo>
                  <a:lnTo>
                    <a:pt x="154" y="2275"/>
                  </a:lnTo>
                  <a:lnTo>
                    <a:pt x="93" y="2582"/>
                  </a:lnTo>
                  <a:lnTo>
                    <a:pt x="31" y="2920"/>
                  </a:lnTo>
                  <a:lnTo>
                    <a:pt x="1" y="3227"/>
                  </a:lnTo>
                  <a:lnTo>
                    <a:pt x="31" y="3565"/>
                  </a:lnTo>
                  <a:lnTo>
                    <a:pt x="93" y="3903"/>
                  </a:lnTo>
                  <a:lnTo>
                    <a:pt x="154" y="4210"/>
                  </a:lnTo>
                  <a:lnTo>
                    <a:pt x="277" y="4487"/>
                  </a:lnTo>
                  <a:lnTo>
                    <a:pt x="400" y="4794"/>
                  </a:lnTo>
                  <a:lnTo>
                    <a:pt x="554" y="5040"/>
                  </a:lnTo>
                  <a:lnTo>
                    <a:pt x="769" y="5286"/>
                  </a:lnTo>
                  <a:lnTo>
                    <a:pt x="953" y="5532"/>
                  </a:lnTo>
                  <a:lnTo>
                    <a:pt x="1199" y="5747"/>
                  </a:lnTo>
                  <a:lnTo>
                    <a:pt x="1445" y="5931"/>
                  </a:lnTo>
                  <a:lnTo>
                    <a:pt x="1721" y="6085"/>
                  </a:lnTo>
                  <a:lnTo>
                    <a:pt x="1998" y="6208"/>
                  </a:lnTo>
                  <a:lnTo>
                    <a:pt x="2274" y="6330"/>
                  </a:lnTo>
                  <a:lnTo>
                    <a:pt x="2612" y="6423"/>
                  </a:lnTo>
                  <a:lnTo>
                    <a:pt x="2920" y="6453"/>
                  </a:lnTo>
                  <a:lnTo>
                    <a:pt x="3258" y="6484"/>
                  </a:lnTo>
                  <a:lnTo>
                    <a:pt x="3596" y="6453"/>
                  </a:lnTo>
                  <a:lnTo>
                    <a:pt x="3903" y="6423"/>
                  </a:lnTo>
                  <a:lnTo>
                    <a:pt x="4210" y="6330"/>
                  </a:lnTo>
                  <a:lnTo>
                    <a:pt x="4517" y="6208"/>
                  </a:lnTo>
                  <a:lnTo>
                    <a:pt x="4794" y="6085"/>
                  </a:lnTo>
                  <a:lnTo>
                    <a:pt x="5070" y="5931"/>
                  </a:lnTo>
                  <a:lnTo>
                    <a:pt x="5316" y="5747"/>
                  </a:lnTo>
                  <a:lnTo>
                    <a:pt x="5531" y="5532"/>
                  </a:lnTo>
                  <a:lnTo>
                    <a:pt x="5746" y="5286"/>
                  </a:lnTo>
                  <a:lnTo>
                    <a:pt x="5931" y="5040"/>
                  </a:lnTo>
                  <a:lnTo>
                    <a:pt x="6084" y="4794"/>
                  </a:lnTo>
                  <a:lnTo>
                    <a:pt x="6238" y="4487"/>
                  </a:lnTo>
                  <a:lnTo>
                    <a:pt x="6330" y="4210"/>
                  </a:lnTo>
                  <a:lnTo>
                    <a:pt x="6422" y="3903"/>
                  </a:lnTo>
                  <a:lnTo>
                    <a:pt x="6484" y="3565"/>
                  </a:lnTo>
                  <a:lnTo>
                    <a:pt x="6484" y="3227"/>
                  </a:lnTo>
                  <a:lnTo>
                    <a:pt x="6484" y="2920"/>
                  </a:lnTo>
                  <a:lnTo>
                    <a:pt x="6422" y="2582"/>
                  </a:lnTo>
                  <a:lnTo>
                    <a:pt x="6330" y="2275"/>
                  </a:lnTo>
                  <a:lnTo>
                    <a:pt x="6238" y="1967"/>
                  </a:lnTo>
                  <a:lnTo>
                    <a:pt x="6084" y="1691"/>
                  </a:lnTo>
                  <a:lnTo>
                    <a:pt x="5931" y="1414"/>
                  </a:lnTo>
                  <a:lnTo>
                    <a:pt x="5746" y="1169"/>
                  </a:lnTo>
                  <a:lnTo>
                    <a:pt x="5531" y="953"/>
                  </a:lnTo>
                  <a:lnTo>
                    <a:pt x="5316" y="738"/>
                  </a:lnTo>
                  <a:lnTo>
                    <a:pt x="5070" y="554"/>
                  </a:lnTo>
                  <a:lnTo>
                    <a:pt x="4794" y="400"/>
                  </a:lnTo>
                  <a:lnTo>
                    <a:pt x="4517" y="247"/>
                  </a:lnTo>
                  <a:lnTo>
                    <a:pt x="4210" y="155"/>
                  </a:lnTo>
                  <a:lnTo>
                    <a:pt x="3903" y="62"/>
                  </a:lnTo>
                  <a:lnTo>
                    <a:pt x="3596" y="32"/>
                  </a:lnTo>
                  <a:lnTo>
                    <a:pt x="3258"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324249" y="4062728"/>
              <a:ext cx="287237" cy="287246"/>
            </a:xfrm>
            <a:custGeom>
              <a:avLst/>
              <a:gdLst/>
              <a:ahLst/>
              <a:cxnLst/>
              <a:rect l="l" t="t" r="r" b="b"/>
              <a:pathLst>
                <a:path w="3719" h="3719" extrusionOk="0">
                  <a:moveTo>
                    <a:pt x="1690" y="1"/>
                  </a:moveTo>
                  <a:lnTo>
                    <a:pt x="1506" y="31"/>
                  </a:lnTo>
                  <a:lnTo>
                    <a:pt x="1137" y="154"/>
                  </a:lnTo>
                  <a:lnTo>
                    <a:pt x="830" y="308"/>
                  </a:lnTo>
                  <a:lnTo>
                    <a:pt x="553" y="554"/>
                  </a:lnTo>
                  <a:lnTo>
                    <a:pt x="338" y="830"/>
                  </a:lnTo>
                  <a:lnTo>
                    <a:pt x="154" y="1137"/>
                  </a:lnTo>
                  <a:lnTo>
                    <a:pt x="62" y="1475"/>
                  </a:lnTo>
                  <a:lnTo>
                    <a:pt x="31" y="1660"/>
                  </a:lnTo>
                  <a:lnTo>
                    <a:pt x="0" y="1844"/>
                  </a:lnTo>
                  <a:lnTo>
                    <a:pt x="31" y="2059"/>
                  </a:lnTo>
                  <a:lnTo>
                    <a:pt x="62" y="2244"/>
                  </a:lnTo>
                  <a:lnTo>
                    <a:pt x="154" y="2582"/>
                  </a:lnTo>
                  <a:lnTo>
                    <a:pt x="338" y="2889"/>
                  </a:lnTo>
                  <a:lnTo>
                    <a:pt x="553" y="3165"/>
                  </a:lnTo>
                  <a:lnTo>
                    <a:pt x="830" y="3380"/>
                  </a:lnTo>
                  <a:lnTo>
                    <a:pt x="1137" y="3565"/>
                  </a:lnTo>
                  <a:lnTo>
                    <a:pt x="1506" y="3688"/>
                  </a:lnTo>
                  <a:lnTo>
                    <a:pt x="1690" y="3688"/>
                  </a:lnTo>
                  <a:lnTo>
                    <a:pt x="1875" y="3718"/>
                  </a:lnTo>
                  <a:lnTo>
                    <a:pt x="2059" y="3688"/>
                  </a:lnTo>
                  <a:lnTo>
                    <a:pt x="2243" y="3688"/>
                  </a:lnTo>
                  <a:lnTo>
                    <a:pt x="2581" y="3565"/>
                  </a:lnTo>
                  <a:lnTo>
                    <a:pt x="2919" y="3380"/>
                  </a:lnTo>
                  <a:lnTo>
                    <a:pt x="3165" y="3165"/>
                  </a:lnTo>
                  <a:lnTo>
                    <a:pt x="3411" y="2889"/>
                  </a:lnTo>
                  <a:lnTo>
                    <a:pt x="3565" y="2582"/>
                  </a:lnTo>
                  <a:lnTo>
                    <a:pt x="3687" y="2244"/>
                  </a:lnTo>
                  <a:lnTo>
                    <a:pt x="3718" y="2059"/>
                  </a:lnTo>
                  <a:lnTo>
                    <a:pt x="3718" y="1844"/>
                  </a:lnTo>
                  <a:lnTo>
                    <a:pt x="3718" y="1660"/>
                  </a:lnTo>
                  <a:lnTo>
                    <a:pt x="3687" y="1475"/>
                  </a:lnTo>
                  <a:lnTo>
                    <a:pt x="3565" y="1137"/>
                  </a:lnTo>
                  <a:lnTo>
                    <a:pt x="3411" y="830"/>
                  </a:lnTo>
                  <a:lnTo>
                    <a:pt x="3165" y="554"/>
                  </a:lnTo>
                  <a:lnTo>
                    <a:pt x="2919" y="308"/>
                  </a:lnTo>
                  <a:lnTo>
                    <a:pt x="2581" y="154"/>
                  </a:lnTo>
                  <a:lnTo>
                    <a:pt x="2243" y="31"/>
                  </a:lnTo>
                  <a:lnTo>
                    <a:pt x="205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88278" y="4126835"/>
              <a:ext cx="161498" cy="159032"/>
            </a:xfrm>
            <a:custGeom>
              <a:avLst/>
              <a:gdLst/>
              <a:ahLst/>
              <a:cxnLst/>
              <a:rect l="l" t="t" r="r" b="b"/>
              <a:pathLst>
                <a:path w="2091" h="2059" extrusionOk="0">
                  <a:moveTo>
                    <a:pt x="831" y="0"/>
                  </a:moveTo>
                  <a:lnTo>
                    <a:pt x="646" y="62"/>
                  </a:lnTo>
                  <a:lnTo>
                    <a:pt x="462" y="154"/>
                  </a:lnTo>
                  <a:lnTo>
                    <a:pt x="308" y="307"/>
                  </a:lnTo>
                  <a:lnTo>
                    <a:pt x="185" y="430"/>
                  </a:lnTo>
                  <a:lnTo>
                    <a:pt x="93" y="615"/>
                  </a:lnTo>
                  <a:lnTo>
                    <a:pt x="32" y="830"/>
                  </a:lnTo>
                  <a:lnTo>
                    <a:pt x="1" y="1014"/>
                  </a:lnTo>
                  <a:lnTo>
                    <a:pt x="32" y="1229"/>
                  </a:lnTo>
                  <a:lnTo>
                    <a:pt x="93" y="1444"/>
                  </a:lnTo>
                  <a:lnTo>
                    <a:pt x="185" y="1598"/>
                  </a:lnTo>
                  <a:lnTo>
                    <a:pt x="308" y="1752"/>
                  </a:lnTo>
                  <a:lnTo>
                    <a:pt x="462" y="1874"/>
                  </a:lnTo>
                  <a:lnTo>
                    <a:pt x="646" y="1967"/>
                  </a:lnTo>
                  <a:lnTo>
                    <a:pt x="831" y="2028"/>
                  </a:lnTo>
                  <a:lnTo>
                    <a:pt x="1046" y="2059"/>
                  </a:lnTo>
                  <a:lnTo>
                    <a:pt x="1261" y="2028"/>
                  </a:lnTo>
                  <a:lnTo>
                    <a:pt x="1445" y="1967"/>
                  </a:lnTo>
                  <a:lnTo>
                    <a:pt x="1629" y="1874"/>
                  </a:lnTo>
                  <a:lnTo>
                    <a:pt x="1783" y="1752"/>
                  </a:lnTo>
                  <a:lnTo>
                    <a:pt x="1906" y="1598"/>
                  </a:lnTo>
                  <a:lnTo>
                    <a:pt x="1998" y="1444"/>
                  </a:lnTo>
                  <a:lnTo>
                    <a:pt x="2060" y="1229"/>
                  </a:lnTo>
                  <a:lnTo>
                    <a:pt x="2090" y="1014"/>
                  </a:lnTo>
                  <a:lnTo>
                    <a:pt x="2060" y="830"/>
                  </a:lnTo>
                  <a:lnTo>
                    <a:pt x="1998" y="615"/>
                  </a:lnTo>
                  <a:lnTo>
                    <a:pt x="1906" y="430"/>
                  </a:lnTo>
                  <a:lnTo>
                    <a:pt x="1783" y="307"/>
                  </a:lnTo>
                  <a:lnTo>
                    <a:pt x="1629" y="154"/>
                  </a:lnTo>
                  <a:lnTo>
                    <a:pt x="1445" y="62"/>
                  </a:lnTo>
                  <a:lnTo>
                    <a:pt x="126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3103002" y="3616603"/>
              <a:ext cx="121104" cy="16683"/>
            </a:xfrm>
            <a:custGeom>
              <a:avLst/>
              <a:gdLst/>
              <a:ahLst/>
              <a:cxnLst/>
              <a:rect l="l" t="t" r="r" b="b"/>
              <a:pathLst>
                <a:path w="1568" h="216" extrusionOk="0">
                  <a:moveTo>
                    <a:pt x="154" y="0"/>
                  </a:moveTo>
                  <a:lnTo>
                    <a:pt x="61" y="31"/>
                  </a:lnTo>
                  <a:lnTo>
                    <a:pt x="31" y="62"/>
                  </a:lnTo>
                  <a:lnTo>
                    <a:pt x="0" y="92"/>
                  </a:lnTo>
                  <a:lnTo>
                    <a:pt x="0" y="154"/>
                  </a:lnTo>
                  <a:lnTo>
                    <a:pt x="31" y="184"/>
                  </a:lnTo>
                  <a:lnTo>
                    <a:pt x="61" y="184"/>
                  </a:lnTo>
                  <a:lnTo>
                    <a:pt x="123" y="215"/>
                  </a:lnTo>
                  <a:lnTo>
                    <a:pt x="1413" y="215"/>
                  </a:lnTo>
                  <a:lnTo>
                    <a:pt x="1475" y="184"/>
                  </a:lnTo>
                  <a:lnTo>
                    <a:pt x="1506" y="184"/>
                  </a:lnTo>
                  <a:lnTo>
                    <a:pt x="1536" y="154"/>
                  </a:lnTo>
                  <a:lnTo>
                    <a:pt x="1567" y="92"/>
                  </a:lnTo>
                  <a:lnTo>
                    <a:pt x="1536" y="62"/>
                  </a:lnTo>
                  <a:lnTo>
                    <a:pt x="1506" y="31"/>
                  </a:lnTo>
                  <a:lnTo>
                    <a:pt x="1475"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699155" y="3725740"/>
              <a:ext cx="61788" cy="54684"/>
            </a:xfrm>
            <a:custGeom>
              <a:avLst/>
              <a:gdLst/>
              <a:ahLst/>
              <a:cxnLst/>
              <a:rect l="l" t="t" r="r" b="b"/>
              <a:pathLst>
                <a:path w="800" h="708" extrusionOk="0">
                  <a:moveTo>
                    <a:pt x="339" y="1"/>
                  </a:moveTo>
                  <a:lnTo>
                    <a:pt x="155" y="62"/>
                  </a:lnTo>
                  <a:lnTo>
                    <a:pt x="32" y="154"/>
                  </a:lnTo>
                  <a:lnTo>
                    <a:pt x="1" y="246"/>
                  </a:lnTo>
                  <a:lnTo>
                    <a:pt x="1" y="369"/>
                  </a:lnTo>
                  <a:lnTo>
                    <a:pt x="62" y="492"/>
                  </a:lnTo>
                  <a:lnTo>
                    <a:pt x="185" y="615"/>
                  </a:lnTo>
                  <a:lnTo>
                    <a:pt x="339" y="707"/>
                  </a:lnTo>
                  <a:lnTo>
                    <a:pt x="370" y="615"/>
                  </a:lnTo>
                  <a:lnTo>
                    <a:pt x="431" y="431"/>
                  </a:lnTo>
                  <a:lnTo>
                    <a:pt x="523" y="246"/>
                  </a:lnTo>
                  <a:lnTo>
                    <a:pt x="646" y="123"/>
                  </a:lnTo>
                  <a:lnTo>
                    <a:pt x="80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699155" y="3725740"/>
              <a:ext cx="61788" cy="54684"/>
            </a:xfrm>
            <a:custGeom>
              <a:avLst/>
              <a:gdLst/>
              <a:ahLst/>
              <a:cxnLst/>
              <a:rect l="l" t="t" r="r" b="b"/>
              <a:pathLst>
                <a:path w="800" h="708" fill="none" extrusionOk="0">
                  <a:moveTo>
                    <a:pt x="554" y="1"/>
                  </a:moveTo>
                  <a:lnTo>
                    <a:pt x="554" y="1"/>
                  </a:lnTo>
                  <a:lnTo>
                    <a:pt x="339" y="1"/>
                  </a:lnTo>
                  <a:lnTo>
                    <a:pt x="155" y="62"/>
                  </a:lnTo>
                  <a:lnTo>
                    <a:pt x="32" y="154"/>
                  </a:lnTo>
                  <a:lnTo>
                    <a:pt x="1" y="246"/>
                  </a:lnTo>
                  <a:lnTo>
                    <a:pt x="1" y="246"/>
                  </a:lnTo>
                  <a:lnTo>
                    <a:pt x="1" y="369"/>
                  </a:lnTo>
                  <a:lnTo>
                    <a:pt x="62" y="492"/>
                  </a:lnTo>
                  <a:lnTo>
                    <a:pt x="185" y="615"/>
                  </a:lnTo>
                  <a:lnTo>
                    <a:pt x="339" y="707"/>
                  </a:lnTo>
                  <a:lnTo>
                    <a:pt x="339" y="707"/>
                  </a:lnTo>
                  <a:lnTo>
                    <a:pt x="370" y="615"/>
                  </a:lnTo>
                  <a:lnTo>
                    <a:pt x="370" y="615"/>
                  </a:lnTo>
                  <a:lnTo>
                    <a:pt x="370" y="615"/>
                  </a:lnTo>
                  <a:lnTo>
                    <a:pt x="431" y="431"/>
                  </a:lnTo>
                  <a:lnTo>
                    <a:pt x="523" y="246"/>
                  </a:lnTo>
                  <a:lnTo>
                    <a:pt x="646" y="123"/>
                  </a:lnTo>
                  <a:lnTo>
                    <a:pt x="800" y="1"/>
                  </a:lnTo>
                  <a:lnTo>
                    <a:pt x="800" y="1"/>
                  </a:lnTo>
                  <a:lnTo>
                    <a:pt x="5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725261" y="3773241"/>
              <a:ext cx="28577" cy="16683"/>
            </a:xfrm>
            <a:custGeom>
              <a:avLst/>
              <a:gdLst/>
              <a:ahLst/>
              <a:cxnLst/>
              <a:rect l="l" t="t" r="r" b="b"/>
              <a:pathLst>
                <a:path w="370" h="216" extrusionOk="0">
                  <a:moveTo>
                    <a:pt x="32" y="0"/>
                  </a:moveTo>
                  <a:lnTo>
                    <a:pt x="1" y="92"/>
                  </a:lnTo>
                  <a:lnTo>
                    <a:pt x="155" y="154"/>
                  </a:lnTo>
                  <a:lnTo>
                    <a:pt x="308" y="184"/>
                  </a:lnTo>
                  <a:lnTo>
                    <a:pt x="370" y="215"/>
                  </a:lnTo>
                  <a:lnTo>
                    <a:pt x="370" y="184"/>
                  </a:lnTo>
                  <a:lnTo>
                    <a:pt x="370" y="123"/>
                  </a:lnTo>
                  <a:lnTo>
                    <a:pt x="308" y="61"/>
                  </a:lnTo>
                  <a:lnTo>
                    <a:pt x="185" y="0"/>
                  </a:lnTo>
                  <a:close/>
                </a:path>
              </a:pathLst>
            </a:custGeom>
            <a:solidFill>
              <a:srgbClr val="BAB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725261" y="3773241"/>
              <a:ext cx="28577" cy="16683"/>
            </a:xfrm>
            <a:custGeom>
              <a:avLst/>
              <a:gdLst/>
              <a:ahLst/>
              <a:cxnLst/>
              <a:rect l="l" t="t" r="r" b="b"/>
              <a:pathLst>
                <a:path w="370" h="216" fill="none" extrusionOk="0">
                  <a:moveTo>
                    <a:pt x="32" y="0"/>
                  </a:moveTo>
                  <a:lnTo>
                    <a:pt x="32" y="0"/>
                  </a:lnTo>
                  <a:lnTo>
                    <a:pt x="1" y="92"/>
                  </a:lnTo>
                  <a:lnTo>
                    <a:pt x="1" y="92"/>
                  </a:lnTo>
                  <a:lnTo>
                    <a:pt x="155" y="154"/>
                  </a:lnTo>
                  <a:lnTo>
                    <a:pt x="308" y="184"/>
                  </a:lnTo>
                  <a:lnTo>
                    <a:pt x="308" y="184"/>
                  </a:lnTo>
                  <a:lnTo>
                    <a:pt x="370" y="215"/>
                  </a:lnTo>
                  <a:lnTo>
                    <a:pt x="370" y="215"/>
                  </a:lnTo>
                  <a:lnTo>
                    <a:pt x="370" y="184"/>
                  </a:lnTo>
                  <a:lnTo>
                    <a:pt x="370" y="184"/>
                  </a:lnTo>
                  <a:lnTo>
                    <a:pt x="370" y="123"/>
                  </a:lnTo>
                  <a:lnTo>
                    <a:pt x="308" y="61"/>
                  </a:lnTo>
                  <a:lnTo>
                    <a:pt x="185" y="0"/>
                  </a:lnTo>
                  <a:lnTo>
                    <a:pt x="32" y="0"/>
                  </a:lnTo>
                  <a:lnTo>
                    <a:pt x="32" y="0"/>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3523015" y="3170401"/>
              <a:ext cx="230238" cy="85502"/>
            </a:xfrm>
            <a:custGeom>
              <a:avLst/>
              <a:gdLst/>
              <a:ahLst/>
              <a:cxnLst/>
              <a:rect l="l" t="t" r="r" b="b"/>
              <a:pathLst>
                <a:path w="2981" h="1107" extrusionOk="0">
                  <a:moveTo>
                    <a:pt x="2981" y="1"/>
                  </a:moveTo>
                  <a:lnTo>
                    <a:pt x="1567" y="124"/>
                  </a:lnTo>
                  <a:lnTo>
                    <a:pt x="554" y="216"/>
                  </a:lnTo>
                  <a:lnTo>
                    <a:pt x="431" y="216"/>
                  </a:lnTo>
                  <a:lnTo>
                    <a:pt x="308" y="246"/>
                  </a:lnTo>
                  <a:lnTo>
                    <a:pt x="246" y="308"/>
                  </a:lnTo>
                  <a:lnTo>
                    <a:pt x="154" y="369"/>
                  </a:lnTo>
                  <a:lnTo>
                    <a:pt x="93" y="492"/>
                  </a:lnTo>
                  <a:lnTo>
                    <a:pt x="31" y="646"/>
                  </a:lnTo>
                  <a:lnTo>
                    <a:pt x="0" y="861"/>
                  </a:lnTo>
                  <a:lnTo>
                    <a:pt x="0" y="1107"/>
                  </a:lnTo>
                  <a:lnTo>
                    <a:pt x="185" y="984"/>
                  </a:lnTo>
                  <a:lnTo>
                    <a:pt x="461" y="830"/>
                  </a:lnTo>
                  <a:lnTo>
                    <a:pt x="1199" y="523"/>
                  </a:lnTo>
                  <a:lnTo>
                    <a:pt x="2090" y="216"/>
                  </a:lnTo>
                  <a:lnTo>
                    <a:pt x="2520" y="93"/>
                  </a:lnTo>
                  <a:lnTo>
                    <a:pt x="2981"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3041290" y="4008121"/>
              <a:ext cx="230238" cy="33367"/>
            </a:xfrm>
            <a:custGeom>
              <a:avLst/>
              <a:gdLst/>
              <a:ahLst/>
              <a:cxnLst/>
              <a:rect l="l" t="t" r="r" b="b"/>
              <a:pathLst>
                <a:path w="2981" h="432" extrusionOk="0">
                  <a:moveTo>
                    <a:pt x="215" y="1"/>
                  </a:moveTo>
                  <a:lnTo>
                    <a:pt x="154" y="32"/>
                  </a:lnTo>
                  <a:lnTo>
                    <a:pt x="62" y="62"/>
                  </a:lnTo>
                  <a:lnTo>
                    <a:pt x="31" y="124"/>
                  </a:lnTo>
                  <a:lnTo>
                    <a:pt x="0" y="216"/>
                  </a:lnTo>
                  <a:lnTo>
                    <a:pt x="31" y="308"/>
                  </a:lnTo>
                  <a:lnTo>
                    <a:pt x="62" y="370"/>
                  </a:lnTo>
                  <a:lnTo>
                    <a:pt x="154" y="431"/>
                  </a:lnTo>
                  <a:lnTo>
                    <a:pt x="2858" y="431"/>
                  </a:lnTo>
                  <a:lnTo>
                    <a:pt x="2919" y="370"/>
                  </a:lnTo>
                  <a:lnTo>
                    <a:pt x="2950" y="308"/>
                  </a:lnTo>
                  <a:lnTo>
                    <a:pt x="2981" y="216"/>
                  </a:lnTo>
                  <a:lnTo>
                    <a:pt x="2950" y="124"/>
                  </a:lnTo>
                  <a:lnTo>
                    <a:pt x="2919" y="62"/>
                  </a:lnTo>
                  <a:lnTo>
                    <a:pt x="2858" y="32"/>
                  </a:lnTo>
                  <a:lnTo>
                    <a:pt x="2765"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810762" y="4041410"/>
              <a:ext cx="249237" cy="23789"/>
            </a:xfrm>
            <a:custGeom>
              <a:avLst/>
              <a:gdLst/>
              <a:ahLst/>
              <a:cxnLst/>
              <a:rect l="l" t="t" r="r" b="b"/>
              <a:pathLst>
                <a:path w="3227" h="308" extrusionOk="0">
                  <a:moveTo>
                    <a:pt x="92" y="0"/>
                  </a:moveTo>
                  <a:lnTo>
                    <a:pt x="62" y="31"/>
                  </a:lnTo>
                  <a:lnTo>
                    <a:pt x="0" y="92"/>
                  </a:lnTo>
                  <a:lnTo>
                    <a:pt x="0" y="154"/>
                  </a:lnTo>
                  <a:lnTo>
                    <a:pt x="0" y="215"/>
                  </a:lnTo>
                  <a:lnTo>
                    <a:pt x="62" y="277"/>
                  </a:lnTo>
                  <a:lnTo>
                    <a:pt x="92" y="307"/>
                  </a:lnTo>
                  <a:lnTo>
                    <a:pt x="3134" y="307"/>
                  </a:lnTo>
                  <a:lnTo>
                    <a:pt x="3196" y="277"/>
                  </a:lnTo>
                  <a:lnTo>
                    <a:pt x="3226" y="215"/>
                  </a:lnTo>
                  <a:lnTo>
                    <a:pt x="3226" y="154"/>
                  </a:lnTo>
                  <a:lnTo>
                    <a:pt x="3226" y="92"/>
                  </a:lnTo>
                  <a:lnTo>
                    <a:pt x="3196" y="31"/>
                  </a:lnTo>
                  <a:lnTo>
                    <a:pt x="3134"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4742812" y="2804912"/>
              <a:ext cx="111605" cy="109291"/>
            </a:xfrm>
            <a:custGeom>
              <a:avLst/>
              <a:gdLst/>
              <a:ahLst/>
              <a:cxnLst/>
              <a:rect l="l" t="t" r="r" b="b"/>
              <a:pathLst>
                <a:path w="1445" h="1415" extrusionOk="0">
                  <a:moveTo>
                    <a:pt x="707" y="277"/>
                  </a:moveTo>
                  <a:lnTo>
                    <a:pt x="892" y="308"/>
                  </a:lnTo>
                  <a:lnTo>
                    <a:pt x="1014" y="400"/>
                  </a:lnTo>
                  <a:lnTo>
                    <a:pt x="1107" y="554"/>
                  </a:lnTo>
                  <a:lnTo>
                    <a:pt x="1137" y="708"/>
                  </a:lnTo>
                  <a:lnTo>
                    <a:pt x="1107" y="892"/>
                  </a:lnTo>
                  <a:lnTo>
                    <a:pt x="1014" y="1015"/>
                  </a:lnTo>
                  <a:lnTo>
                    <a:pt x="892" y="1107"/>
                  </a:lnTo>
                  <a:lnTo>
                    <a:pt x="707" y="1138"/>
                  </a:lnTo>
                  <a:lnTo>
                    <a:pt x="554" y="1107"/>
                  </a:lnTo>
                  <a:lnTo>
                    <a:pt x="400" y="1015"/>
                  </a:lnTo>
                  <a:lnTo>
                    <a:pt x="308" y="892"/>
                  </a:lnTo>
                  <a:lnTo>
                    <a:pt x="277" y="708"/>
                  </a:lnTo>
                  <a:lnTo>
                    <a:pt x="308" y="554"/>
                  </a:lnTo>
                  <a:lnTo>
                    <a:pt x="400" y="400"/>
                  </a:lnTo>
                  <a:lnTo>
                    <a:pt x="554" y="308"/>
                  </a:lnTo>
                  <a:lnTo>
                    <a:pt x="707" y="277"/>
                  </a:lnTo>
                  <a:close/>
                  <a:moveTo>
                    <a:pt x="584" y="1"/>
                  </a:moveTo>
                  <a:lnTo>
                    <a:pt x="431" y="32"/>
                  </a:lnTo>
                  <a:lnTo>
                    <a:pt x="308" y="124"/>
                  </a:lnTo>
                  <a:lnTo>
                    <a:pt x="216" y="185"/>
                  </a:lnTo>
                  <a:lnTo>
                    <a:pt x="123" y="308"/>
                  </a:lnTo>
                  <a:lnTo>
                    <a:pt x="62" y="431"/>
                  </a:lnTo>
                  <a:lnTo>
                    <a:pt x="1" y="554"/>
                  </a:lnTo>
                  <a:lnTo>
                    <a:pt x="1" y="708"/>
                  </a:lnTo>
                  <a:lnTo>
                    <a:pt x="1" y="861"/>
                  </a:lnTo>
                  <a:lnTo>
                    <a:pt x="62" y="984"/>
                  </a:lnTo>
                  <a:lnTo>
                    <a:pt x="123" y="1107"/>
                  </a:lnTo>
                  <a:lnTo>
                    <a:pt x="216" y="1230"/>
                  </a:lnTo>
                  <a:lnTo>
                    <a:pt x="308" y="1291"/>
                  </a:lnTo>
                  <a:lnTo>
                    <a:pt x="431" y="1384"/>
                  </a:lnTo>
                  <a:lnTo>
                    <a:pt x="584" y="1414"/>
                  </a:lnTo>
                  <a:lnTo>
                    <a:pt x="861" y="1414"/>
                  </a:lnTo>
                  <a:lnTo>
                    <a:pt x="984" y="1384"/>
                  </a:lnTo>
                  <a:lnTo>
                    <a:pt x="1107" y="1291"/>
                  </a:lnTo>
                  <a:lnTo>
                    <a:pt x="1230" y="1230"/>
                  </a:lnTo>
                  <a:lnTo>
                    <a:pt x="1322" y="1107"/>
                  </a:lnTo>
                  <a:lnTo>
                    <a:pt x="1383" y="984"/>
                  </a:lnTo>
                  <a:lnTo>
                    <a:pt x="1414" y="861"/>
                  </a:lnTo>
                  <a:lnTo>
                    <a:pt x="1445" y="708"/>
                  </a:lnTo>
                  <a:lnTo>
                    <a:pt x="1414" y="554"/>
                  </a:lnTo>
                  <a:lnTo>
                    <a:pt x="1383" y="431"/>
                  </a:lnTo>
                  <a:lnTo>
                    <a:pt x="1322" y="308"/>
                  </a:lnTo>
                  <a:lnTo>
                    <a:pt x="1230" y="185"/>
                  </a:lnTo>
                  <a:lnTo>
                    <a:pt x="1107" y="124"/>
                  </a:lnTo>
                  <a:lnTo>
                    <a:pt x="984" y="32"/>
                  </a:lnTo>
                  <a:lnTo>
                    <a:pt x="861" y="1"/>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4854342" y="2859519"/>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742812" y="2804912"/>
              <a:ext cx="111605" cy="109291"/>
            </a:xfrm>
            <a:custGeom>
              <a:avLst/>
              <a:gdLst/>
              <a:ahLst/>
              <a:cxnLst/>
              <a:rect l="l" t="t" r="r" b="b"/>
              <a:pathLst>
                <a:path w="1445" h="1415" fill="none" extrusionOk="0">
                  <a:moveTo>
                    <a:pt x="707" y="1"/>
                  </a:moveTo>
                  <a:lnTo>
                    <a:pt x="707" y="1"/>
                  </a:lnTo>
                  <a:lnTo>
                    <a:pt x="584" y="1"/>
                  </a:lnTo>
                  <a:lnTo>
                    <a:pt x="431" y="32"/>
                  </a:lnTo>
                  <a:lnTo>
                    <a:pt x="308" y="124"/>
                  </a:lnTo>
                  <a:lnTo>
                    <a:pt x="216" y="185"/>
                  </a:lnTo>
                  <a:lnTo>
                    <a:pt x="123" y="308"/>
                  </a:lnTo>
                  <a:lnTo>
                    <a:pt x="62" y="431"/>
                  </a:lnTo>
                  <a:lnTo>
                    <a:pt x="1" y="554"/>
                  </a:lnTo>
                  <a:lnTo>
                    <a:pt x="1" y="708"/>
                  </a:lnTo>
                  <a:lnTo>
                    <a:pt x="1" y="708"/>
                  </a:lnTo>
                  <a:lnTo>
                    <a:pt x="1" y="861"/>
                  </a:lnTo>
                  <a:lnTo>
                    <a:pt x="62" y="984"/>
                  </a:lnTo>
                  <a:lnTo>
                    <a:pt x="123" y="1107"/>
                  </a:lnTo>
                  <a:lnTo>
                    <a:pt x="216" y="1230"/>
                  </a:lnTo>
                  <a:lnTo>
                    <a:pt x="308" y="1291"/>
                  </a:lnTo>
                  <a:lnTo>
                    <a:pt x="431" y="1384"/>
                  </a:lnTo>
                  <a:lnTo>
                    <a:pt x="584" y="1414"/>
                  </a:lnTo>
                  <a:lnTo>
                    <a:pt x="707" y="1414"/>
                  </a:lnTo>
                  <a:lnTo>
                    <a:pt x="707" y="1414"/>
                  </a:lnTo>
                  <a:lnTo>
                    <a:pt x="861" y="1414"/>
                  </a:lnTo>
                  <a:lnTo>
                    <a:pt x="984" y="1384"/>
                  </a:lnTo>
                  <a:lnTo>
                    <a:pt x="1107" y="1291"/>
                  </a:lnTo>
                  <a:lnTo>
                    <a:pt x="1230" y="1230"/>
                  </a:lnTo>
                  <a:lnTo>
                    <a:pt x="1322" y="1107"/>
                  </a:lnTo>
                  <a:lnTo>
                    <a:pt x="1383" y="984"/>
                  </a:lnTo>
                  <a:lnTo>
                    <a:pt x="1414" y="861"/>
                  </a:lnTo>
                  <a:lnTo>
                    <a:pt x="1445" y="708"/>
                  </a:lnTo>
                  <a:lnTo>
                    <a:pt x="1291" y="708"/>
                  </a:lnTo>
                  <a:lnTo>
                    <a:pt x="1137" y="708"/>
                  </a:lnTo>
                  <a:lnTo>
                    <a:pt x="1137" y="708"/>
                  </a:lnTo>
                  <a:lnTo>
                    <a:pt x="1107" y="892"/>
                  </a:lnTo>
                  <a:lnTo>
                    <a:pt x="1014" y="1015"/>
                  </a:lnTo>
                  <a:lnTo>
                    <a:pt x="892" y="1107"/>
                  </a:lnTo>
                  <a:lnTo>
                    <a:pt x="707" y="1138"/>
                  </a:lnTo>
                  <a:lnTo>
                    <a:pt x="707" y="1138"/>
                  </a:lnTo>
                  <a:lnTo>
                    <a:pt x="554" y="1107"/>
                  </a:lnTo>
                  <a:lnTo>
                    <a:pt x="400" y="1015"/>
                  </a:lnTo>
                  <a:lnTo>
                    <a:pt x="308" y="892"/>
                  </a:lnTo>
                  <a:lnTo>
                    <a:pt x="277" y="708"/>
                  </a:lnTo>
                  <a:lnTo>
                    <a:pt x="277" y="708"/>
                  </a:lnTo>
                  <a:lnTo>
                    <a:pt x="308" y="554"/>
                  </a:lnTo>
                  <a:lnTo>
                    <a:pt x="400" y="400"/>
                  </a:lnTo>
                  <a:lnTo>
                    <a:pt x="554" y="308"/>
                  </a:lnTo>
                  <a:lnTo>
                    <a:pt x="707" y="277"/>
                  </a:lnTo>
                  <a:lnTo>
                    <a:pt x="707" y="277"/>
                  </a:lnTo>
                  <a:lnTo>
                    <a:pt x="892" y="308"/>
                  </a:lnTo>
                  <a:lnTo>
                    <a:pt x="1014" y="400"/>
                  </a:lnTo>
                  <a:lnTo>
                    <a:pt x="1107" y="554"/>
                  </a:lnTo>
                  <a:lnTo>
                    <a:pt x="1137" y="708"/>
                  </a:lnTo>
                  <a:lnTo>
                    <a:pt x="1291" y="708"/>
                  </a:lnTo>
                  <a:lnTo>
                    <a:pt x="1445" y="708"/>
                  </a:lnTo>
                  <a:lnTo>
                    <a:pt x="1445" y="708"/>
                  </a:lnTo>
                  <a:lnTo>
                    <a:pt x="1445" y="708"/>
                  </a:lnTo>
                  <a:lnTo>
                    <a:pt x="1414" y="554"/>
                  </a:lnTo>
                  <a:lnTo>
                    <a:pt x="1383" y="431"/>
                  </a:lnTo>
                  <a:lnTo>
                    <a:pt x="1322" y="308"/>
                  </a:lnTo>
                  <a:lnTo>
                    <a:pt x="1230" y="185"/>
                  </a:lnTo>
                  <a:lnTo>
                    <a:pt x="1107" y="124"/>
                  </a:lnTo>
                  <a:lnTo>
                    <a:pt x="984" y="32"/>
                  </a:lnTo>
                  <a:lnTo>
                    <a:pt x="861" y="1"/>
                  </a:lnTo>
                  <a:lnTo>
                    <a:pt x="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4026134" y="2975839"/>
              <a:ext cx="78394" cy="78396"/>
            </a:xfrm>
            <a:custGeom>
              <a:avLst/>
              <a:gdLst/>
              <a:ahLst/>
              <a:cxnLst/>
              <a:rect l="l" t="t" r="r" b="b"/>
              <a:pathLst>
                <a:path w="1015" h="1015" extrusionOk="0">
                  <a:moveTo>
                    <a:pt x="400" y="0"/>
                  </a:moveTo>
                  <a:lnTo>
                    <a:pt x="308" y="31"/>
                  </a:lnTo>
                  <a:lnTo>
                    <a:pt x="215" y="62"/>
                  </a:lnTo>
                  <a:lnTo>
                    <a:pt x="154" y="123"/>
                  </a:lnTo>
                  <a:lnTo>
                    <a:pt x="93" y="215"/>
                  </a:lnTo>
                  <a:lnTo>
                    <a:pt x="31" y="307"/>
                  </a:lnTo>
                  <a:lnTo>
                    <a:pt x="0" y="400"/>
                  </a:lnTo>
                  <a:lnTo>
                    <a:pt x="0" y="492"/>
                  </a:lnTo>
                  <a:lnTo>
                    <a:pt x="0" y="615"/>
                  </a:lnTo>
                  <a:lnTo>
                    <a:pt x="31" y="707"/>
                  </a:lnTo>
                  <a:lnTo>
                    <a:pt x="93" y="799"/>
                  </a:lnTo>
                  <a:lnTo>
                    <a:pt x="154" y="860"/>
                  </a:lnTo>
                  <a:lnTo>
                    <a:pt x="215" y="922"/>
                  </a:lnTo>
                  <a:lnTo>
                    <a:pt x="308" y="983"/>
                  </a:lnTo>
                  <a:lnTo>
                    <a:pt x="400" y="1014"/>
                  </a:lnTo>
                  <a:lnTo>
                    <a:pt x="615" y="1014"/>
                  </a:lnTo>
                  <a:lnTo>
                    <a:pt x="707" y="983"/>
                  </a:lnTo>
                  <a:lnTo>
                    <a:pt x="799" y="922"/>
                  </a:lnTo>
                  <a:lnTo>
                    <a:pt x="861" y="860"/>
                  </a:lnTo>
                  <a:lnTo>
                    <a:pt x="922" y="799"/>
                  </a:lnTo>
                  <a:lnTo>
                    <a:pt x="984" y="707"/>
                  </a:lnTo>
                  <a:lnTo>
                    <a:pt x="1014" y="615"/>
                  </a:lnTo>
                  <a:lnTo>
                    <a:pt x="1014" y="492"/>
                  </a:lnTo>
                  <a:lnTo>
                    <a:pt x="1014" y="400"/>
                  </a:lnTo>
                  <a:lnTo>
                    <a:pt x="984" y="307"/>
                  </a:lnTo>
                  <a:lnTo>
                    <a:pt x="922" y="215"/>
                  </a:lnTo>
                  <a:lnTo>
                    <a:pt x="861" y="123"/>
                  </a:lnTo>
                  <a:lnTo>
                    <a:pt x="799" y="62"/>
                  </a:lnTo>
                  <a:lnTo>
                    <a:pt x="707" y="31"/>
                  </a:lnTo>
                  <a:lnTo>
                    <a:pt x="615"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4246799" y="2721881"/>
              <a:ext cx="49971" cy="49895"/>
            </a:xfrm>
            <a:custGeom>
              <a:avLst/>
              <a:gdLst/>
              <a:ahLst/>
              <a:cxnLst/>
              <a:rect l="l" t="t" r="r" b="b"/>
              <a:pathLst>
                <a:path w="647" h="646" extrusionOk="0">
                  <a:moveTo>
                    <a:pt x="339" y="1"/>
                  </a:moveTo>
                  <a:lnTo>
                    <a:pt x="216" y="31"/>
                  </a:lnTo>
                  <a:lnTo>
                    <a:pt x="93" y="93"/>
                  </a:lnTo>
                  <a:lnTo>
                    <a:pt x="32" y="216"/>
                  </a:lnTo>
                  <a:lnTo>
                    <a:pt x="1" y="338"/>
                  </a:lnTo>
                  <a:lnTo>
                    <a:pt x="32" y="461"/>
                  </a:lnTo>
                  <a:lnTo>
                    <a:pt x="93" y="554"/>
                  </a:lnTo>
                  <a:lnTo>
                    <a:pt x="216" y="615"/>
                  </a:lnTo>
                  <a:lnTo>
                    <a:pt x="339" y="646"/>
                  </a:lnTo>
                  <a:lnTo>
                    <a:pt x="462" y="615"/>
                  </a:lnTo>
                  <a:lnTo>
                    <a:pt x="554" y="554"/>
                  </a:lnTo>
                  <a:lnTo>
                    <a:pt x="615" y="461"/>
                  </a:lnTo>
                  <a:lnTo>
                    <a:pt x="646" y="338"/>
                  </a:lnTo>
                  <a:lnTo>
                    <a:pt x="615" y="216"/>
                  </a:lnTo>
                  <a:lnTo>
                    <a:pt x="554" y="93"/>
                  </a:lnTo>
                  <a:lnTo>
                    <a:pt x="462" y="31"/>
                  </a:lnTo>
                  <a:lnTo>
                    <a:pt x="3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822579" y="2747988"/>
              <a:ext cx="45182" cy="42790"/>
            </a:xfrm>
            <a:custGeom>
              <a:avLst/>
              <a:gdLst/>
              <a:ahLst/>
              <a:cxnLst/>
              <a:rect l="l" t="t" r="r" b="b"/>
              <a:pathLst>
                <a:path w="585" h="554" extrusionOk="0">
                  <a:moveTo>
                    <a:pt x="185" y="0"/>
                  </a:moveTo>
                  <a:lnTo>
                    <a:pt x="93" y="62"/>
                  </a:lnTo>
                  <a:lnTo>
                    <a:pt x="31" y="154"/>
                  </a:lnTo>
                  <a:lnTo>
                    <a:pt x="1" y="277"/>
                  </a:lnTo>
                  <a:lnTo>
                    <a:pt x="31" y="400"/>
                  </a:lnTo>
                  <a:lnTo>
                    <a:pt x="93" y="461"/>
                  </a:lnTo>
                  <a:lnTo>
                    <a:pt x="185" y="523"/>
                  </a:lnTo>
                  <a:lnTo>
                    <a:pt x="277" y="554"/>
                  </a:lnTo>
                  <a:lnTo>
                    <a:pt x="400" y="523"/>
                  </a:lnTo>
                  <a:lnTo>
                    <a:pt x="492" y="461"/>
                  </a:lnTo>
                  <a:lnTo>
                    <a:pt x="554" y="400"/>
                  </a:lnTo>
                  <a:lnTo>
                    <a:pt x="585" y="277"/>
                  </a:lnTo>
                  <a:lnTo>
                    <a:pt x="554" y="154"/>
                  </a:lnTo>
                  <a:lnTo>
                    <a:pt x="492" y="62"/>
                  </a:lnTo>
                  <a:lnTo>
                    <a:pt x="400"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4384434" y="2852413"/>
              <a:ext cx="113999" cy="114003"/>
            </a:xfrm>
            <a:custGeom>
              <a:avLst/>
              <a:gdLst/>
              <a:ahLst/>
              <a:cxnLst/>
              <a:rect l="l" t="t" r="r" b="b"/>
              <a:pathLst>
                <a:path w="1476" h="1476" extrusionOk="0">
                  <a:moveTo>
                    <a:pt x="738" y="0"/>
                  </a:moveTo>
                  <a:lnTo>
                    <a:pt x="677" y="31"/>
                  </a:lnTo>
                  <a:lnTo>
                    <a:pt x="615" y="62"/>
                  </a:lnTo>
                  <a:lnTo>
                    <a:pt x="554" y="123"/>
                  </a:lnTo>
                  <a:lnTo>
                    <a:pt x="554" y="216"/>
                  </a:lnTo>
                  <a:lnTo>
                    <a:pt x="554" y="523"/>
                  </a:lnTo>
                  <a:lnTo>
                    <a:pt x="216" y="523"/>
                  </a:lnTo>
                  <a:lnTo>
                    <a:pt x="124" y="553"/>
                  </a:lnTo>
                  <a:lnTo>
                    <a:pt x="62" y="584"/>
                  </a:lnTo>
                  <a:lnTo>
                    <a:pt x="32" y="676"/>
                  </a:lnTo>
                  <a:lnTo>
                    <a:pt x="1" y="738"/>
                  </a:lnTo>
                  <a:lnTo>
                    <a:pt x="32" y="830"/>
                  </a:lnTo>
                  <a:lnTo>
                    <a:pt x="62" y="891"/>
                  </a:lnTo>
                  <a:lnTo>
                    <a:pt x="124" y="922"/>
                  </a:lnTo>
                  <a:lnTo>
                    <a:pt x="216" y="953"/>
                  </a:lnTo>
                  <a:lnTo>
                    <a:pt x="554" y="953"/>
                  </a:lnTo>
                  <a:lnTo>
                    <a:pt x="554" y="1291"/>
                  </a:lnTo>
                  <a:lnTo>
                    <a:pt x="554" y="1352"/>
                  </a:lnTo>
                  <a:lnTo>
                    <a:pt x="615" y="1414"/>
                  </a:lnTo>
                  <a:lnTo>
                    <a:pt x="677" y="1475"/>
                  </a:lnTo>
                  <a:lnTo>
                    <a:pt x="831" y="1475"/>
                  </a:lnTo>
                  <a:lnTo>
                    <a:pt x="892" y="1414"/>
                  </a:lnTo>
                  <a:lnTo>
                    <a:pt x="923" y="1352"/>
                  </a:lnTo>
                  <a:lnTo>
                    <a:pt x="953" y="1291"/>
                  </a:lnTo>
                  <a:lnTo>
                    <a:pt x="953" y="953"/>
                  </a:lnTo>
                  <a:lnTo>
                    <a:pt x="1291" y="953"/>
                  </a:lnTo>
                  <a:lnTo>
                    <a:pt x="1353" y="922"/>
                  </a:lnTo>
                  <a:lnTo>
                    <a:pt x="1414" y="891"/>
                  </a:lnTo>
                  <a:lnTo>
                    <a:pt x="1476" y="830"/>
                  </a:lnTo>
                  <a:lnTo>
                    <a:pt x="1476" y="738"/>
                  </a:lnTo>
                  <a:lnTo>
                    <a:pt x="1476" y="676"/>
                  </a:lnTo>
                  <a:lnTo>
                    <a:pt x="1414" y="584"/>
                  </a:lnTo>
                  <a:lnTo>
                    <a:pt x="1353" y="553"/>
                  </a:lnTo>
                  <a:lnTo>
                    <a:pt x="1291" y="523"/>
                  </a:lnTo>
                  <a:lnTo>
                    <a:pt x="953" y="523"/>
                  </a:lnTo>
                  <a:lnTo>
                    <a:pt x="953" y="216"/>
                  </a:lnTo>
                  <a:lnTo>
                    <a:pt x="923" y="123"/>
                  </a:lnTo>
                  <a:lnTo>
                    <a:pt x="892" y="62"/>
                  </a:lnTo>
                  <a:lnTo>
                    <a:pt x="831" y="31"/>
                  </a:lnTo>
                  <a:lnTo>
                    <a:pt x="738"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2642595" y="2532031"/>
              <a:ext cx="97316" cy="99714"/>
            </a:xfrm>
            <a:custGeom>
              <a:avLst/>
              <a:gdLst/>
              <a:ahLst/>
              <a:cxnLst/>
              <a:rect l="l" t="t" r="r" b="b"/>
              <a:pathLst>
                <a:path w="1260" h="1291" extrusionOk="0">
                  <a:moveTo>
                    <a:pt x="615" y="0"/>
                  </a:moveTo>
                  <a:lnTo>
                    <a:pt x="553" y="31"/>
                  </a:lnTo>
                  <a:lnTo>
                    <a:pt x="492" y="62"/>
                  </a:lnTo>
                  <a:lnTo>
                    <a:pt x="461" y="123"/>
                  </a:lnTo>
                  <a:lnTo>
                    <a:pt x="430" y="185"/>
                  </a:lnTo>
                  <a:lnTo>
                    <a:pt x="430" y="461"/>
                  </a:lnTo>
                  <a:lnTo>
                    <a:pt x="154" y="461"/>
                  </a:lnTo>
                  <a:lnTo>
                    <a:pt x="92" y="492"/>
                  </a:lnTo>
                  <a:lnTo>
                    <a:pt x="31" y="523"/>
                  </a:lnTo>
                  <a:lnTo>
                    <a:pt x="0" y="584"/>
                  </a:lnTo>
                  <a:lnTo>
                    <a:pt x="0" y="646"/>
                  </a:lnTo>
                  <a:lnTo>
                    <a:pt x="0" y="707"/>
                  </a:lnTo>
                  <a:lnTo>
                    <a:pt x="31" y="769"/>
                  </a:lnTo>
                  <a:lnTo>
                    <a:pt x="92" y="799"/>
                  </a:lnTo>
                  <a:lnTo>
                    <a:pt x="154" y="830"/>
                  </a:lnTo>
                  <a:lnTo>
                    <a:pt x="430" y="830"/>
                  </a:lnTo>
                  <a:lnTo>
                    <a:pt x="430" y="1107"/>
                  </a:lnTo>
                  <a:lnTo>
                    <a:pt x="461" y="1168"/>
                  </a:lnTo>
                  <a:lnTo>
                    <a:pt x="492" y="1229"/>
                  </a:lnTo>
                  <a:lnTo>
                    <a:pt x="553" y="1260"/>
                  </a:lnTo>
                  <a:lnTo>
                    <a:pt x="615" y="1291"/>
                  </a:lnTo>
                  <a:lnTo>
                    <a:pt x="676" y="1260"/>
                  </a:lnTo>
                  <a:lnTo>
                    <a:pt x="738" y="1229"/>
                  </a:lnTo>
                  <a:lnTo>
                    <a:pt x="768" y="1168"/>
                  </a:lnTo>
                  <a:lnTo>
                    <a:pt x="799" y="1107"/>
                  </a:lnTo>
                  <a:lnTo>
                    <a:pt x="799" y="830"/>
                  </a:lnTo>
                  <a:lnTo>
                    <a:pt x="1076" y="830"/>
                  </a:lnTo>
                  <a:lnTo>
                    <a:pt x="1137" y="799"/>
                  </a:lnTo>
                  <a:lnTo>
                    <a:pt x="1199" y="769"/>
                  </a:lnTo>
                  <a:lnTo>
                    <a:pt x="1229" y="707"/>
                  </a:lnTo>
                  <a:lnTo>
                    <a:pt x="1260" y="646"/>
                  </a:lnTo>
                  <a:lnTo>
                    <a:pt x="1229" y="584"/>
                  </a:lnTo>
                  <a:lnTo>
                    <a:pt x="1199" y="523"/>
                  </a:lnTo>
                  <a:lnTo>
                    <a:pt x="1137" y="492"/>
                  </a:lnTo>
                  <a:lnTo>
                    <a:pt x="1076" y="461"/>
                  </a:lnTo>
                  <a:lnTo>
                    <a:pt x="799" y="461"/>
                  </a:lnTo>
                  <a:lnTo>
                    <a:pt x="799" y="185"/>
                  </a:lnTo>
                  <a:lnTo>
                    <a:pt x="768" y="123"/>
                  </a:lnTo>
                  <a:lnTo>
                    <a:pt x="738" y="62"/>
                  </a:lnTo>
                  <a:lnTo>
                    <a:pt x="676" y="31"/>
                  </a:lnTo>
                  <a:lnTo>
                    <a:pt x="6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4313299" y="3768452"/>
              <a:ext cx="469898" cy="237428"/>
            </a:xfrm>
            <a:custGeom>
              <a:avLst/>
              <a:gdLst/>
              <a:ahLst/>
              <a:cxnLst/>
              <a:rect l="l" t="t" r="r" b="b"/>
              <a:pathLst>
                <a:path w="6084" h="3074" extrusionOk="0">
                  <a:moveTo>
                    <a:pt x="2919" y="1"/>
                  </a:moveTo>
                  <a:lnTo>
                    <a:pt x="0" y="2827"/>
                  </a:lnTo>
                  <a:lnTo>
                    <a:pt x="0" y="2827"/>
                  </a:lnTo>
                  <a:lnTo>
                    <a:pt x="2335" y="1721"/>
                  </a:lnTo>
                  <a:lnTo>
                    <a:pt x="3196" y="3073"/>
                  </a:lnTo>
                  <a:lnTo>
                    <a:pt x="6084" y="185"/>
                  </a:lnTo>
                  <a:lnTo>
                    <a:pt x="3687" y="1291"/>
                  </a:lnTo>
                  <a:lnTo>
                    <a:pt x="2919" y="1"/>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27"/>
          <p:cNvSpPr txBox="1"/>
          <p:nvPr/>
        </p:nvSpPr>
        <p:spPr>
          <a:xfrm>
            <a:off x="908975" y="1167650"/>
            <a:ext cx="7323600" cy="8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rgbClr val="029BD8"/>
                </a:solidFill>
                <a:latin typeface="Fira Sans Extra Condensed"/>
                <a:ea typeface="Fira Sans Extra Condensed"/>
                <a:cs typeface="Fira Sans Extra Condensed"/>
                <a:sym typeface="Fira Sans Extra Condensed"/>
              </a:rPr>
              <a:t>How are we going to tackle these gaps?</a:t>
            </a:r>
            <a:endParaRPr sz="3400" b="1">
              <a:solidFill>
                <a:srgbClr val="029BD8"/>
              </a:solidFill>
              <a:latin typeface="Fira Sans Extra Condensed"/>
              <a:ea typeface="Fira Sans Extra Condensed"/>
              <a:cs typeface="Fira Sans Extra Condensed"/>
              <a:sym typeface="Fira Sans Extra Condensed"/>
            </a:endParaRPr>
          </a:p>
        </p:txBody>
      </p:sp>
      <p:sp>
        <p:nvSpPr>
          <p:cNvPr id="583" name="Google Shape;58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587"/>
        <p:cNvGrpSpPr/>
        <p:nvPr/>
      </p:nvGrpSpPr>
      <p:grpSpPr>
        <a:xfrm>
          <a:off x="0" y="0"/>
          <a:ext cx="0" cy="0"/>
          <a:chOff x="0" y="0"/>
          <a:chExt cx="0" cy="0"/>
        </a:xfrm>
      </p:grpSpPr>
      <p:sp>
        <p:nvSpPr>
          <p:cNvPr id="588" name="Google Shape;588;p28"/>
          <p:cNvSpPr txBox="1"/>
          <p:nvPr/>
        </p:nvSpPr>
        <p:spPr>
          <a:xfrm>
            <a:off x="910200" y="1017725"/>
            <a:ext cx="7323600" cy="364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chemeClr val="dk1"/>
                </a:solidFill>
              </a:rPr>
              <a:t>Our research aims to conduct a </a:t>
            </a:r>
            <a:r>
              <a:rPr lang="en" sz="2100" b="1">
                <a:solidFill>
                  <a:srgbClr val="029BD8"/>
                </a:solidFill>
              </a:rPr>
              <a:t>comparative study</a:t>
            </a:r>
            <a:r>
              <a:rPr lang="en" sz="1900">
                <a:solidFill>
                  <a:schemeClr val="dk1"/>
                </a:solidFill>
              </a:rPr>
              <a:t> of </a:t>
            </a:r>
            <a:r>
              <a:rPr lang="en" sz="1900" b="1">
                <a:solidFill>
                  <a:srgbClr val="FD8C00"/>
                </a:solidFill>
              </a:rPr>
              <a:t>various DRL models integrated </a:t>
            </a:r>
            <a:r>
              <a:rPr lang="en" sz="1900" b="1">
                <a:solidFill>
                  <a:schemeClr val="dk1"/>
                </a:solidFill>
              </a:rPr>
              <a:t>with </a:t>
            </a:r>
            <a:r>
              <a:rPr lang="en" sz="1900" b="1">
                <a:solidFill>
                  <a:srgbClr val="FD8C00"/>
                </a:solidFill>
              </a:rPr>
              <a:t>GNN </a:t>
            </a:r>
            <a:r>
              <a:rPr lang="en" sz="1900" b="1">
                <a:solidFill>
                  <a:schemeClr val="dk1"/>
                </a:solidFill>
              </a:rPr>
              <a:t>and </a:t>
            </a:r>
            <a:r>
              <a:rPr lang="en" sz="1900" b="1">
                <a:solidFill>
                  <a:srgbClr val="FD8C00"/>
                </a:solidFill>
              </a:rPr>
              <a:t>XAI</a:t>
            </a:r>
            <a:r>
              <a:rPr lang="en" sz="1900">
                <a:solidFill>
                  <a:schemeClr val="dk1"/>
                </a:solidFill>
              </a:rPr>
              <a:t>. </a:t>
            </a:r>
            <a:endParaRPr sz="1900">
              <a:solidFill>
                <a:schemeClr val="dk1"/>
              </a:solidFill>
            </a:endParaRPr>
          </a:p>
          <a:p>
            <a:pPr marL="0" lvl="0" indent="0" algn="l" rtl="0">
              <a:spcBef>
                <a:spcPts val="0"/>
              </a:spcBef>
              <a:spcAft>
                <a:spcPts val="0"/>
              </a:spcAft>
              <a:buNone/>
            </a:pPr>
            <a:endParaRPr sz="1900">
              <a:solidFill>
                <a:schemeClr val="dk1"/>
              </a:solidFill>
            </a:endParaRPr>
          </a:p>
          <a:p>
            <a:pPr marL="0" lvl="0" indent="0" algn="l" rtl="0">
              <a:spcBef>
                <a:spcPts val="0"/>
              </a:spcBef>
              <a:spcAft>
                <a:spcPts val="0"/>
              </a:spcAft>
              <a:buNone/>
            </a:pPr>
            <a:r>
              <a:rPr lang="en" sz="1900">
                <a:solidFill>
                  <a:schemeClr val="dk1"/>
                </a:solidFill>
              </a:rPr>
              <a:t>We will </a:t>
            </a:r>
            <a:r>
              <a:rPr lang="en" sz="1900" b="1">
                <a:solidFill>
                  <a:srgbClr val="4CBB1D"/>
                </a:solidFill>
              </a:rPr>
              <a:t>evaluate their performance in optimizing routes</a:t>
            </a:r>
            <a:r>
              <a:rPr lang="en" sz="1900">
                <a:solidFill>
                  <a:schemeClr val="dk1"/>
                </a:solidFill>
              </a:rPr>
              <a:t> and how well </a:t>
            </a:r>
            <a:r>
              <a:rPr lang="en" sz="1900" b="1">
                <a:solidFill>
                  <a:srgbClr val="4CBB1D"/>
                </a:solidFill>
              </a:rPr>
              <a:t>each model explains its decisions</a:t>
            </a:r>
            <a:r>
              <a:rPr lang="en" sz="1900">
                <a:solidFill>
                  <a:schemeClr val="dk1"/>
                </a:solidFill>
              </a:rPr>
              <a:t>. </a:t>
            </a:r>
            <a:endParaRPr sz="3400" b="1">
              <a:solidFill>
                <a:srgbClr val="029BD8"/>
              </a:solidFill>
              <a:latin typeface="Fira Sans Extra Condensed"/>
              <a:ea typeface="Fira Sans Extra Condensed"/>
              <a:cs typeface="Fira Sans Extra Condensed"/>
              <a:sym typeface="Fira Sans Extra Condensed"/>
            </a:endParaRPr>
          </a:p>
        </p:txBody>
      </p:sp>
      <p:sp>
        <p:nvSpPr>
          <p:cNvPr id="589" name="Google Shape;58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90" name="Google Shape;59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Idea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p29"/>
          <p:cNvGrpSpPr/>
          <p:nvPr/>
        </p:nvGrpSpPr>
        <p:grpSpPr>
          <a:xfrm>
            <a:off x="227275" y="2032000"/>
            <a:ext cx="3048363" cy="1403700"/>
            <a:chOff x="227275" y="2032000"/>
            <a:chExt cx="3048363" cy="1403700"/>
          </a:xfrm>
        </p:grpSpPr>
        <p:sp>
          <p:nvSpPr>
            <p:cNvPr id="596" name="Google Shape;596;p29"/>
            <p:cNvSpPr txBox="1"/>
            <p:nvPr/>
          </p:nvSpPr>
          <p:spPr>
            <a:xfrm>
              <a:off x="227275" y="2032000"/>
              <a:ext cx="2435100" cy="140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4CBB1D"/>
                  </a:solidFill>
                </a:rPr>
                <a:t>Deep Reinforcement Learning (DRL)</a:t>
              </a:r>
              <a:endParaRPr sz="100" b="1">
                <a:solidFill>
                  <a:srgbClr val="4CBB1D"/>
                </a:solidFill>
              </a:endParaRPr>
            </a:p>
            <a:p>
              <a:pPr marL="0" lvl="0" indent="0" algn="r" rtl="0">
                <a:spcBef>
                  <a:spcPts val="0"/>
                </a:spcBef>
                <a:spcAft>
                  <a:spcPts val="0"/>
                </a:spcAft>
                <a:buNone/>
              </a:pPr>
              <a:endParaRPr sz="800" b="1">
                <a:latin typeface="Roboto"/>
                <a:ea typeface="Roboto"/>
                <a:cs typeface="Roboto"/>
                <a:sym typeface="Roboto"/>
              </a:endParaRPr>
            </a:p>
            <a:p>
              <a:pPr marL="0" lvl="0" indent="0" algn="ctr" rtl="0">
                <a:spcBef>
                  <a:spcPts val="0"/>
                </a:spcBef>
                <a:spcAft>
                  <a:spcPts val="1600"/>
                </a:spcAft>
                <a:buNone/>
              </a:pPr>
              <a:endParaRPr sz="800" b="1">
                <a:latin typeface="Roboto"/>
                <a:ea typeface="Roboto"/>
                <a:cs typeface="Roboto"/>
                <a:sym typeface="Roboto"/>
              </a:endParaRPr>
            </a:p>
          </p:txBody>
        </p:sp>
        <p:cxnSp>
          <p:nvCxnSpPr>
            <p:cNvPr id="597" name="Google Shape;597;p29"/>
            <p:cNvCxnSpPr/>
            <p:nvPr/>
          </p:nvCxnSpPr>
          <p:spPr>
            <a:xfrm rot="10800000">
              <a:off x="2642038" y="2647950"/>
              <a:ext cx="633600" cy="0"/>
            </a:xfrm>
            <a:prstGeom prst="straightConnector1">
              <a:avLst/>
            </a:prstGeom>
            <a:noFill/>
            <a:ln w="9525" cap="flat" cmpd="sng">
              <a:solidFill>
                <a:srgbClr val="0091AC"/>
              </a:solidFill>
              <a:prstDash val="solid"/>
              <a:round/>
              <a:headEnd type="none" w="sm" len="sm"/>
              <a:tailEnd type="oval" w="med" len="med"/>
            </a:ln>
          </p:spPr>
        </p:cxnSp>
      </p:grpSp>
      <p:grpSp>
        <p:nvGrpSpPr>
          <p:cNvPr id="598" name="Google Shape;598;p29"/>
          <p:cNvGrpSpPr/>
          <p:nvPr/>
        </p:nvGrpSpPr>
        <p:grpSpPr>
          <a:xfrm>
            <a:off x="5209838" y="1060350"/>
            <a:ext cx="3610650" cy="1289700"/>
            <a:chOff x="5209838" y="1060350"/>
            <a:chExt cx="3610650" cy="1289700"/>
          </a:xfrm>
        </p:grpSpPr>
        <p:sp>
          <p:nvSpPr>
            <p:cNvPr id="599" name="Google Shape;599;p29"/>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FD8C00"/>
                  </a:solidFill>
                </a:rPr>
                <a:t>Explainable AI (XAI)</a:t>
              </a:r>
              <a:endParaRPr sz="100" b="1">
                <a:solidFill>
                  <a:srgbClr val="FD8C00"/>
                </a:solidFill>
                <a:latin typeface="Roboto"/>
                <a:ea typeface="Roboto"/>
                <a:cs typeface="Roboto"/>
                <a:sym typeface="Roboto"/>
              </a:endParaRPr>
            </a:p>
          </p:txBody>
        </p:sp>
        <p:cxnSp>
          <p:nvCxnSpPr>
            <p:cNvPr id="600" name="Google Shape;600;p29"/>
            <p:cNvCxnSpPr/>
            <p:nvPr/>
          </p:nvCxnSpPr>
          <p:spPr>
            <a:xfrm>
              <a:off x="5209838" y="1705200"/>
              <a:ext cx="1286700" cy="0"/>
            </a:xfrm>
            <a:prstGeom prst="straightConnector1">
              <a:avLst/>
            </a:prstGeom>
            <a:noFill/>
            <a:ln w="9525" cap="flat" cmpd="sng">
              <a:solidFill>
                <a:srgbClr val="0942A1"/>
              </a:solidFill>
              <a:prstDash val="solid"/>
              <a:round/>
              <a:headEnd type="none" w="sm" len="sm"/>
              <a:tailEnd type="oval" w="med" len="med"/>
            </a:ln>
          </p:spPr>
        </p:cxnSp>
      </p:grpSp>
      <p:grpSp>
        <p:nvGrpSpPr>
          <p:cNvPr id="601" name="Google Shape;601;p29"/>
          <p:cNvGrpSpPr/>
          <p:nvPr/>
        </p:nvGrpSpPr>
        <p:grpSpPr>
          <a:xfrm>
            <a:off x="5209838" y="3020450"/>
            <a:ext cx="3610514" cy="1289700"/>
            <a:chOff x="5209838" y="3020450"/>
            <a:chExt cx="3610514" cy="1289700"/>
          </a:xfrm>
        </p:grpSpPr>
        <p:sp>
          <p:nvSpPr>
            <p:cNvPr id="602" name="Google Shape;602;p29"/>
            <p:cNvSpPr txBox="1"/>
            <p:nvPr/>
          </p:nvSpPr>
          <p:spPr>
            <a:xfrm>
              <a:off x="6496551" y="3020450"/>
              <a:ext cx="23238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03C8DF"/>
                  </a:solidFill>
                </a:rPr>
                <a:t>Graph Neural Networks (GNN)</a:t>
              </a:r>
              <a:endParaRPr sz="100" b="1">
                <a:solidFill>
                  <a:srgbClr val="03C8DF"/>
                </a:solidFill>
                <a:latin typeface="Roboto"/>
                <a:ea typeface="Roboto"/>
                <a:cs typeface="Roboto"/>
                <a:sym typeface="Roboto"/>
              </a:endParaRPr>
            </a:p>
          </p:txBody>
        </p:sp>
        <p:cxnSp>
          <p:nvCxnSpPr>
            <p:cNvPr id="603" name="Google Shape;603;p29"/>
            <p:cNvCxnSpPr/>
            <p:nvPr/>
          </p:nvCxnSpPr>
          <p:spPr>
            <a:xfrm>
              <a:off x="5209838" y="3648300"/>
              <a:ext cx="1286700" cy="0"/>
            </a:xfrm>
            <a:prstGeom prst="straightConnector1">
              <a:avLst/>
            </a:prstGeom>
            <a:noFill/>
            <a:ln w="9525" cap="flat" cmpd="sng">
              <a:solidFill>
                <a:srgbClr val="029BD8"/>
              </a:solidFill>
              <a:prstDash val="solid"/>
              <a:round/>
              <a:headEnd type="none" w="sm" len="sm"/>
              <a:tailEnd type="oval" w="med" len="med"/>
            </a:ln>
          </p:spPr>
        </p:cxnSp>
      </p:grpSp>
      <p:grpSp>
        <p:nvGrpSpPr>
          <p:cNvPr id="604" name="Google Shape;604;p29"/>
          <p:cNvGrpSpPr/>
          <p:nvPr/>
        </p:nvGrpSpPr>
        <p:grpSpPr>
          <a:xfrm>
            <a:off x="2662213" y="728463"/>
            <a:ext cx="3814835" cy="3790597"/>
            <a:chOff x="2662213" y="676344"/>
            <a:chExt cx="3814835" cy="3790597"/>
          </a:xfrm>
        </p:grpSpPr>
        <p:sp>
          <p:nvSpPr>
            <p:cNvPr id="605" name="Google Shape;605;p29"/>
            <p:cNvSpPr/>
            <p:nvPr/>
          </p:nvSpPr>
          <p:spPr>
            <a:xfrm rot="3600185">
              <a:off x="3169983" y="1184511"/>
              <a:ext cx="2774659" cy="2774659"/>
            </a:xfrm>
            <a:prstGeom prst="blockArc">
              <a:avLst>
                <a:gd name="adj1" fmla="val 12622480"/>
                <a:gd name="adj2" fmla="val 19781569"/>
                <a:gd name="adj3" fmla="val 20773"/>
              </a:avLst>
            </a:pr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rot="10800000">
              <a:off x="3183490" y="1163229"/>
              <a:ext cx="2774700" cy="2774700"/>
            </a:xfrm>
            <a:prstGeom prst="blockArc">
              <a:avLst>
                <a:gd name="adj1" fmla="val 12622480"/>
                <a:gd name="adj2" fmla="val 19662822"/>
                <a:gd name="adj3" fmla="val 20729"/>
              </a:avLst>
            </a:pr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rot="-3600185">
              <a:off x="3194618" y="1184114"/>
              <a:ext cx="2774659" cy="2774659"/>
            </a:xfrm>
            <a:prstGeom prst="blockArc">
              <a:avLst>
                <a:gd name="adj1" fmla="val 12622480"/>
                <a:gd name="adj2" fmla="val 19703271"/>
                <a:gd name="adj3" fmla="val 20851"/>
              </a:avLst>
            </a:prstGeom>
            <a:solidFill>
              <a:srgbClr val="7EE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29"/>
            <p:cNvGrpSpPr/>
            <p:nvPr/>
          </p:nvGrpSpPr>
          <p:grpSpPr>
            <a:xfrm rot="-7200165">
              <a:off x="3337679" y="2826785"/>
              <a:ext cx="585011" cy="585536"/>
              <a:chOff x="1967628" y="812211"/>
              <a:chExt cx="588000" cy="588000"/>
            </a:xfrm>
          </p:grpSpPr>
          <p:sp>
            <p:nvSpPr>
              <p:cNvPr id="609" name="Google Shape;609;p29"/>
              <p:cNvSpPr/>
              <p:nvPr/>
            </p:nvSpPr>
            <p:spPr>
              <a:xfrm rot="39023">
                <a:off x="1970909" y="815492"/>
                <a:ext cx="581437" cy="581437"/>
              </a:xfrm>
              <a:prstGeom prst="pie">
                <a:avLst>
                  <a:gd name="adj1" fmla="val 6190354"/>
                  <a:gd name="adj2" fmla="val 14996165"/>
                </a:avLst>
              </a:prstGeom>
              <a:solidFill>
                <a:srgbClr val="7EE15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rot="10800000">
                <a:off x="1970875" y="815525"/>
                <a:ext cx="581400" cy="581400"/>
              </a:xfrm>
              <a:prstGeom prst="pie">
                <a:avLst>
                  <a:gd name="adj1" fmla="val 4028252"/>
                  <a:gd name="adj2" fmla="val 17183677"/>
                </a:avLst>
              </a:prstGeom>
              <a:solidFill>
                <a:srgbClr val="7EE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29"/>
            <p:cNvGrpSpPr/>
            <p:nvPr/>
          </p:nvGrpSpPr>
          <p:grpSpPr>
            <a:xfrm>
              <a:off x="4264097" y="1180331"/>
              <a:ext cx="585001" cy="585530"/>
              <a:chOff x="1970048" y="811613"/>
              <a:chExt cx="588000" cy="588000"/>
            </a:xfrm>
          </p:grpSpPr>
          <p:sp>
            <p:nvSpPr>
              <p:cNvPr id="612" name="Google Shape;612;p29"/>
              <p:cNvSpPr/>
              <p:nvPr/>
            </p:nvSpPr>
            <p:spPr>
              <a:xfrm rot="39023">
                <a:off x="1973329" y="814894"/>
                <a:ext cx="581437" cy="581437"/>
              </a:xfrm>
              <a:prstGeom prst="pie">
                <a:avLst>
                  <a:gd name="adj1" fmla="val 6190354"/>
                  <a:gd name="adj2" fmla="val 14996165"/>
                </a:avLst>
              </a:prstGeom>
              <a:solidFill>
                <a:srgbClr val="FD8C0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rot="10800000">
                <a:off x="1973295" y="814927"/>
                <a:ext cx="581400" cy="581400"/>
              </a:xfrm>
              <a:prstGeom prst="pie">
                <a:avLst>
                  <a:gd name="adj1" fmla="val 4028252"/>
                  <a:gd name="adj2" fmla="val 17183677"/>
                </a:avLst>
              </a:pr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29"/>
            <p:cNvGrpSpPr/>
            <p:nvPr/>
          </p:nvGrpSpPr>
          <p:grpSpPr>
            <a:xfrm rot="7200165">
              <a:off x="5229930" y="2804716"/>
              <a:ext cx="585011" cy="585536"/>
              <a:chOff x="1977085" y="811649"/>
              <a:chExt cx="588000" cy="588000"/>
            </a:xfrm>
          </p:grpSpPr>
          <p:sp>
            <p:nvSpPr>
              <p:cNvPr id="615" name="Google Shape;615;p29"/>
              <p:cNvSpPr/>
              <p:nvPr/>
            </p:nvSpPr>
            <p:spPr>
              <a:xfrm rot="39023">
                <a:off x="1980366" y="814930"/>
                <a:ext cx="581437" cy="581437"/>
              </a:xfrm>
              <a:prstGeom prst="pie">
                <a:avLst>
                  <a:gd name="adj1" fmla="val 6190354"/>
                  <a:gd name="adj2" fmla="val 14996165"/>
                </a:avLst>
              </a:prstGeom>
              <a:solidFill>
                <a:srgbClr val="03C8D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rot="10800000">
                <a:off x="1980332" y="814963"/>
                <a:ext cx="581400" cy="581400"/>
              </a:xfrm>
              <a:prstGeom prst="pie">
                <a:avLst>
                  <a:gd name="adj1" fmla="val 4028252"/>
                  <a:gd name="adj2" fmla="val 17183677"/>
                </a:avLst>
              </a:pr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29"/>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 </a:t>
              </a:r>
              <a:endParaRPr sz="1600" b="1">
                <a:solidFill>
                  <a:srgbClr val="FFFFFF"/>
                </a:solidFill>
                <a:latin typeface="Roboto"/>
                <a:ea typeface="Roboto"/>
                <a:cs typeface="Roboto"/>
                <a:sym typeface="Roboto"/>
              </a:endParaRPr>
            </a:p>
          </p:txBody>
        </p:sp>
        <p:sp>
          <p:nvSpPr>
            <p:cNvPr id="618" name="Google Shape;618;p29"/>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 </a:t>
              </a:r>
              <a:endParaRPr sz="1600" b="1">
                <a:solidFill>
                  <a:srgbClr val="FFFFFF"/>
                </a:solidFill>
                <a:latin typeface="Roboto"/>
                <a:ea typeface="Roboto"/>
                <a:cs typeface="Roboto"/>
                <a:sym typeface="Roboto"/>
              </a:endParaRPr>
            </a:p>
          </p:txBody>
        </p:sp>
        <p:sp>
          <p:nvSpPr>
            <p:cNvPr id="619" name="Google Shape;619;p29"/>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grpSp>
      <p:sp>
        <p:nvSpPr>
          <p:cNvPr id="620" name="Google Shape;62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650"/>
              <a:t>Methodology Overview</a:t>
            </a:r>
            <a:endParaRPr sz="2650"/>
          </a:p>
          <a:p>
            <a:pPr marL="0" lvl="0" indent="0" algn="l" rtl="0">
              <a:spcBef>
                <a:spcPts val="0"/>
              </a:spcBef>
              <a:spcAft>
                <a:spcPts val="0"/>
              </a:spcAft>
              <a:buNone/>
            </a:pPr>
            <a:endParaRPr sz="2650"/>
          </a:p>
        </p:txBody>
      </p:sp>
      <p:sp>
        <p:nvSpPr>
          <p:cNvPr id="621" name="Google Shape;62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26" name="Google Shape;626;p30"/>
          <p:cNvGrpSpPr/>
          <p:nvPr/>
        </p:nvGrpSpPr>
        <p:grpSpPr>
          <a:xfrm>
            <a:off x="239075" y="1748550"/>
            <a:ext cx="3048363" cy="1403700"/>
            <a:chOff x="227275" y="2032000"/>
            <a:chExt cx="3048363" cy="1403700"/>
          </a:xfrm>
        </p:grpSpPr>
        <p:sp>
          <p:nvSpPr>
            <p:cNvPr id="627" name="Google Shape;627;p30"/>
            <p:cNvSpPr txBox="1"/>
            <p:nvPr/>
          </p:nvSpPr>
          <p:spPr>
            <a:xfrm>
              <a:off x="227275" y="2032000"/>
              <a:ext cx="2435100" cy="140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4CBB1D"/>
                  </a:solidFill>
                </a:rPr>
                <a:t>Deep Reinforcement Learning (DRL)</a:t>
              </a:r>
              <a:endParaRPr sz="100" b="1">
                <a:solidFill>
                  <a:srgbClr val="4CBB1D"/>
                </a:solidFill>
              </a:endParaRPr>
            </a:p>
            <a:p>
              <a:pPr marL="0" lvl="0" indent="0" algn="r" rtl="0">
                <a:spcBef>
                  <a:spcPts val="0"/>
                </a:spcBef>
                <a:spcAft>
                  <a:spcPts val="0"/>
                </a:spcAft>
                <a:buNone/>
              </a:pPr>
              <a:endParaRPr sz="800" b="1">
                <a:latin typeface="Roboto"/>
                <a:ea typeface="Roboto"/>
                <a:cs typeface="Roboto"/>
                <a:sym typeface="Roboto"/>
              </a:endParaRPr>
            </a:p>
            <a:p>
              <a:pPr marL="0" lvl="0" indent="0" algn="ctr" rtl="0">
                <a:spcBef>
                  <a:spcPts val="0"/>
                </a:spcBef>
                <a:spcAft>
                  <a:spcPts val="1600"/>
                </a:spcAft>
                <a:buNone/>
              </a:pPr>
              <a:endParaRPr sz="800" b="1">
                <a:latin typeface="Roboto"/>
                <a:ea typeface="Roboto"/>
                <a:cs typeface="Roboto"/>
                <a:sym typeface="Roboto"/>
              </a:endParaRPr>
            </a:p>
          </p:txBody>
        </p:sp>
        <p:cxnSp>
          <p:nvCxnSpPr>
            <p:cNvPr id="628" name="Google Shape;628;p30"/>
            <p:cNvCxnSpPr/>
            <p:nvPr/>
          </p:nvCxnSpPr>
          <p:spPr>
            <a:xfrm rot="10800000">
              <a:off x="2642038" y="2647950"/>
              <a:ext cx="633600" cy="0"/>
            </a:xfrm>
            <a:prstGeom prst="straightConnector1">
              <a:avLst/>
            </a:prstGeom>
            <a:noFill/>
            <a:ln w="9525" cap="flat" cmpd="sng">
              <a:solidFill>
                <a:srgbClr val="0091AC"/>
              </a:solidFill>
              <a:prstDash val="solid"/>
              <a:round/>
              <a:headEnd type="none" w="sm" len="sm"/>
              <a:tailEnd type="oval" w="med" len="med"/>
            </a:ln>
          </p:spPr>
        </p:cxnSp>
      </p:grpSp>
      <p:grpSp>
        <p:nvGrpSpPr>
          <p:cNvPr id="629" name="Google Shape;629;p30"/>
          <p:cNvGrpSpPr/>
          <p:nvPr/>
        </p:nvGrpSpPr>
        <p:grpSpPr>
          <a:xfrm>
            <a:off x="5221638" y="776900"/>
            <a:ext cx="3610650" cy="1289700"/>
            <a:chOff x="5209838" y="1060350"/>
            <a:chExt cx="3610650" cy="1289700"/>
          </a:xfrm>
        </p:grpSpPr>
        <p:sp>
          <p:nvSpPr>
            <p:cNvPr id="630" name="Google Shape;630;p30"/>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FD8C00"/>
                  </a:solidFill>
                </a:rPr>
                <a:t>Explainable AI (XAI)</a:t>
              </a:r>
              <a:endParaRPr sz="100" b="1">
                <a:solidFill>
                  <a:srgbClr val="FD8C00"/>
                </a:solidFill>
                <a:latin typeface="Roboto"/>
                <a:ea typeface="Roboto"/>
                <a:cs typeface="Roboto"/>
                <a:sym typeface="Roboto"/>
              </a:endParaRPr>
            </a:p>
          </p:txBody>
        </p:sp>
        <p:cxnSp>
          <p:nvCxnSpPr>
            <p:cNvPr id="631" name="Google Shape;631;p30"/>
            <p:cNvCxnSpPr/>
            <p:nvPr/>
          </p:nvCxnSpPr>
          <p:spPr>
            <a:xfrm>
              <a:off x="5209838" y="1705200"/>
              <a:ext cx="1286700" cy="0"/>
            </a:xfrm>
            <a:prstGeom prst="straightConnector1">
              <a:avLst/>
            </a:prstGeom>
            <a:noFill/>
            <a:ln w="9525" cap="flat" cmpd="sng">
              <a:solidFill>
                <a:srgbClr val="0942A1"/>
              </a:solidFill>
              <a:prstDash val="solid"/>
              <a:round/>
              <a:headEnd type="none" w="sm" len="sm"/>
              <a:tailEnd type="oval" w="med" len="med"/>
            </a:ln>
          </p:spPr>
        </p:cxnSp>
      </p:grpSp>
      <p:grpSp>
        <p:nvGrpSpPr>
          <p:cNvPr id="632" name="Google Shape;632;p30"/>
          <p:cNvGrpSpPr/>
          <p:nvPr/>
        </p:nvGrpSpPr>
        <p:grpSpPr>
          <a:xfrm>
            <a:off x="5221638" y="2737000"/>
            <a:ext cx="3610514" cy="1289700"/>
            <a:chOff x="5209838" y="3020450"/>
            <a:chExt cx="3610514" cy="1289700"/>
          </a:xfrm>
        </p:grpSpPr>
        <p:sp>
          <p:nvSpPr>
            <p:cNvPr id="633" name="Google Shape;633;p30"/>
            <p:cNvSpPr txBox="1"/>
            <p:nvPr/>
          </p:nvSpPr>
          <p:spPr>
            <a:xfrm>
              <a:off x="6496551" y="3020450"/>
              <a:ext cx="23238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03C8DF"/>
                  </a:solidFill>
                </a:rPr>
                <a:t>Graph Neural Networks (GNN)</a:t>
              </a:r>
              <a:endParaRPr sz="100" b="1">
                <a:solidFill>
                  <a:srgbClr val="03C8DF"/>
                </a:solidFill>
                <a:latin typeface="Roboto"/>
                <a:ea typeface="Roboto"/>
                <a:cs typeface="Roboto"/>
                <a:sym typeface="Roboto"/>
              </a:endParaRPr>
            </a:p>
          </p:txBody>
        </p:sp>
        <p:cxnSp>
          <p:nvCxnSpPr>
            <p:cNvPr id="634" name="Google Shape;634;p30"/>
            <p:cNvCxnSpPr/>
            <p:nvPr/>
          </p:nvCxnSpPr>
          <p:spPr>
            <a:xfrm>
              <a:off x="5209838" y="3648300"/>
              <a:ext cx="1286700" cy="0"/>
            </a:xfrm>
            <a:prstGeom prst="straightConnector1">
              <a:avLst/>
            </a:prstGeom>
            <a:noFill/>
            <a:ln w="9525" cap="flat" cmpd="sng">
              <a:solidFill>
                <a:srgbClr val="029BD8"/>
              </a:solidFill>
              <a:prstDash val="solid"/>
              <a:round/>
              <a:headEnd type="none" w="sm" len="sm"/>
              <a:tailEnd type="oval" w="med" len="med"/>
            </a:ln>
          </p:spPr>
        </p:cxnSp>
      </p:grpSp>
      <p:grpSp>
        <p:nvGrpSpPr>
          <p:cNvPr id="635" name="Google Shape;635;p30"/>
          <p:cNvGrpSpPr/>
          <p:nvPr/>
        </p:nvGrpSpPr>
        <p:grpSpPr>
          <a:xfrm>
            <a:off x="2674013" y="445013"/>
            <a:ext cx="3814835" cy="3790597"/>
            <a:chOff x="2662213" y="676344"/>
            <a:chExt cx="3814835" cy="3790597"/>
          </a:xfrm>
        </p:grpSpPr>
        <p:sp>
          <p:nvSpPr>
            <p:cNvPr id="636" name="Google Shape;636;p30"/>
            <p:cNvSpPr/>
            <p:nvPr/>
          </p:nvSpPr>
          <p:spPr>
            <a:xfrm rot="3600185">
              <a:off x="3169983" y="1184511"/>
              <a:ext cx="2774659" cy="2774659"/>
            </a:xfrm>
            <a:prstGeom prst="blockArc">
              <a:avLst>
                <a:gd name="adj1" fmla="val 12622480"/>
                <a:gd name="adj2" fmla="val 19781569"/>
                <a:gd name="adj3" fmla="val 20773"/>
              </a:avLst>
            </a:pr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rot="10800000">
              <a:off x="3183490" y="1163229"/>
              <a:ext cx="2774700" cy="2774700"/>
            </a:xfrm>
            <a:prstGeom prst="blockArc">
              <a:avLst>
                <a:gd name="adj1" fmla="val 12622480"/>
                <a:gd name="adj2" fmla="val 19662822"/>
                <a:gd name="adj3" fmla="val 20729"/>
              </a:avLst>
            </a:pr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rot="-3600185">
              <a:off x="3194618" y="1184114"/>
              <a:ext cx="2774659" cy="2774659"/>
            </a:xfrm>
            <a:prstGeom prst="blockArc">
              <a:avLst>
                <a:gd name="adj1" fmla="val 12622480"/>
                <a:gd name="adj2" fmla="val 19703271"/>
                <a:gd name="adj3" fmla="val 20851"/>
              </a:avLst>
            </a:prstGeom>
            <a:solidFill>
              <a:srgbClr val="7EE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30"/>
            <p:cNvGrpSpPr/>
            <p:nvPr/>
          </p:nvGrpSpPr>
          <p:grpSpPr>
            <a:xfrm rot="-7200165">
              <a:off x="3337679" y="2826785"/>
              <a:ext cx="585011" cy="585536"/>
              <a:chOff x="1967628" y="812211"/>
              <a:chExt cx="588000" cy="588000"/>
            </a:xfrm>
          </p:grpSpPr>
          <p:sp>
            <p:nvSpPr>
              <p:cNvPr id="640" name="Google Shape;640;p30"/>
              <p:cNvSpPr/>
              <p:nvPr/>
            </p:nvSpPr>
            <p:spPr>
              <a:xfrm rot="39023">
                <a:off x="1970909" y="815492"/>
                <a:ext cx="581437" cy="581437"/>
              </a:xfrm>
              <a:prstGeom prst="pie">
                <a:avLst>
                  <a:gd name="adj1" fmla="val 6190354"/>
                  <a:gd name="adj2" fmla="val 14996165"/>
                </a:avLst>
              </a:prstGeom>
              <a:solidFill>
                <a:srgbClr val="7EE15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rot="10800000">
                <a:off x="1970875" y="815525"/>
                <a:ext cx="581400" cy="581400"/>
              </a:xfrm>
              <a:prstGeom prst="pie">
                <a:avLst>
                  <a:gd name="adj1" fmla="val 4028252"/>
                  <a:gd name="adj2" fmla="val 17183677"/>
                </a:avLst>
              </a:prstGeom>
              <a:solidFill>
                <a:srgbClr val="7EE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30"/>
            <p:cNvGrpSpPr/>
            <p:nvPr/>
          </p:nvGrpSpPr>
          <p:grpSpPr>
            <a:xfrm>
              <a:off x="4264097" y="1180331"/>
              <a:ext cx="585001" cy="585530"/>
              <a:chOff x="1970048" y="811613"/>
              <a:chExt cx="588000" cy="588000"/>
            </a:xfrm>
          </p:grpSpPr>
          <p:sp>
            <p:nvSpPr>
              <p:cNvPr id="643" name="Google Shape;643;p30"/>
              <p:cNvSpPr/>
              <p:nvPr/>
            </p:nvSpPr>
            <p:spPr>
              <a:xfrm rot="39023">
                <a:off x="1973329" y="814894"/>
                <a:ext cx="581437" cy="581437"/>
              </a:xfrm>
              <a:prstGeom prst="pie">
                <a:avLst>
                  <a:gd name="adj1" fmla="val 6190354"/>
                  <a:gd name="adj2" fmla="val 14996165"/>
                </a:avLst>
              </a:prstGeom>
              <a:solidFill>
                <a:srgbClr val="FD8C0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rot="10800000">
                <a:off x="1973295" y="814927"/>
                <a:ext cx="581400" cy="581400"/>
              </a:xfrm>
              <a:prstGeom prst="pie">
                <a:avLst>
                  <a:gd name="adj1" fmla="val 4028252"/>
                  <a:gd name="adj2" fmla="val 17183677"/>
                </a:avLst>
              </a:pr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0"/>
            <p:cNvGrpSpPr/>
            <p:nvPr/>
          </p:nvGrpSpPr>
          <p:grpSpPr>
            <a:xfrm rot="7200165">
              <a:off x="5229930" y="2804716"/>
              <a:ext cx="585011" cy="585536"/>
              <a:chOff x="1977085" y="811649"/>
              <a:chExt cx="588000" cy="588000"/>
            </a:xfrm>
          </p:grpSpPr>
          <p:sp>
            <p:nvSpPr>
              <p:cNvPr id="646" name="Google Shape;646;p30"/>
              <p:cNvSpPr/>
              <p:nvPr/>
            </p:nvSpPr>
            <p:spPr>
              <a:xfrm rot="39023">
                <a:off x="1980366" y="814930"/>
                <a:ext cx="581437" cy="581437"/>
              </a:xfrm>
              <a:prstGeom prst="pie">
                <a:avLst>
                  <a:gd name="adj1" fmla="val 6190354"/>
                  <a:gd name="adj2" fmla="val 14996165"/>
                </a:avLst>
              </a:prstGeom>
              <a:solidFill>
                <a:srgbClr val="03C8D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rot="10800000">
                <a:off x="1980332" y="814963"/>
                <a:ext cx="581400" cy="581400"/>
              </a:xfrm>
              <a:prstGeom prst="pie">
                <a:avLst>
                  <a:gd name="adj1" fmla="val 4028252"/>
                  <a:gd name="adj2" fmla="val 17183677"/>
                </a:avLst>
              </a:pr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30"/>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 </a:t>
              </a:r>
              <a:endParaRPr sz="1600" b="1">
                <a:solidFill>
                  <a:srgbClr val="FFFFFF"/>
                </a:solidFill>
                <a:latin typeface="Roboto"/>
                <a:ea typeface="Roboto"/>
                <a:cs typeface="Roboto"/>
                <a:sym typeface="Roboto"/>
              </a:endParaRPr>
            </a:p>
          </p:txBody>
        </p:sp>
        <p:sp>
          <p:nvSpPr>
            <p:cNvPr id="649" name="Google Shape;649;p30"/>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 </a:t>
              </a:r>
              <a:endParaRPr sz="1600" b="1">
                <a:solidFill>
                  <a:srgbClr val="FFFFFF"/>
                </a:solidFill>
                <a:latin typeface="Roboto"/>
                <a:ea typeface="Roboto"/>
                <a:cs typeface="Roboto"/>
                <a:sym typeface="Roboto"/>
              </a:endParaRPr>
            </a:p>
          </p:txBody>
        </p:sp>
        <p:sp>
          <p:nvSpPr>
            <p:cNvPr id="650" name="Google Shape;650;p30"/>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grpSp>
      <p:sp>
        <p:nvSpPr>
          <p:cNvPr id="651" name="Google Shape;65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650"/>
              <a:t>Methodology Overview</a:t>
            </a:r>
            <a:endParaRPr sz="2650"/>
          </a:p>
          <a:p>
            <a:pPr marL="0" lvl="0" indent="0" algn="l" rtl="0">
              <a:spcBef>
                <a:spcPts val="0"/>
              </a:spcBef>
              <a:spcAft>
                <a:spcPts val="0"/>
              </a:spcAft>
              <a:buNone/>
            </a:pPr>
            <a:endParaRPr sz="2650"/>
          </a:p>
        </p:txBody>
      </p:sp>
      <p:sp>
        <p:nvSpPr>
          <p:cNvPr id="652" name="Google Shape;65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653" name="Google Shape;653;p30"/>
          <p:cNvSpPr txBox="1"/>
          <p:nvPr/>
        </p:nvSpPr>
        <p:spPr>
          <a:xfrm>
            <a:off x="84875" y="25463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Different DRL models have </a:t>
            </a:r>
            <a:r>
              <a:rPr lang="en">
                <a:solidFill>
                  <a:srgbClr val="59BD2F"/>
                </a:solidFill>
              </a:rPr>
              <a:t>different strengths and weaknesses</a:t>
            </a:r>
            <a:endParaRPr>
              <a:solidFill>
                <a:srgbClr val="59BD2F"/>
              </a:solidFill>
            </a:endParaRPr>
          </a:p>
        </p:txBody>
      </p:sp>
      <p:sp>
        <p:nvSpPr>
          <p:cNvPr id="654" name="Google Shape;654;p30"/>
          <p:cNvSpPr txBox="1"/>
          <p:nvPr/>
        </p:nvSpPr>
        <p:spPr>
          <a:xfrm>
            <a:off x="1376875" y="3850225"/>
            <a:ext cx="6412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Evaluate </a:t>
            </a:r>
            <a:r>
              <a:rPr lang="en" sz="1600" b="1">
                <a:solidFill>
                  <a:srgbClr val="029BD8"/>
                </a:solidFill>
              </a:rPr>
              <a:t>both performance</a:t>
            </a:r>
            <a:r>
              <a:rPr lang="en" sz="1600">
                <a:solidFill>
                  <a:schemeClr val="dk1"/>
                </a:solidFill>
              </a:rPr>
              <a:t>: </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b="1">
                <a:solidFill>
                  <a:srgbClr val="59BD2F"/>
                </a:solidFill>
              </a:rPr>
              <a:t>How well</a:t>
            </a:r>
            <a:r>
              <a:rPr lang="en" sz="1600" b="1">
                <a:solidFill>
                  <a:schemeClr val="dk1"/>
                </a:solidFill>
              </a:rPr>
              <a:t> </a:t>
            </a:r>
            <a:r>
              <a:rPr lang="en" sz="1600">
                <a:solidFill>
                  <a:schemeClr val="dk1"/>
                </a:solidFill>
              </a:rPr>
              <a:t>each model solves EVRP</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Interpretability: </a:t>
            </a:r>
            <a:r>
              <a:rPr lang="en" sz="1600" b="1">
                <a:solidFill>
                  <a:srgbClr val="FD8C00"/>
                </a:solidFill>
              </a:rPr>
              <a:t>how well</a:t>
            </a:r>
            <a:r>
              <a:rPr lang="en" sz="1600" b="1">
                <a:solidFill>
                  <a:schemeClr val="dk1"/>
                </a:solidFill>
              </a:rPr>
              <a:t> </a:t>
            </a:r>
            <a:r>
              <a:rPr lang="en" sz="1600">
                <a:solidFill>
                  <a:schemeClr val="dk1"/>
                </a:solidFill>
              </a:rPr>
              <a:t>XAI “explains” the model's decisions</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idea</a:t>
            </a:r>
            <a:endParaRPr/>
          </a:p>
        </p:txBody>
      </p:sp>
      <p:grpSp>
        <p:nvGrpSpPr>
          <p:cNvPr id="660" name="Google Shape;660;p31"/>
          <p:cNvGrpSpPr/>
          <p:nvPr/>
        </p:nvGrpSpPr>
        <p:grpSpPr>
          <a:xfrm>
            <a:off x="374931" y="3054251"/>
            <a:ext cx="2705296" cy="1559989"/>
            <a:chOff x="147117" y="3241271"/>
            <a:chExt cx="2321147" cy="1317781"/>
          </a:xfrm>
        </p:grpSpPr>
        <p:sp>
          <p:nvSpPr>
            <p:cNvPr id="661" name="Google Shape;661;p31"/>
            <p:cNvSpPr txBox="1"/>
            <p:nvPr/>
          </p:nvSpPr>
          <p:spPr>
            <a:xfrm>
              <a:off x="156464" y="3669552"/>
              <a:ext cx="2311800" cy="88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Clr>
                  <a:schemeClr val="dk1"/>
                </a:buClr>
                <a:buSzPts val="1100"/>
                <a:buFont typeface="Arial"/>
                <a:buNone/>
              </a:pPr>
              <a:r>
                <a:rPr lang="en" sz="1600">
                  <a:solidFill>
                    <a:schemeClr val="dk1"/>
                  </a:solidFill>
                  <a:latin typeface="Roboto"/>
                  <a:ea typeface="Roboto"/>
                  <a:cs typeface="Roboto"/>
                  <a:sym typeface="Roboto"/>
                </a:rPr>
                <a:t>Interpretable and optimized solution for EVRP leveraging DRL, GNN, and XAI techniques</a:t>
              </a:r>
              <a:endParaRPr sz="1600">
                <a:solidFill>
                  <a:schemeClr val="dk1"/>
                </a:solidFill>
                <a:latin typeface="Roboto"/>
                <a:ea typeface="Roboto"/>
                <a:cs typeface="Roboto"/>
                <a:sym typeface="Roboto"/>
              </a:endParaRPr>
            </a:p>
          </p:txBody>
        </p:sp>
        <p:sp>
          <p:nvSpPr>
            <p:cNvPr id="662" name="Google Shape;662;p31"/>
            <p:cNvSpPr txBox="1"/>
            <p:nvPr/>
          </p:nvSpPr>
          <p:spPr>
            <a:xfrm>
              <a:off x="147117" y="3241271"/>
              <a:ext cx="2311800" cy="4665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 sz="1800" b="1">
                  <a:solidFill>
                    <a:srgbClr val="7EE151"/>
                  </a:solidFill>
                  <a:latin typeface="Roboto"/>
                  <a:ea typeface="Roboto"/>
                  <a:cs typeface="Roboto"/>
                  <a:sym typeface="Roboto"/>
                </a:rPr>
                <a:t>Scalable &amp; Explainable</a:t>
              </a:r>
              <a:endParaRPr sz="1200" b="1">
                <a:solidFill>
                  <a:srgbClr val="7EE151"/>
                </a:solidFill>
                <a:latin typeface="Fira Sans Extra Condensed"/>
                <a:ea typeface="Fira Sans Extra Condensed"/>
                <a:cs typeface="Fira Sans Extra Condensed"/>
                <a:sym typeface="Fira Sans Extra Condensed"/>
              </a:endParaRPr>
            </a:p>
          </p:txBody>
        </p:sp>
      </p:grpSp>
      <p:grpSp>
        <p:nvGrpSpPr>
          <p:cNvPr id="663" name="Google Shape;663;p31"/>
          <p:cNvGrpSpPr/>
          <p:nvPr/>
        </p:nvGrpSpPr>
        <p:grpSpPr>
          <a:xfrm>
            <a:off x="3069225" y="2236900"/>
            <a:ext cx="2631852" cy="1324487"/>
            <a:chOff x="2407465" y="2565619"/>
            <a:chExt cx="1740413" cy="1118844"/>
          </a:xfrm>
        </p:grpSpPr>
        <p:sp>
          <p:nvSpPr>
            <p:cNvPr id="664" name="Google Shape;664;p31"/>
            <p:cNvSpPr txBox="1"/>
            <p:nvPr/>
          </p:nvSpPr>
          <p:spPr>
            <a:xfrm>
              <a:off x="2407465" y="2926363"/>
              <a:ext cx="1737900" cy="758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Clr>
                  <a:schemeClr val="dk1"/>
                </a:buClr>
                <a:buSzPts val="1100"/>
                <a:buFont typeface="Arial"/>
                <a:buNone/>
              </a:pPr>
              <a:r>
                <a:rPr lang="en" sz="1600">
                  <a:solidFill>
                    <a:schemeClr val="dk1"/>
                  </a:solidFill>
                  <a:latin typeface="Roboto"/>
                  <a:ea typeface="Roboto"/>
                  <a:cs typeface="Roboto"/>
                  <a:sym typeface="Roboto"/>
                </a:rPr>
                <a:t>Comparative analysis of various DRL models combined with GNN and XAI</a:t>
              </a:r>
              <a:endParaRPr sz="1600">
                <a:solidFill>
                  <a:schemeClr val="dk1"/>
                </a:solidFill>
                <a:latin typeface="Roboto"/>
                <a:ea typeface="Roboto"/>
                <a:cs typeface="Roboto"/>
                <a:sym typeface="Roboto"/>
              </a:endParaRPr>
            </a:p>
          </p:txBody>
        </p:sp>
        <p:sp>
          <p:nvSpPr>
            <p:cNvPr id="665" name="Google Shape;665;p31"/>
            <p:cNvSpPr txBox="1"/>
            <p:nvPr/>
          </p:nvSpPr>
          <p:spPr>
            <a:xfrm>
              <a:off x="2409978" y="2565619"/>
              <a:ext cx="1737900" cy="2667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800" b="1">
                  <a:solidFill>
                    <a:srgbClr val="FD8714"/>
                  </a:solidFill>
                  <a:latin typeface="Roboto"/>
                  <a:ea typeface="Roboto"/>
                  <a:cs typeface="Roboto"/>
                  <a:sym typeface="Roboto"/>
                </a:rPr>
                <a:t>Comparative analysis</a:t>
              </a:r>
              <a:endParaRPr sz="1800" b="1">
                <a:solidFill>
                  <a:srgbClr val="FD8714"/>
                </a:solidFill>
                <a:latin typeface="Fira Sans Extra Condensed"/>
                <a:ea typeface="Fira Sans Extra Condensed"/>
                <a:cs typeface="Fira Sans Extra Condensed"/>
                <a:sym typeface="Fira Sans Extra Condensed"/>
              </a:endParaRPr>
            </a:p>
          </p:txBody>
        </p:sp>
      </p:grpSp>
      <p:grpSp>
        <p:nvGrpSpPr>
          <p:cNvPr id="666" name="Google Shape;666;p31"/>
          <p:cNvGrpSpPr/>
          <p:nvPr/>
        </p:nvGrpSpPr>
        <p:grpSpPr>
          <a:xfrm>
            <a:off x="5608893" y="1239768"/>
            <a:ext cx="2863365" cy="1327596"/>
            <a:chOff x="3993925" y="1731924"/>
            <a:chExt cx="1845189" cy="1121470"/>
          </a:xfrm>
        </p:grpSpPr>
        <p:sp>
          <p:nvSpPr>
            <p:cNvPr id="667" name="Google Shape;667;p31"/>
            <p:cNvSpPr txBox="1"/>
            <p:nvPr/>
          </p:nvSpPr>
          <p:spPr>
            <a:xfrm>
              <a:off x="3999514" y="2113894"/>
              <a:ext cx="1839600" cy="73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Clr>
                  <a:schemeClr val="dk1"/>
                </a:buClr>
                <a:buSzPts val="1100"/>
                <a:buFont typeface="Arial"/>
                <a:buNone/>
              </a:pPr>
              <a:r>
                <a:rPr lang="en" sz="1600">
                  <a:solidFill>
                    <a:schemeClr val="dk1"/>
                  </a:solidFill>
                  <a:latin typeface="Roboto"/>
                  <a:ea typeface="Roboto"/>
                  <a:cs typeface="Roboto"/>
                  <a:sym typeface="Roboto"/>
                </a:rPr>
                <a:t>Evaluate both the optimization performance of each model and their interpretability</a:t>
              </a:r>
              <a:endParaRPr sz="1500">
                <a:solidFill>
                  <a:schemeClr val="dk1"/>
                </a:solidFill>
                <a:latin typeface="Roboto"/>
                <a:ea typeface="Roboto"/>
                <a:cs typeface="Roboto"/>
                <a:sym typeface="Roboto"/>
              </a:endParaRPr>
            </a:p>
          </p:txBody>
        </p:sp>
        <p:sp>
          <p:nvSpPr>
            <p:cNvPr id="668" name="Google Shape;668;p31"/>
            <p:cNvSpPr txBox="1"/>
            <p:nvPr/>
          </p:nvSpPr>
          <p:spPr>
            <a:xfrm>
              <a:off x="3993925" y="1731924"/>
              <a:ext cx="1839600" cy="3093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 sz="1800" b="1">
                  <a:solidFill>
                    <a:srgbClr val="029BD8"/>
                  </a:solidFill>
                  <a:latin typeface="Roboto"/>
                  <a:ea typeface="Roboto"/>
                  <a:cs typeface="Roboto"/>
                  <a:sym typeface="Roboto"/>
                </a:rPr>
                <a:t>AI for Sustainability</a:t>
              </a:r>
              <a:endParaRPr sz="1800" b="1">
                <a:solidFill>
                  <a:srgbClr val="029BD8"/>
                </a:solidFill>
                <a:latin typeface="Fira Sans Extra Condensed"/>
                <a:ea typeface="Fira Sans Extra Condensed"/>
                <a:cs typeface="Fira Sans Extra Condensed"/>
                <a:sym typeface="Fira Sans Extra Condensed"/>
              </a:endParaRPr>
            </a:p>
          </p:txBody>
        </p:sp>
      </p:grpSp>
      <p:grpSp>
        <p:nvGrpSpPr>
          <p:cNvPr id="669" name="Google Shape;669;p31"/>
          <p:cNvGrpSpPr/>
          <p:nvPr/>
        </p:nvGrpSpPr>
        <p:grpSpPr>
          <a:xfrm>
            <a:off x="1499020" y="2619710"/>
            <a:ext cx="457118" cy="434544"/>
            <a:chOff x="828922" y="4050965"/>
            <a:chExt cx="369061" cy="367075"/>
          </a:xfrm>
        </p:grpSpPr>
        <p:sp>
          <p:nvSpPr>
            <p:cNvPr id="670" name="Google Shape;670;p31"/>
            <p:cNvSpPr/>
            <p:nvPr/>
          </p:nvSpPr>
          <p:spPr>
            <a:xfrm>
              <a:off x="828922" y="4274641"/>
              <a:ext cx="369061" cy="143400"/>
            </a:xfrm>
            <a:custGeom>
              <a:avLst/>
              <a:gdLst/>
              <a:ahLst/>
              <a:cxnLst/>
              <a:rect l="l" t="t" r="r" b="b"/>
              <a:pathLst>
                <a:path w="10781" h="4189" extrusionOk="0">
                  <a:moveTo>
                    <a:pt x="1960" y="0"/>
                  </a:moveTo>
                  <a:cubicBezTo>
                    <a:pt x="1193" y="0"/>
                    <a:pt x="426" y="411"/>
                    <a:pt x="68" y="1224"/>
                  </a:cubicBezTo>
                  <a:cubicBezTo>
                    <a:pt x="44" y="1271"/>
                    <a:pt x="44" y="1319"/>
                    <a:pt x="68" y="1367"/>
                  </a:cubicBezTo>
                  <a:cubicBezTo>
                    <a:pt x="92" y="1414"/>
                    <a:pt x="139" y="1438"/>
                    <a:pt x="187" y="1438"/>
                  </a:cubicBezTo>
                  <a:lnTo>
                    <a:pt x="1544" y="1438"/>
                  </a:lnTo>
                  <a:lnTo>
                    <a:pt x="1925" y="2105"/>
                  </a:lnTo>
                  <a:lnTo>
                    <a:pt x="1544" y="2748"/>
                  </a:lnTo>
                  <a:lnTo>
                    <a:pt x="187" y="2748"/>
                  </a:lnTo>
                  <a:cubicBezTo>
                    <a:pt x="176" y="2746"/>
                    <a:pt x="166" y="2745"/>
                    <a:pt x="157" y="2745"/>
                  </a:cubicBezTo>
                  <a:cubicBezTo>
                    <a:pt x="56" y="2745"/>
                    <a:pt x="0" y="2854"/>
                    <a:pt x="44" y="2962"/>
                  </a:cubicBezTo>
                  <a:cubicBezTo>
                    <a:pt x="416" y="3778"/>
                    <a:pt x="1186" y="4189"/>
                    <a:pt x="1957" y="4189"/>
                  </a:cubicBezTo>
                  <a:cubicBezTo>
                    <a:pt x="2716" y="4189"/>
                    <a:pt x="3476" y="3790"/>
                    <a:pt x="3854" y="2986"/>
                  </a:cubicBezTo>
                  <a:lnTo>
                    <a:pt x="6950" y="2986"/>
                  </a:lnTo>
                  <a:cubicBezTo>
                    <a:pt x="7317" y="3790"/>
                    <a:pt x="8070" y="4189"/>
                    <a:pt x="8827" y="4189"/>
                  </a:cubicBezTo>
                  <a:cubicBezTo>
                    <a:pt x="9594" y="4189"/>
                    <a:pt x="10365" y="3778"/>
                    <a:pt x="10737" y="2962"/>
                  </a:cubicBezTo>
                  <a:cubicBezTo>
                    <a:pt x="10780" y="2854"/>
                    <a:pt x="10724" y="2745"/>
                    <a:pt x="10624" y="2745"/>
                  </a:cubicBezTo>
                  <a:cubicBezTo>
                    <a:pt x="10614" y="2745"/>
                    <a:pt x="10604" y="2746"/>
                    <a:pt x="10594" y="2748"/>
                  </a:cubicBezTo>
                  <a:lnTo>
                    <a:pt x="9236" y="2748"/>
                  </a:lnTo>
                  <a:lnTo>
                    <a:pt x="8879" y="2105"/>
                  </a:lnTo>
                  <a:lnTo>
                    <a:pt x="9236" y="1462"/>
                  </a:lnTo>
                  <a:lnTo>
                    <a:pt x="10594" y="1462"/>
                  </a:lnTo>
                  <a:cubicBezTo>
                    <a:pt x="10665" y="1462"/>
                    <a:pt x="10713" y="1438"/>
                    <a:pt x="10737" y="1390"/>
                  </a:cubicBezTo>
                  <a:cubicBezTo>
                    <a:pt x="10760" y="1343"/>
                    <a:pt x="10760" y="1295"/>
                    <a:pt x="10737" y="1248"/>
                  </a:cubicBezTo>
                  <a:cubicBezTo>
                    <a:pt x="10366" y="423"/>
                    <a:pt x="9606" y="12"/>
                    <a:pt x="8844" y="12"/>
                  </a:cubicBezTo>
                  <a:cubicBezTo>
                    <a:pt x="8088" y="12"/>
                    <a:pt x="7330" y="417"/>
                    <a:pt x="6950" y="1224"/>
                  </a:cubicBezTo>
                  <a:lnTo>
                    <a:pt x="3854" y="1224"/>
                  </a:lnTo>
                  <a:cubicBezTo>
                    <a:pt x="3486" y="405"/>
                    <a:pt x="2723" y="0"/>
                    <a:pt x="1960" y="0"/>
                  </a:cubicBez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978791" y="4129015"/>
              <a:ext cx="61995" cy="52889"/>
            </a:xfrm>
            <a:custGeom>
              <a:avLst/>
              <a:gdLst/>
              <a:ahLst/>
              <a:cxnLst/>
              <a:rect l="l" t="t" r="r" b="b"/>
              <a:pathLst>
                <a:path w="1811" h="1545" extrusionOk="0">
                  <a:moveTo>
                    <a:pt x="1024" y="0"/>
                  </a:moveTo>
                  <a:cubicBezTo>
                    <a:pt x="334" y="0"/>
                    <a:pt x="0" y="834"/>
                    <a:pt x="476" y="1310"/>
                  </a:cubicBezTo>
                  <a:cubicBezTo>
                    <a:pt x="638" y="1472"/>
                    <a:pt x="833" y="1544"/>
                    <a:pt x="1022" y="1544"/>
                  </a:cubicBezTo>
                  <a:cubicBezTo>
                    <a:pt x="1418" y="1544"/>
                    <a:pt x="1794" y="1230"/>
                    <a:pt x="1810" y="763"/>
                  </a:cubicBezTo>
                  <a:cubicBezTo>
                    <a:pt x="1810" y="358"/>
                    <a:pt x="1453" y="0"/>
                    <a:pt x="1024" y="0"/>
                  </a:cubicBez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902145" y="4050965"/>
              <a:ext cx="216076" cy="209126"/>
            </a:xfrm>
            <a:custGeom>
              <a:avLst/>
              <a:gdLst/>
              <a:ahLst/>
              <a:cxnLst/>
              <a:rect l="l" t="t" r="r" b="b"/>
              <a:pathLst>
                <a:path w="6312" h="6109" extrusionOk="0">
                  <a:moveTo>
                    <a:pt x="3265" y="1653"/>
                  </a:moveTo>
                  <a:cubicBezTo>
                    <a:pt x="3982" y="1653"/>
                    <a:pt x="4668" y="2213"/>
                    <a:pt x="4668" y="3066"/>
                  </a:cubicBezTo>
                  <a:cubicBezTo>
                    <a:pt x="4668" y="3828"/>
                    <a:pt x="4025" y="4448"/>
                    <a:pt x="3263" y="4448"/>
                  </a:cubicBezTo>
                  <a:cubicBezTo>
                    <a:pt x="2025" y="4448"/>
                    <a:pt x="1406" y="2947"/>
                    <a:pt x="2287" y="2066"/>
                  </a:cubicBezTo>
                  <a:cubicBezTo>
                    <a:pt x="2572" y="1781"/>
                    <a:pt x="2922" y="1653"/>
                    <a:pt x="3265" y="1653"/>
                  </a:cubicBezTo>
                  <a:close/>
                  <a:moveTo>
                    <a:pt x="3263" y="0"/>
                  </a:moveTo>
                  <a:cubicBezTo>
                    <a:pt x="2930" y="0"/>
                    <a:pt x="2596" y="221"/>
                    <a:pt x="2596" y="661"/>
                  </a:cubicBezTo>
                  <a:lnTo>
                    <a:pt x="2596" y="828"/>
                  </a:lnTo>
                  <a:cubicBezTo>
                    <a:pt x="2430" y="852"/>
                    <a:pt x="2287" y="923"/>
                    <a:pt x="2144" y="994"/>
                  </a:cubicBezTo>
                  <a:lnTo>
                    <a:pt x="2049" y="899"/>
                  </a:lnTo>
                  <a:cubicBezTo>
                    <a:pt x="1908" y="770"/>
                    <a:pt x="1753" y="715"/>
                    <a:pt x="1604" y="715"/>
                  </a:cubicBezTo>
                  <a:cubicBezTo>
                    <a:pt x="1095" y="715"/>
                    <a:pt x="654" y="1355"/>
                    <a:pt x="1096" y="1852"/>
                  </a:cubicBezTo>
                  <a:lnTo>
                    <a:pt x="1215" y="1947"/>
                  </a:lnTo>
                  <a:cubicBezTo>
                    <a:pt x="1120" y="2090"/>
                    <a:pt x="1072" y="2257"/>
                    <a:pt x="1025" y="2400"/>
                  </a:cubicBezTo>
                  <a:lnTo>
                    <a:pt x="882" y="2400"/>
                  </a:lnTo>
                  <a:cubicBezTo>
                    <a:pt x="1" y="2400"/>
                    <a:pt x="1" y="3733"/>
                    <a:pt x="882" y="3733"/>
                  </a:cubicBezTo>
                  <a:lnTo>
                    <a:pt x="1025" y="3733"/>
                  </a:lnTo>
                  <a:cubicBezTo>
                    <a:pt x="1072" y="3900"/>
                    <a:pt x="1144" y="4043"/>
                    <a:pt x="1215" y="4186"/>
                  </a:cubicBezTo>
                  <a:lnTo>
                    <a:pt x="1120" y="4281"/>
                  </a:lnTo>
                  <a:cubicBezTo>
                    <a:pt x="646" y="4755"/>
                    <a:pt x="1093" y="5424"/>
                    <a:pt x="1606" y="5424"/>
                  </a:cubicBezTo>
                  <a:cubicBezTo>
                    <a:pt x="1763" y="5424"/>
                    <a:pt x="1927" y="5361"/>
                    <a:pt x="2072" y="5210"/>
                  </a:cubicBezTo>
                  <a:lnTo>
                    <a:pt x="2168" y="5114"/>
                  </a:lnTo>
                  <a:cubicBezTo>
                    <a:pt x="2311" y="5186"/>
                    <a:pt x="2453" y="5257"/>
                    <a:pt x="2620" y="5305"/>
                  </a:cubicBezTo>
                  <a:lnTo>
                    <a:pt x="2620" y="5448"/>
                  </a:lnTo>
                  <a:cubicBezTo>
                    <a:pt x="2620" y="5888"/>
                    <a:pt x="2954" y="6109"/>
                    <a:pt x="3287" y="6109"/>
                  </a:cubicBezTo>
                  <a:cubicBezTo>
                    <a:pt x="3620" y="6109"/>
                    <a:pt x="3954" y="5888"/>
                    <a:pt x="3954" y="5448"/>
                  </a:cubicBezTo>
                  <a:lnTo>
                    <a:pt x="3954" y="5281"/>
                  </a:lnTo>
                  <a:cubicBezTo>
                    <a:pt x="4097" y="5233"/>
                    <a:pt x="4240" y="5186"/>
                    <a:pt x="4382" y="5114"/>
                  </a:cubicBezTo>
                  <a:lnTo>
                    <a:pt x="4478" y="5210"/>
                  </a:lnTo>
                  <a:cubicBezTo>
                    <a:pt x="4630" y="5367"/>
                    <a:pt x="4802" y="5433"/>
                    <a:pt x="4967" y="5433"/>
                  </a:cubicBezTo>
                  <a:cubicBezTo>
                    <a:pt x="5499" y="5433"/>
                    <a:pt x="5958" y="4748"/>
                    <a:pt x="5430" y="4257"/>
                  </a:cubicBezTo>
                  <a:lnTo>
                    <a:pt x="5335" y="4162"/>
                  </a:lnTo>
                  <a:cubicBezTo>
                    <a:pt x="5406" y="4019"/>
                    <a:pt x="5454" y="3876"/>
                    <a:pt x="5502" y="3709"/>
                  </a:cubicBezTo>
                  <a:lnTo>
                    <a:pt x="5645" y="3709"/>
                  </a:lnTo>
                  <a:cubicBezTo>
                    <a:pt x="6002" y="3709"/>
                    <a:pt x="6311" y="3424"/>
                    <a:pt x="6311" y="3043"/>
                  </a:cubicBezTo>
                  <a:cubicBezTo>
                    <a:pt x="6311" y="2685"/>
                    <a:pt x="6002" y="2400"/>
                    <a:pt x="5645" y="2400"/>
                  </a:cubicBezTo>
                  <a:lnTo>
                    <a:pt x="5502" y="2400"/>
                  </a:lnTo>
                  <a:cubicBezTo>
                    <a:pt x="5454" y="2233"/>
                    <a:pt x="5383" y="2090"/>
                    <a:pt x="5311" y="1947"/>
                  </a:cubicBezTo>
                  <a:lnTo>
                    <a:pt x="5430" y="1828"/>
                  </a:lnTo>
                  <a:cubicBezTo>
                    <a:pt x="5904" y="1354"/>
                    <a:pt x="5472" y="685"/>
                    <a:pt x="4954" y="685"/>
                  </a:cubicBezTo>
                  <a:cubicBezTo>
                    <a:pt x="4795" y="685"/>
                    <a:pt x="4629" y="748"/>
                    <a:pt x="4478" y="899"/>
                  </a:cubicBezTo>
                  <a:lnTo>
                    <a:pt x="4382" y="994"/>
                  </a:lnTo>
                  <a:cubicBezTo>
                    <a:pt x="4240" y="923"/>
                    <a:pt x="4073" y="852"/>
                    <a:pt x="3930" y="828"/>
                  </a:cubicBezTo>
                  <a:lnTo>
                    <a:pt x="3930" y="661"/>
                  </a:lnTo>
                  <a:cubicBezTo>
                    <a:pt x="3930" y="221"/>
                    <a:pt x="3597" y="0"/>
                    <a:pt x="3263" y="0"/>
                  </a:cubicBez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1"/>
          <p:cNvGrpSpPr/>
          <p:nvPr/>
        </p:nvGrpSpPr>
        <p:grpSpPr>
          <a:xfrm>
            <a:off x="4203381" y="1802563"/>
            <a:ext cx="363540" cy="434347"/>
            <a:chOff x="3703206" y="1567188"/>
            <a:chExt cx="363540" cy="434347"/>
          </a:xfrm>
        </p:grpSpPr>
        <p:sp>
          <p:nvSpPr>
            <p:cNvPr id="674" name="Google Shape;674;p31"/>
            <p:cNvSpPr/>
            <p:nvPr/>
          </p:nvSpPr>
          <p:spPr>
            <a:xfrm>
              <a:off x="3988941" y="1567203"/>
              <a:ext cx="77805" cy="82062"/>
            </a:xfrm>
            <a:custGeom>
              <a:avLst/>
              <a:gdLst/>
              <a:ahLst/>
              <a:cxnLst/>
              <a:rect l="l" t="t" r="r" b="b"/>
              <a:pathLst>
                <a:path w="1835" h="2025" extrusionOk="0">
                  <a:moveTo>
                    <a:pt x="0" y="0"/>
                  </a:moveTo>
                  <a:lnTo>
                    <a:pt x="0" y="2025"/>
                  </a:lnTo>
                  <a:lnTo>
                    <a:pt x="1834" y="2025"/>
                  </a:lnTo>
                  <a:lnTo>
                    <a:pt x="0"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3703206" y="1567188"/>
              <a:ext cx="363538" cy="434347"/>
            </a:xfrm>
            <a:custGeom>
              <a:avLst/>
              <a:gdLst/>
              <a:ahLst/>
              <a:cxnLst/>
              <a:rect l="l" t="t" r="r" b="b"/>
              <a:pathLst>
                <a:path w="8574" h="10718" extrusionOk="0">
                  <a:moveTo>
                    <a:pt x="1482" y="1070"/>
                  </a:moveTo>
                  <a:cubicBezTo>
                    <a:pt x="1496" y="1070"/>
                    <a:pt x="1510" y="1071"/>
                    <a:pt x="1525" y="1073"/>
                  </a:cubicBezTo>
                  <a:lnTo>
                    <a:pt x="2501" y="1073"/>
                  </a:lnTo>
                  <a:cubicBezTo>
                    <a:pt x="2882" y="1096"/>
                    <a:pt x="2882" y="1644"/>
                    <a:pt x="2501" y="1692"/>
                  </a:cubicBezTo>
                  <a:lnTo>
                    <a:pt x="1525" y="1692"/>
                  </a:lnTo>
                  <a:cubicBezTo>
                    <a:pt x="1510" y="1693"/>
                    <a:pt x="1496" y="1694"/>
                    <a:pt x="1482" y="1694"/>
                  </a:cubicBezTo>
                  <a:cubicBezTo>
                    <a:pt x="1086" y="1694"/>
                    <a:pt x="1086" y="1070"/>
                    <a:pt x="1482" y="1070"/>
                  </a:cubicBezTo>
                  <a:close/>
                  <a:moveTo>
                    <a:pt x="3709" y="2142"/>
                  </a:moveTo>
                  <a:cubicBezTo>
                    <a:pt x="4107" y="2142"/>
                    <a:pt x="4107" y="2789"/>
                    <a:pt x="3709" y="2789"/>
                  </a:cubicBezTo>
                  <a:cubicBezTo>
                    <a:pt x="3696" y="2789"/>
                    <a:pt x="3682" y="2789"/>
                    <a:pt x="3668" y="2787"/>
                  </a:cubicBezTo>
                  <a:lnTo>
                    <a:pt x="1525" y="2787"/>
                  </a:lnTo>
                  <a:cubicBezTo>
                    <a:pt x="1511" y="2789"/>
                    <a:pt x="1497" y="2789"/>
                    <a:pt x="1484" y="2789"/>
                  </a:cubicBezTo>
                  <a:cubicBezTo>
                    <a:pt x="1086" y="2789"/>
                    <a:pt x="1086" y="2142"/>
                    <a:pt x="1484" y="2142"/>
                  </a:cubicBezTo>
                  <a:cubicBezTo>
                    <a:pt x="1497" y="2142"/>
                    <a:pt x="1511" y="2143"/>
                    <a:pt x="1525" y="2144"/>
                  </a:cubicBezTo>
                  <a:lnTo>
                    <a:pt x="3668" y="2144"/>
                  </a:lnTo>
                  <a:cubicBezTo>
                    <a:pt x="3682" y="2143"/>
                    <a:pt x="3696" y="2142"/>
                    <a:pt x="3709" y="2142"/>
                  </a:cubicBezTo>
                  <a:close/>
                  <a:moveTo>
                    <a:pt x="4830" y="4285"/>
                  </a:moveTo>
                  <a:cubicBezTo>
                    <a:pt x="5226" y="4285"/>
                    <a:pt x="5226" y="4909"/>
                    <a:pt x="4830" y="4909"/>
                  </a:cubicBezTo>
                  <a:cubicBezTo>
                    <a:pt x="4816" y="4909"/>
                    <a:pt x="4802" y="4908"/>
                    <a:pt x="4787" y="4907"/>
                  </a:cubicBezTo>
                  <a:lnTo>
                    <a:pt x="1549" y="4907"/>
                  </a:lnTo>
                  <a:cubicBezTo>
                    <a:pt x="1533" y="4908"/>
                    <a:pt x="1518" y="4909"/>
                    <a:pt x="1504" y="4909"/>
                  </a:cubicBezTo>
                  <a:cubicBezTo>
                    <a:pt x="1087" y="4909"/>
                    <a:pt x="1087" y="4285"/>
                    <a:pt x="1504" y="4285"/>
                  </a:cubicBezTo>
                  <a:cubicBezTo>
                    <a:pt x="1518" y="4285"/>
                    <a:pt x="1533" y="4286"/>
                    <a:pt x="1549" y="4287"/>
                  </a:cubicBezTo>
                  <a:lnTo>
                    <a:pt x="4787" y="4287"/>
                  </a:lnTo>
                  <a:cubicBezTo>
                    <a:pt x="4802" y="4286"/>
                    <a:pt x="4816" y="4285"/>
                    <a:pt x="4830" y="4285"/>
                  </a:cubicBezTo>
                  <a:close/>
                  <a:moveTo>
                    <a:pt x="7481" y="3775"/>
                  </a:moveTo>
                  <a:cubicBezTo>
                    <a:pt x="7562" y="3775"/>
                    <a:pt x="7645" y="3811"/>
                    <a:pt x="7716" y="3883"/>
                  </a:cubicBezTo>
                  <a:cubicBezTo>
                    <a:pt x="7836" y="4002"/>
                    <a:pt x="7836" y="4192"/>
                    <a:pt x="7716" y="4311"/>
                  </a:cubicBezTo>
                  <a:lnTo>
                    <a:pt x="6812" y="5192"/>
                  </a:lnTo>
                  <a:cubicBezTo>
                    <a:pt x="6764" y="5264"/>
                    <a:pt x="6669" y="5288"/>
                    <a:pt x="6597" y="5288"/>
                  </a:cubicBezTo>
                  <a:cubicBezTo>
                    <a:pt x="6502" y="5288"/>
                    <a:pt x="6430" y="5264"/>
                    <a:pt x="6383" y="5192"/>
                  </a:cubicBezTo>
                  <a:lnTo>
                    <a:pt x="5954" y="4788"/>
                  </a:lnTo>
                  <a:cubicBezTo>
                    <a:pt x="5835" y="4669"/>
                    <a:pt x="5835" y="4478"/>
                    <a:pt x="5954" y="4359"/>
                  </a:cubicBezTo>
                  <a:lnTo>
                    <a:pt x="6002" y="4335"/>
                  </a:lnTo>
                  <a:cubicBezTo>
                    <a:pt x="6061" y="4276"/>
                    <a:pt x="6139" y="4246"/>
                    <a:pt x="6216" y="4246"/>
                  </a:cubicBezTo>
                  <a:cubicBezTo>
                    <a:pt x="6294" y="4246"/>
                    <a:pt x="6371" y="4276"/>
                    <a:pt x="6430" y="4335"/>
                  </a:cubicBezTo>
                  <a:lnTo>
                    <a:pt x="6621" y="4526"/>
                  </a:lnTo>
                  <a:lnTo>
                    <a:pt x="7264" y="3883"/>
                  </a:lnTo>
                  <a:cubicBezTo>
                    <a:pt x="7324" y="3811"/>
                    <a:pt x="7401" y="3775"/>
                    <a:pt x="7481" y="3775"/>
                  </a:cubicBezTo>
                  <a:close/>
                  <a:moveTo>
                    <a:pt x="4828" y="6405"/>
                  </a:moveTo>
                  <a:cubicBezTo>
                    <a:pt x="5226" y="6405"/>
                    <a:pt x="5226" y="7052"/>
                    <a:pt x="4828" y="7052"/>
                  </a:cubicBezTo>
                  <a:cubicBezTo>
                    <a:pt x="4815" y="7052"/>
                    <a:pt x="4801" y="7051"/>
                    <a:pt x="4787" y="7050"/>
                  </a:cubicBezTo>
                  <a:lnTo>
                    <a:pt x="1549" y="7050"/>
                  </a:lnTo>
                  <a:cubicBezTo>
                    <a:pt x="1534" y="7051"/>
                    <a:pt x="1519" y="7052"/>
                    <a:pt x="1505" y="7052"/>
                  </a:cubicBezTo>
                  <a:cubicBezTo>
                    <a:pt x="1087" y="7052"/>
                    <a:pt x="1087" y="6405"/>
                    <a:pt x="1505" y="6405"/>
                  </a:cubicBezTo>
                  <a:cubicBezTo>
                    <a:pt x="1519" y="6405"/>
                    <a:pt x="1534" y="6405"/>
                    <a:pt x="1549" y="6407"/>
                  </a:cubicBezTo>
                  <a:lnTo>
                    <a:pt x="4787" y="6407"/>
                  </a:lnTo>
                  <a:cubicBezTo>
                    <a:pt x="4801" y="6405"/>
                    <a:pt x="4815" y="6405"/>
                    <a:pt x="4828" y="6405"/>
                  </a:cubicBezTo>
                  <a:close/>
                  <a:moveTo>
                    <a:pt x="7493" y="5895"/>
                  </a:moveTo>
                  <a:cubicBezTo>
                    <a:pt x="7574" y="5895"/>
                    <a:pt x="7657" y="5931"/>
                    <a:pt x="7716" y="6002"/>
                  </a:cubicBezTo>
                  <a:cubicBezTo>
                    <a:pt x="7836" y="6121"/>
                    <a:pt x="7836" y="6312"/>
                    <a:pt x="7716" y="6431"/>
                  </a:cubicBezTo>
                  <a:lnTo>
                    <a:pt x="6835" y="7336"/>
                  </a:lnTo>
                  <a:cubicBezTo>
                    <a:pt x="6764" y="7383"/>
                    <a:pt x="6692" y="7431"/>
                    <a:pt x="6597" y="7431"/>
                  </a:cubicBezTo>
                  <a:cubicBezTo>
                    <a:pt x="6526" y="7431"/>
                    <a:pt x="6454" y="7383"/>
                    <a:pt x="6383" y="7336"/>
                  </a:cubicBezTo>
                  <a:lnTo>
                    <a:pt x="5978" y="6931"/>
                  </a:lnTo>
                  <a:cubicBezTo>
                    <a:pt x="5859" y="6788"/>
                    <a:pt x="5859" y="6597"/>
                    <a:pt x="5978" y="6478"/>
                  </a:cubicBezTo>
                  <a:lnTo>
                    <a:pt x="6002" y="6478"/>
                  </a:lnTo>
                  <a:cubicBezTo>
                    <a:pt x="6061" y="6407"/>
                    <a:pt x="6139" y="6371"/>
                    <a:pt x="6216" y="6371"/>
                  </a:cubicBezTo>
                  <a:cubicBezTo>
                    <a:pt x="6294" y="6371"/>
                    <a:pt x="6371" y="6407"/>
                    <a:pt x="6430" y="6478"/>
                  </a:cubicBezTo>
                  <a:lnTo>
                    <a:pt x="6621" y="6645"/>
                  </a:lnTo>
                  <a:lnTo>
                    <a:pt x="7288" y="6002"/>
                  </a:lnTo>
                  <a:cubicBezTo>
                    <a:pt x="7335" y="5931"/>
                    <a:pt x="7413" y="5895"/>
                    <a:pt x="7493" y="5895"/>
                  </a:cubicBezTo>
                  <a:close/>
                  <a:moveTo>
                    <a:pt x="4830" y="8477"/>
                  </a:moveTo>
                  <a:cubicBezTo>
                    <a:pt x="5226" y="8477"/>
                    <a:pt x="5226" y="9100"/>
                    <a:pt x="4830" y="9100"/>
                  </a:cubicBezTo>
                  <a:cubicBezTo>
                    <a:pt x="4816" y="9100"/>
                    <a:pt x="4802" y="9100"/>
                    <a:pt x="4787" y="9098"/>
                  </a:cubicBezTo>
                  <a:lnTo>
                    <a:pt x="1549" y="9098"/>
                  </a:lnTo>
                  <a:cubicBezTo>
                    <a:pt x="1533" y="9100"/>
                    <a:pt x="1518" y="9100"/>
                    <a:pt x="1504" y="9100"/>
                  </a:cubicBezTo>
                  <a:cubicBezTo>
                    <a:pt x="1087" y="9100"/>
                    <a:pt x="1087" y="8477"/>
                    <a:pt x="1504" y="8477"/>
                  </a:cubicBezTo>
                  <a:cubicBezTo>
                    <a:pt x="1518" y="8477"/>
                    <a:pt x="1533" y="8477"/>
                    <a:pt x="1549" y="8479"/>
                  </a:cubicBezTo>
                  <a:lnTo>
                    <a:pt x="4787" y="8479"/>
                  </a:lnTo>
                  <a:cubicBezTo>
                    <a:pt x="4802" y="8477"/>
                    <a:pt x="4816" y="8477"/>
                    <a:pt x="4830" y="8477"/>
                  </a:cubicBezTo>
                  <a:close/>
                  <a:moveTo>
                    <a:pt x="7483" y="7970"/>
                  </a:moveTo>
                  <a:cubicBezTo>
                    <a:pt x="7722" y="7970"/>
                    <a:pt x="7929" y="8285"/>
                    <a:pt x="7693" y="8503"/>
                  </a:cubicBezTo>
                  <a:lnTo>
                    <a:pt x="7716" y="8503"/>
                  </a:lnTo>
                  <a:lnTo>
                    <a:pt x="6812" y="9384"/>
                  </a:lnTo>
                  <a:cubicBezTo>
                    <a:pt x="6764" y="9455"/>
                    <a:pt x="6669" y="9479"/>
                    <a:pt x="6597" y="9479"/>
                  </a:cubicBezTo>
                  <a:cubicBezTo>
                    <a:pt x="6502" y="9479"/>
                    <a:pt x="6430" y="9455"/>
                    <a:pt x="6383" y="9384"/>
                  </a:cubicBezTo>
                  <a:lnTo>
                    <a:pt x="5954" y="8979"/>
                  </a:lnTo>
                  <a:cubicBezTo>
                    <a:pt x="5835" y="8860"/>
                    <a:pt x="5835" y="8669"/>
                    <a:pt x="5954" y="8550"/>
                  </a:cubicBezTo>
                  <a:cubicBezTo>
                    <a:pt x="6014" y="8479"/>
                    <a:pt x="6097" y="8443"/>
                    <a:pt x="6180" y="8443"/>
                  </a:cubicBezTo>
                  <a:cubicBezTo>
                    <a:pt x="6264" y="8443"/>
                    <a:pt x="6347" y="8479"/>
                    <a:pt x="6407" y="8550"/>
                  </a:cubicBezTo>
                  <a:lnTo>
                    <a:pt x="6597" y="8717"/>
                  </a:lnTo>
                  <a:lnTo>
                    <a:pt x="7264" y="8074"/>
                  </a:lnTo>
                  <a:cubicBezTo>
                    <a:pt x="7332" y="8000"/>
                    <a:pt x="7409" y="7970"/>
                    <a:pt x="7483" y="7970"/>
                  </a:cubicBezTo>
                  <a:close/>
                  <a:moveTo>
                    <a:pt x="906" y="1"/>
                  </a:moveTo>
                  <a:cubicBezTo>
                    <a:pt x="405" y="1"/>
                    <a:pt x="1" y="406"/>
                    <a:pt x="1" y="906"/>
                  </a:cubicBezTo>
                  <a:lnTo>
                    <a:pt x="1" y="9836"/>
                  </a:lnTo>
                  <a:cubicBezTo>
                    <a:pt x="1" y="10313"/>
                    <a:pt x="405" y="10717"/>
                    <a:pt x="906" y="10717"/>
                  </a:cubicBezTo>
                  <a:lnTo>
                    <a:pt x="7669" y="10717"/>
                  </a:lnTo>
                  <a:cubicBezTo>
                    <a:pt x="8169" y="10717"/>
                    <a:pt x="8574" y="10313"/>
                    <a:pt x="8574" y="9836"/>
                  </a:cubicBezTo>
                  <a:lnTo>
                    <a:pt x="8574" y="2835"/>
                  </a:lnTo>
                  <a:lnTo>
                    <a:pt x="6264" y="2835"/>
                  </a:lnTo>
                  <a:cubicBezTo>
                    <a:pt x="6073" y="2835"/>
                    <a:pt x="5954" y="2692"/>
                    <a:pt x="5954" y="2525"/>
                  </a:cubicBezTo>
                  <a:lnTo>
                    <a:pt x="5954" y="1"/>
                  </a:lnTo>
                  <a:close/>
                </a:path>
              </a:pathLst>
            </a:custGeom>
            <a:solidFill>
              <a:srgbClr val="FD87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1"/>
          <p:cNvGrpSpPr/>
          <p:nvPr/>
        </p:nvGrpSpPr>
        <p:grpSpPr>
          <a:xfrm>
            <a:off x="6813635" y="806921"/>
            <a:ext cx="453874" cy="432862"/>
            <a:chOff x="2416692" y="4046126"/>
            <a:chExt cx="366441" cy="365655"/>
          </a:xfrm>
        </p:grpSpPr>
        <p:sp>
          <p:nvSpPr>
            <p:cNvPr id="677" name="Google Shape;677;p31"/>
            <p:cNvSpPr/>
            <p:nvPr/>
          </p:nvSpPr>
          <p:spPr>
            <a:xfrm>
              <a:off x="2439465" y="4046126"/>
              <a:ext cx="321683" cy="207890"/>
            </a:xfrm>
            <a:custGeom>
              <a:avLst/>
              <a:gdLst/>
              <a:ahLst/>
              <a:cxnLst/>
              <a:rect l="l" t="t" r="r" b="b"/>
              <a:pathLst>
                <a:path w="9408" h="6080" extrusionOk="0">
                  <a:moveTo>
                    <a:pt x="2621" y="1239"/>
                  </a:moveTo>
                  <a:cubicBezTo>
                    <a:pt x="2978" y="1287"/>
                    <a:pt x="2978" y="1834"/>
                    <a:pt x="2621" y="1882"/>
                  </a:cubicBezTo>
                  <a:lnTo>
                    <a:pt x="1573" y="1882"/>
                  </a:lnTo>
                  <a:cubicBezTo>
                    <a:pt x="1192" y="1834"/>
                    <a:pt x="1192" y="1287"/>
                    <a:pt x="1573" y="1239"/>
                  </a:cubicBezTo>
                  <a:close/>
                  <a:moveTo>
                    <a:pt x="3442" y="2311"/>
                  </a:moveTo>
                  <a:cubicBezTo>
                    <a:pt x="3591" y="2311"/>
                    <a:pt x="3740" y="2406"/>
                    <a:pt x="3764" y="2596"/>
                  </a:cubicBezTo>
                  <a:lnTo>
                    <a:pt x="3764" y="3454"/>
                  </a:lnTo>
                  <a:cubicBezTo>
                    <a:pt x="3740" y="3632"/>
                    <a:pt x="3591" y="3722"/>
                    <a:pt x="3442" y="3722"/>
                  </a:cubicBezTo>
                  <a:cubicBezTo>
                    <a:pt x="3293" y="3722"/>
                    <a:pt x="3144" y="3632"/>
                    <a:pt x="3121" y="3454"/>
                  </a:cubicBezTo>
                  <a:lnTo>
                    <a:pt x="3121" y="2596"/>
                  </a:lnTo>
                  <a:cubicBezTo>
                    <a:pt x="3144" y="2406"/>
                    <a:pt x="3293" y="2311"/>
                    <a:pt x="3442" y="2311"/>
                  </a:cubicBezTo>
                  <a:close/>
                  <a:moveTo>
                    <a:pt x="5955" y="1072"/>
                  </a:moveTo>
                  <a:cubicBezTo>
                    <a:pt x="6103" y="1072"/>
                    <a:pt x="6252" y="1168"/>
                    <a:pt x="6264" y="1358"/>
                  </a:cubicBezTo>
                  <a:lnTo>
                    <a:pt x="6264" y="3454"/>
                  </a:lnTo>
                  <a:cubicBezTo>
                    <a:pt x="6252" y="3632"/>
                    <a:pt x="6103" y="3722"/>
                    <a:pt x="5955" y="3722"/>
                  </a:cubicBezTo>
                  <a:cubicBezTo>
                    <a:pt x="5806" y="3722"/>
                    <a:pt x="5657" y="3632"/>
                    <a:pt x="5645" y="3454"/>
                  </a:cubicBezTo>
                  <a:lnTo>
                    <a:pt x="5645" y="1358"/>
                  </a:lnTo>
                  <a:cubicBezTo>
                    <a:pt x="5657" y="1168"/>
                    <a:pt x="5806" y="1072"/>
                    <a:pt x="5955" y="1072"/>
                  </a:cubicBezTo>
                  <a:close/>
                  <a:moveTo>
                    <a:pt x="4692" y="1674"/>
                  </a:moveTo>
                  <a:cubicBezTo>
                    <a:pt x="4847" y="1674"/>
                    <a:pt x="5002" y="1775"/>
                    <a:pt x="5002" y="1977"/>
                  </a:cubicBezTo>
                  <a:lnTo>
                    <a:pt x="5002" y="3454"/>
                  </a:lnTo>
                  <a:cubicBezTo>
                    <a:pt x="5002" y="3656"/>
                    <a:pt x="4847" y="3757"/>
                    <a:pt x="4692" y="3757"/>
                  </a:cubicBezTo>
                  <a:cubicBezTo>
                    <a:pt x="4538" y="3757"/>
                    <a:pt x="4383" y="3656"/>
                    <a:pt x="4383" y="3454"/>
                  </a:cubicBezTo>
                  <a:lnTo>
                    <a:pt x="4383" y="1977"/>
                  </a:lnTo>
                  <a:cubicBezTo>
                    <a:pt x="4383" y="1775"/>
                    <a:pt x="4538" y="1674"/>
                    <a:pt x="4692" y="1674"/>
                  </a:cubicBezTo>
                  <a:close/>
                  <a:moveTo>
                    <a:pt x="930" y="1"/>
                  </a:moveTo>
                  <a:cubicBezTo>
                    <a:pt x="406" y="1"/>
                    <a:pt x="1" y="405"/>
                    <a:pt x="1" y="929"/>
                  </a:cubicBezTo>
                  <a:lnTo>
                    <a:pt x="1" y="3859"/>
                  </a:lnTo>
                  <a:cubicBezTo>
                    <a:pt x="1" y="4369"/>
                    <a:pt x="385" y="4788"/>
                    <a:pt x="888" y="4788"/>
                  </a:cubicBezTo>
                  <a:cubicBezTo>
                    <a:pt x="902" y="4788"/>
                    <a:pt x="916" y="4788"/>
                    <a:pt x="930" y="4787"/>
                  </a:cubicBezTo>
                  <a:lnTo>
                    <a:pt x="1025" y="4787"/>
                  </a:lnTo>
                  <a:lnTo>
                    <a:pt x="1025" y="5526"/>
                  </a:lnTo>
                  <a:cubicBezTo>
                    <a:pt x="1025" y="5709"/>
                    <a:pt x="1177" y="5846"/>
                    <a:pt x="1342" y="5846"/>
                  </a:cubicBezTo>
                  <a:cubicBezTo>
                    <a:pt x="1412" y="5846"/>
                    <a:pt x="1485" y="5821"/>
                    <a:pt x="1549" y="5764"/>
                  </a:cubicBezTo>
                  <a:lnTo>
                    <a:pt x="2716" y="4787"/>
                  </a:lnTo>
                  <a:lnTo>
                    <a:pt x="3883" y="4787"/>
                  </a:lnTo>
                  <a:lnTo>
                    <a:pt x="4407" y="5883"/>
                  </a:lnTo>
                  <a:cubicBezTo>
                    <a:pt x="4454" y="6014"/>
                    <a:pt x="4573" y="6079"/>
                    <a:pt x="4692" y="6079"/>
                  </a:cubicBezTo>
                  <a:cubicBezTo>
                    <a:pt x="4811" y="6079"/>
                    <a:pt x="4931" y="6014"/>
                    <a:pt x="4978" y="5883"/>
                  </a:cubicBezTo>
                  <a:lnTo>
                    <a:pt x="5526" y="4787"/>
                  </a:lnTo>
                  <a:lnTo>
                    <a:pt x="6669" y="4787"/>
                  </a:lnTo>
                  <a:lnTo>
                    <a:pt x="7836" y="5764"/>
                  </a:lnTo>
                  <a:cubicBezTo>
                    <a:pt x="7900" y="5821"/>
                    <a:pt x="7973" y="5846"/>
                    <a:pt x="8043" y="5846"/>
                  </a:cubicBezTo>
                  <a:cubicBezTo>
                    <a:pt x="8208" y="5846"/>
                    <a:pt x="8360" y="5709"/>
                    <a:pt x="8360" y="5526"/>
                  </a:cubicBezTo>
                  <a:lnTo>
                    <a:pt x="8360" y="4787"/>
                  </a:lnTo>
                  <a:lnTo>
                    <a:pt x="8455" y="4787"/>
                  </a:lnTo>
                  <a:cubicBezTo>
                    <a:pt x="8469" y="4788"/>
                    <a:pt x="8483" y="4788"/>
                    <a:pt x="8497" y="4788"/>
                  </a:cubicBezTo>
                  <a:cubicBezTo>
                    <a:pt x="9000" y="4788"/>
                    <a:pt x="9385" y="4369"/>
                    <a:pt x="9408" y="3859"/>
                  </a:cubicBezTo>
                  <a:lnTo>
                    <a:pt x="9408" y="929"/>
                  </a:lnTo>
                  <a:cubicBezTo>
                    <a:pt x="9384" y="405"/>
                    <a:pt x="8979" y="1"/>
                    <a:pt x="8455" y="1"/>
                  </a:cubicBez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2573021" y="4275762"/>
              <a:ext cx="53785" cy="68419"/>
            </a:xfrm>
            <a:custGeom>
              <a:avLst/>
              <a:gdLst/>
              <a:ahLst/>
              <a:cxnLst/>
              <a:rect l="l" t="t" r="r" b="b"/>
              <a:pathLst>
                <a:path w="1573" h="2001" extrusionOk="0">
                  <a:moveTo>
                    <a:pt x="786" y="0"/>
                  </a:moveTo>
                  <a:cubicBezTo>
                    <a:pt x="358" y="0"/>
                    <a:pt x="1" y="358"/>
                    <a:pt x="1" y="786"/>
                  </a:cubicBezTo>
                  <a:lnTo>
                    <a:pt x="1" y="1215"/>
                  </a:lnTo>
                  <a:cubicBezTo>
                    <a:pt x="1" y="1739"/>
                    <a:pt x="393" y="2001"/>
                    <a:pt x="786" y="2001"/>
                  </a:cubicBezTo>
                  <a:cubicBezTo>
                    <a:pt x="1179" y="2001"/>
                    <a:pt x="1572" y="1739"/>
                    <a:pt x="1572" y="1215"/>
                  </a:cubicBezTo>
                  <a:lnTo>
                    <a:pt x="1572" y="786"/>
                  </a:lnTo>
                  <a:cubicBezTo>
                    <a:pt x="1572" y="358"/>
                    <a:pt x="1215" y="0"/>
                    <a:pt x="786" y="0"/>
                  </a:cubicBez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2546145" y="4348216"/>
              <a:ext cx="107535" cy="63564"/>
            </a:xfrm>
            <a:custGeom>
              <a:avLst/>
              <a:gdLst/>
              <a:ahLst/>
              <a:cxnLst/>
              <a:rect l="l" t="t" r="r" b="b"/>
              <a:pathLst>
                <a:path w="3145" h="1859" extrusionOk="0">
                  <a:moveTo>
                    <a:pt x="501" y="1"/>
                  </a:moveTo>
                  <a:cubicBezTo>
                    <a:pt x="191" y="287"/>
                    <a:pt x="1" y="691"/>
                    <a:pt x="1" y="1120"/>
                  </a:cubicBezTo>
                  <a:lnTo>
                    <a:pt x="1" y="1549"/>
                  </a:lnTo>
                  <a:cubicBezTo>
                    <a:pt x="1" y="1715"/>
                    <a:pt x="144" y="1858"/>
                    <a:pt x="310" y="1858"/>
                  </a:cubicBezTo>
                  <a:lnTo>
                    <a:pt x="2835" y="1858"/>
                  </a:lnTo>
                  <a:cubicBezTo>
                    <a:pt x="3001" y="1858"/>
                    <a:pt x="3144" y="1715"/>
                    <a:pt x="3144" y="1549"/>
                  </a:cubicBezTo>
                  <a:lnTo>
                    <a:pt x="3144" y="1120"/>
                  </a:lnTo>
                  <a:cubicBezTo>
                    <a:pt x="3144" y="691"/>
                    <a:pt x="2954" y="287"/>
                    <a:pt x="2644" y="1"/>
                  </a:cubicBezTo>
                  <a:cubicBezTo>
                    <a:pt x="2370" y="334"/>
                    <a:pt x="1971" y="501"/>
                    <a:pt x="1572" y="501"/>
                  </a:cubicBezTo>
                  <a:cubicBezTo>
                    <a:pt x="1174" y="501"/>
                    <a:pt x="775" y="334"/>
                    <a:pt x="501" y="1"/>
                  </a:cubicBez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2443568" y="4275762"/>
              <a:ext cx="53751" cy="66607"/>
            </a:xfrm>
            <a:custGeom>
              <a:avLst/>
              <a:gdLst/>
              <a:ahLst/>
              <a:cxnLst/>
              <a:rect l="l" t="t" r="r" b="b"/>
              <a:pathLst>
                <a:path w="1572" h="1948" extrusionOk="0">
                  <a:moveTo>
                    <a:pt x="786" y="0"/>
                  </a:moveTo>
                  <a:cubicBezTo>
                    <a:pt x="357" y="0"/>
                    <a:pt x="0" y="358"/>
                    <a:pt x="0" y="786"/>
                  </a:cubicBezTo>
                  <a:lnTo>
                    <a:pt x="0" y="1215"/>
                  </a:lnTo>
                  <a:cubicBezTo>
                    <a:pt x="36" y="1703"/>
                    <a:pt x="417" y="1947"/>
                    <a:pt x="795" y="1947"/>
                  </a:cubicBezTo>
                  <a:cubicBezTo>
                    <a:pt x="1173" y="1947"/>
                    <a:pt x="1548" y="1703"/>
                    <a:pt x="1572" y="1215"/>
                  </a:cubicBezTo>
                  <a:lnTo>
                    <a:pt x="1572" y="786"/>
                  </a:lnTo>
                  <a:cubicBezTo>
                    <a:pt x="1572" y="358"/>
                    <a:pt x="1215" y="0"/>
                    <a:pt x="786" y="0"/>
                  </a:cubicBez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2416692" y="4348216"/>
              <a:ext cx="107501" cy="63564"/>
            </a:xfrm>
            <a:custGeom>
              <a:avLst/>
              <a:gdLst/>
              <a:ahLst/>
              <a:cxnLst/>
              <a:rect l="l" t="t" r="r" b="b"/>
              <a:pathLst>
                <a:path w="3144" h="1859" extrusionOk="0">
                  <a:moveTo>
                    <a:pt x="500" y="1"/>
                  </a:moveTo>
                  <a:cubicBezTo>
                    <a:pt x="191" y="287"/>
                    <a:pt x="0" y="691"/>
                    <a:pt x="0" y="1120"/>
                  </a:cubicBezTo>
                  <a:lnTo>
                    <a:pt x="0" y="1549"/>
                  </a:lnTo>
                  <a:cubicBezTo>
                    <a:pt x="0" y="1715"/>
                    <a:pt x="143" y="1858"/>
                    <a:pt x="334" y="1858"/>
                  </a:cubicBezTo>
                  <a:lnTo>
                    <a:pt x="2834" y="1858"/>
                  </a:lnTo>
                  <a:cubicBezTo>
                    <a:pt x="3001" y="1858"/>
                    <a:pt x="3144" y="1715"/>
                    <a:pt x="3144" y="1549"/>
                  </a:cubicBezTo>
                  <a:lnTo>
                    <a:pt x="3144" y="1120"/>
                  </a:lnTo>
                  <a:cubicBezTo>
                    <a:pt x="3144" y="691"/>
                    <a:pt x="2977" y="287"/>
                    <a:pt x="2667" y="1"/>
                  </a:cubicBezTo>
                  <a:cubicBezTo>
                    <a:pt x="2382" y="334"/>
                    <a:pt x="1977" y="501"/>
                    <a:pt x="1575" y="501"/>
                  </a:cubicBezTo>
                  <a:cubicBezTo>
                    <a:pt x="1173" y="501"/>
                    <a:pt x="774" y="334"/>
                    <a:pt x="500" y="1"/>
                  </a:cubicBez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2702508" y="4275762"/>
              <a:ext cx="53751" cy="66607"/>
            </a:xfrm>
            <a:custGeom>
              <a:avLst/>
              <a:gdLst/>
              <a:ahLst/>
              <a:cxnLst/>
              <a:rect l="l" t="t" r="r" b="b"/>
              <a:pathLst>
                <a:path w="1572" h="1948" extrusionOk="0">
                  <a:moveTo>
                    <a:pt x="786" y="0"/>
                  </a:moveTo>
                  <a:cubicBezTo>
                    <a:pt x="357" y="0"/>
                    <a:pt x="0" y="358"/>
                    <a:pt x="0" y="786"/>
                  </a:cubicBezTo>
                  <a:lnTo>
                    <a:pt x="0" y="1215"/>
                  </a:lnTo>
                  <a:cubicBezTo>
                    <a:pt x="24" y="1703"/>
                    <a:pt x="399" y="1947"/>
                    <a:pt x="777" y="1947"/>
                  </a:cubicBezTo>
                  <a:cubicBezTo>
                    <a:pt x="1155" y="1947"/>
                    <a:pt x="1536" y="1703"/>
                    <a:pt x="1572" y="1215"/>
                  </a:cubicBezTo>
                  <a:lnTo>
                    <a:pt x="1572" y="786"/>
                  </a:lnTo>
                  <a:cubicBezTo>
                    <a:pt x="1572" y="358"/>
                    <a:pt x="1215" y="0"/>
                    <a:pt x="786" y="0"/>
                  </a:cubicBez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2675632" y="4348216"/>
              <a:ext cx="107501" cy="63564"/>
            </a:xfrm>
            <a:custGeom>
              <a:avLst/>
              <a:gdLst/>
              <a:ahLst/>
              <a:cxnLst/>
              <a:rect l="l" t="t" r="r" b="b"/>
              <a:pathLst>
                <a:path w="3144" h="1859" extrusionOk="0">
                  <a:moveTo>
                    <a:pt x="476" y="1"/>
                  </a:moveTo>
                  <a:cubicBezTo>
                    <a:pt x="167" y="287"/>
                    <a:pt x="0" y="691"/>
                    <a:pt x="0" y="1120"/>
                  </a:cubicBezTo>
                  <a:lnTo>
                    <a:pt x="0" y="1549"/>
                  </a:lnTo>
                  <a:cubicBezTo>
                    <a:pt x="0" y="1715"/>
                    <a:pt x="143" y="1858"/>
                    <a:pt x="310" y="1858"/>
                  </a:cubicBezTo>
                  <a:lnTo>
                    <a:pt x="2834" y="1858"/>
                  </a:lnTo>
                  <a:cubicBezTo>
                    <a:pt x="3001" y="1858"/>
                    <a:pt x="3144" y="1715"/>
                    <a:pt x="3144" y="1549"/>
                  </a:cubicBezTo>
                  <a:lnTo>
                    <a:pt x="3144" y="1120"/>
                  </a:lnTo>
                  <a:cubicBezTo>
                    <a:pt x="3144" y="691"/>
                    <a:pt x="2953" y="287"/>
                    <a:pt x="2644" y="1"/>
                  </a:cubicBezTo>
                  <a:cubicBezTo>
                    <a:pt x="2370" y="334"/>
                    <a:pt x="1971" y="501"/>
                    <a:pt x="1569" y="501"/>
                  </a:cubicBezTo>
                  <a:cubicBezTo>
                    <a:pt x="1167" y="501"/>
                    <a:pt x="762" y="334"/>
                    <a:pt x="476" y="1"/>
                  </a:cubicBezTo>
                  <a:close/>
                </a:path>
              </a:pathLst>
            </a:custGeom>
            <a:solidFill>
              <a:srgbClr val="02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4" name="Google Shape;684;p31"/>
          <p:cNvCxnSpPr/>
          <p:nvPr/>
        </p:nvCxnSpPr>
        <p:spPr>
          <a:xfrm rot="10800000" flipH="1">
            <a:off x="2514560" y="2567367"/>
            <a:ext cx="1094400" cy="993900"/>
          </a:xfrm>
          <a:prstGeom prst="bentConnector3">
            <a:avLst>
              <a:gd name="adj1" fmla="val 50000"/>
            </a:avLst>
          </a:prstGeom>
          <a:noFill/>
          <a:ln w="9525" cap="flat" cmpd="sng">
            <a:solidFill>
              <a:srgbClr val="666666"/>
            </a:solidFill>
            <a:prstDash val="solid"/>
            <a:round/>
            <a:headEnd type="none" w="med" len="med"/>
            <a:tailEnd type="triangle" w="med" len="med"/>
          </a:ln>
        </p:spPr>
      </p:cxnSp>
      <p:cxnSp>
        <p:nvCxnSpPr>
          <p:cNvPr id="685" name="Google Shape;685;p31"/>
          <p:cNvCxnSpPr/>
          <p:nvPr/>
        </p:nvCxnSpPr>
        <p:spPr>
          <a:xfrm rot="10800000" flipH="1">
            <a:off x="5120048" y="1573465"/>
            <a:ext cx="1094400" cy="993900"/>
          </a:xfrm>
          <a:prstGeom prst="bentConnector3">
            <a:avLst>
              <a:gd name="adj1" fmla="val 50000"/>
            </a:avLst>
          </a:prstGeom>
          <a:noFill/>
          <a:ln w="9525" cap="flat" cmpd="sng">
            <a:solidFill>
              <a:srgbClr val="666666"/>
            </a:solidFill>
            <a:prstDash val="solid"/>
            <a:round/>
            <a:headEnd type="none" w="med" len="med"/>
            <a:tailEnd type="triangle" w="med" len="med"/>
          </a:ln>
        </p:spPr>
      </p:cxnSp>
      <p:grpSp>
        <p:nvGrpSpPr>
          <p:cNvPr id="686" name="Google Shape;686;p31"/>
          <p:cNvGrpSpPr/>
          <p:nvPr/>
        </p:nvGrpSpPr>
        <p:grpSpPr>
          <a:xfrm>
            <a:off x="6214455" y="2724121"/>
            <a:ext cx="1911067" cy="2008393"/>
            <a:chOff x="1169050" y="238500"/>
            <a:chExt cx="4985825" cy="5238375"/>
          </a:xfrm>
        </p:grpSpPr>
        <p:sp>
          <p:nvSpPr>
            <p:cNvPr id="687" name="Google Shape;687;p31"/>
            <p:cNvSpPr/>
            <p:nvPr/>
          </p:nvSpPr>
          <p:spPr>
            <a:xfrm>
              <a:off x="1471575" y="5389025"/>
              <a:ext cx="1177925" cy="87850"/>
            </a:xfrm>
            <a:custGeom>
              <a:avLst/>
              <a:gdLst/>
              <a:ahLst/>
              <a:cxnLst/>
              <a:rect l="l" t="t" r="r" b="b"/>
              <a:pathLst>
                <a:path w="47117" h="3514" extrusionOk="0">
                  <a:moveTo>
                    <a:pt x="21158" y="0"/>
                  </a:moveTo>
                  <a:lnTo>
                    <a:pt x="18810" y="31"/>
                  </a:lnTo>
                  <a:lnTo>
                    <a:pt x="16554" y="76"/>
                  </a:lnTo>
                  <a:lnTo>
                    <a:pt x="14388" y="137"/>
                  </a:lnTo>
                  <a:lnTo>
                    <a:pt x="12328" y="212"/>
                  </a:lnTo>
                  <a:lnTo>
                    <a:pt x="10390" y="303"/>
                  </a:lnTo>
                  <a:lnTo>
                    <a:pt x="8572" y="394"/>
                  </a:lnTo>
                  <a:lnTo>
                    <a:pt x="6906" y="515"/>
                  </a:lnTo>
                  <a:lnTo>
                    <a:pt x="5392" y="636"/>
                  </a:lnTo>
                  <a:lnTo>
                    <a:pt x="4029" y="773"/>
                  </a:lnTo>
                  <a:lnTo>
                    <a:pt x="2847" y="924"/>
                  </a:lnTo>
                  <a:lnTo>
                    <a:pt x="2332" y="1000"/>
                  </a:lnTo>
                  <a:lnTo>
                    <a:pt x="1863" y="1076"/>
                  </a:lnTo>
                  <a:lnTo>
                    <a:pt x="1439" y="1151"/>
                  </a:lnTo>
                  <a:lnTo>
                    <a:pt x="1060" y="1242"/>
                  </a:lnTo>
                  <a:lnTo>
                    <a:pt x="742" y="1318"/>
                  </a:lnTo>
                  <a:lnTo>
                    <a:pt x="485" y="1409"/>
                  </a:lnTo>
                  <a:lnTo>
                    <a:pt x="273" y="1485"/>
                  </a:lnTo>
                  <a:lnTo>
                    <a:pt x="121" y="1575"/>
                  </a:lnTo>
                  <a:lnTo>
                    <a:pt x="76" y="1621"/>
                  </a:lnTo>
                  <a:lnTo>
                    <a:pt x="30" y="1666"/>
                  </a:lnTo>
                  <a:lnTo>
                    <a:pt x="15" y="1712"/>
                  </a:lnTo>
                  <a:lnTo>
                    <a:pt x="0" y="1757"/>
                  </a:lnTo>
                  <a:lnTo>
                    <a:pt x="15" y="1803"/>
                  </a:lnTo>
                  <a:lnTo>
                    <a:pt x="30" y="1848"/>
                  </a:lnTo>
                  <a:lnTo>
                    <a:pt x="76" y="1893"/>
                  </a:lnTo>
                  <a:lnTo>
                    <a:pt x="121" y="1939"/>
                  </a:lnTo>
                  <a:lnTo>
                    <a:pt x="273" y="2030"/>
                  </a:lnTo>
                  <a:lnTo>
                    <a:pt x="485" y="2121"/>
                  </a:lnTo>
                  <a:lnTo>
                    <a:pt x="742" y="2196"/>
                  </a:lnTo>
                  <a:lnTo>
                    <a:pt x="1060" y="2287"/>
                  </a:lnTo>
                  <a:lnTo>
                    <a:pt x="1439" y="2363"/>
                  </a:lnTo>
                  <a:lnTo>
                    <a:pt x="1863" y="2439"/>
                  </a:lnTo>
                  <a:lnTo>
                    <a:pt x="2332" y="2530"/>
                  </a:lnTo>
                  <a:lnTo>
                    <a:pt x="2847" y="2605"/>
                  </a:lnTo>
                  <a:lnTo>
                    <a:pt x="4029" y="2742"/>
                  </a:lnTo>
                  <a:lnTo>
                    <a:pt x="5392" y="2878"/>
                  </a:lnTo>
                  <a:lnTo>
                    <a:pt x="6906" y="2999"/>
                  </a:lnTo>
                  <a:lnTo>
                    <a:pt x="8572" y="3120"/>
                  </a:lnTo>
                  <a:lnTo>
                    <a:pt x="10390" y="3226"/>
                  </a:lnTo>
                  <a:lnTo>
                    <a:pt x="12328" y="3302"/>
                  </a:lnTo>
                  <a:lnTo>
                    <a:pt x="14388" y="3378"/>
                  </a:lnTo>
                  <a:lnTo>
                    <a:pt x="16554" y="3438"/>
                  </a:lnTo>
                  <a:lnTo>
                    <a:pt x="18810" y="3484"/>
                  </a:lnTo>
                  <a:lnTo>
                    <a:pt x="21158" y="3514"/>
                  </a:lnTo>
                  <a:lnTo>
                    <a:pt x="25974" y="3514"/>
                  </a:lnTo>
                  <a:lnTo>
                    <a:pt x="28306" y="3484"/>
                  </a:lnTo>
                  <a:lnTo>
                    <a:pt x="30563" y="3438"/>
                  </a:lnTo>
                  <a:lnTo>
                    <a:pt x="32729" y="3378"/>
                  </a:lnTo>
                  <a:lnTo>
                    <a:pt x="34789" y="3302"/>
                  </a:lnTo>
                  <a:lnTo>
                    <a:pt x="36727" y="3226"/>
                  </a:lnTo>
                  <a:lnTo>
                    <a:pt x="38545" y="3120"/>
                  </a:lnTo>
                  <a:lnTo>
                    <a:pt x="40211" y="2999"/>
                  </a:lnTo>
                  <a:lnTo>
                    <a:pt x="41740" y="2878"/>
                  </a:lnTo>
                  <a:lnTo>
                    <a:pt x="43088" y="2742"/>
                  </a:lnTo>
                  <a:lnTo>
                    <a:pt x="44270" y="2605"/>
                  </a:lnTo>
                  <a:lnTo>
                    <a:pt x="44800" y="2530"/>
                  </a:lnTo>
                  <a:lnTo>
                    <a:pt x="45269" y="2439"/>
                  </a:lnTo>
                  <a:lnTo>
                    <a:pt x="45693" y="2363"/>
                  </a:lnTo>
                  <a:lnTo>
                    <a:pt x="46057" y="2287"/>
                  </a:lnTo>
                  <a:lnTo>
                    <a:pt x="46375" y="2196"/>
                  </a:lnTo>
                  <a:lnTo>
                    <a:pt x="46632" y="2121"/>
                  </a:lnTo>
                  <a:lnTo>
                    <a:pt x="46844" y="2030"/>
                  </a:lnTo>
                  <a:lnTo>
                    <a:pt x="46996" y="1939"/>
                  </a:lnTo>
                  <a:lnTo>
                    <a:pt x="47041" y="1893"/>
                  </a:lnTo>
                  <a:lnTo>
                    <a:pt x="47087" y="1848"/>
                  </a:lnTo>
                  <a:lnTo>
                    <a:pt x="47102" y="1803"/>
                  </a:lnTo>
                  <a:lnTo>
                    <a:pt x="47117" y="1757"/>
                  </a:lnTo>
                  <a:lnTo>
                    <a:pt x="47102" y="1712"/>
                  </a:lnTo>
                  <a:lnTo>
                    <a:pt x="47087" y="1666"/>
                  </a:lnTo>
                  <a:lnTo>
                    <a:pt x="47041" y="1621"/>
                  </a:lnTo>
                  <a:lnTo>
                    <a:pt x="46996" y="1575"/>
                  </a:lnTo>
                  <a:lnTo>
                    <a:pt x="46844" y="1485"/>
                  </a:lnTo>
                  <a:lnTo>
                    <a:pt x="46632" y="1409"/>
                  </a:lnTo>
                  <a:lnTo>
                    <a:pt x="46375" y="1318"/>
                  </a:lnTo>
                  <a:lnTo>
                    <a:pt x="46057" y="1242"/>
                  </a:lnTo>
                  <a:lnTo>
                    <a:pt x="45693" y="1151"/>
                  </a:lnTo>
                  <a:lnTo>
                    <a:pt x="45269" y="1076"/>
                  </a:lnTo>
                  <a:lnTo>
                    <a:pt x="44800" y="1000"/>
                  </a:lnTo>
                  <a:lnTo>
                    <a:pt x="44270" y="924"/>
                  </a:lnTo>
                  <a:lnTo>
                    <a:pt x="43088" y="773"/>
                  </a:lnTo>
                  <a:lnTo>
                    <a:pt x="41740" y="636"/>
                  </a:lnTo>
                  <a:lnTo>
                    <a:pt x="40211" y="515"/>
                  </a:lnTo>
                  <a:lnTo>
                    <a:pt x="38545" y="394"/>
                  </a:lnTo>
                  <a:lnTo>
                    <a:pt x="36727" y="303"/>
                  </a:lnTo>
                  <a:lnTo>
                    <a:pt x="34789" y="212"/>
                  </a:lnTo>
                  <a:lnTo>
                    <a:pt x="32729" y="137"/>
                  </a:lnTo>
                  <a:lnTo>
                    <a:pt x="30563" y="76"/>
                  </a:lnTo>
                  <a:lnTo>
                    <a:pt x="28306" y="31"/>
                  </a:lnTo>
                  <a:lnTo>
                    <a:pt x="2597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2456750" y="238500"/>
              <a:ext cx="3609150" cy="3874925"/>
            </a:xfrm>
            <a:custGeom>
              <a:avLst/>
              <a:gdLst/>
              <a:ahLst/>
              <a:cxnLst/>
              <a:rect l="l" t="t" r="r" b="b"/>
              <a:pathLst>
                <a:path w="144366" h="154997" extrusionOk="0">
                  <a:moveTo>
                    <a:pt x="137292" y="0"/>
                  </a:moveTo>
                  <a:lnTo>
                    <a:pt x="136944" y="30"/>
                  </a:lnTo>
                  <a:lnTo>
                    <a:pt x="136611" y="91"/>
                  </a:lnTo>
                  <a:lnTo>
                    <a:pt x="136278" y="182"/>
                  </a:lnTo>
                  <a:lnTo>
                    <a:pt x="135960" y="303"/>
                  </a:lnTo>
                  <a:lnTo>
                    <a:pt x="135642" y="470"/>
                  </a:lnTo>
                  <a:lnTo>
                    <a:pt x="135339" y="667"/>
                  </a:lnTo>
                  <a:lnTo>
                    <a:pt x="135202" y="773"/>
                  </a:lnTo>
                  <a:lnTo>
                    <a:pt x="135066" y="879"/>
                  </a:lnTo>
                  <a:lnTo>
                    <a:pt x="134930" y="1000"/>
                  </a:lnTo>
                  <a:lnTo>
                    <a:pt x="134809" y="1136"/>
                  </a:lnTo>
                  <a:lnTo>
                    <a:pt x="955" y="145895"/>
                  </a:lnTo>
                  <a:lnTo>
                    <a:pt x="834" y="146031"/>
                  </a:lnTo>
                  <a:lnTo>
                    <a:pt x="713" y="146167"/>
                  </a:lnTo>
                  <a:lnTo>
                    <a:pt x="607" y="146319"/>
                  </a:lnTo>
                  <a:lnTo>
                    <a:pt x="516" y="146470"/>
                  </a:lnTo>
                  <a:lnTo>
                    <a:pt x="349" y="146773"/>
                  </a:lnTo>
                  <a:lnTo>
                    <a:pt x="213" y="147106"/>
                  </a:lnTo>
                  <a:lnTo>
                    <a:pt x="107" y="147439"/>
                  </a:lnTo>
                  <a:lnTo>
                    <a:pt x="46" y="147773"/>
                  </a:lnTo>
                  <a:lnTo>
                    <a:pt x="1" y="148121"/>
                  </a:lnTo>
                  <a:lnTo>
                    <a:pt x="1" y="148454"/>
                  </a:lnTo>
                  <a:lnTo>
                    <a:pt x="31" y="148802"/>
                  </a:lnTo>
                  <a:lnTo>
                    <a:pt x="92" y="149151"/>
                  </a:lnTo>
                  <a:lnTo>
                    <a:pt x="198" y="149469"/>
                  </a:lnTo>
                  <a:lnTo>
                    <a:pt x="319" y="149802"/>
                  </a:lnTo>
                  <a:lnTo>
                    <a:pt x="486" y="150105"/>
                  </a:lnTo>
                  <a:lnTo>
                    <a:pt x="667" y="150408"/>
                  </a:lnTo>
                  <a:lnTo>
                    <a:pt x="773" y="150559"/>
                  </a:lnTo>
                  <a:lnTo>
                    <a:pt x="895" y="150696"/>
                  </a:lnTo>
                  <a:lnTo>
                    <a:pt x="1016" y="150817"/>
                  </a:lnTo>
                  <a:lnTo>
                    <a:pt x="1152" y="150953"/>
                  </a:lnTo>
                  <a:lnTo>
                    <a:pt x="4499" y="154058"/>
                  </a:lnTo>
                  <a:lnTo>
                    <a:pt x="4651" y="154179"/>
                  </a:lnTo>
                  <a:lnTo>
                    <a:pt x="4787" y="154285"/>
                  </a:lnTo>
                  <a:lnTo>
                    <a:pt x="4938" y="154391"/>
                  </a:lnTo>
                  <a:lnTo>
                    <a:pt x="5090" y="154497"/>
                  </a:lnTo>
                  <a:lnTo>
                    <a:pt x="5393" y="154664"/>
                  </a:lnTo>
                  <a:lnTo>
                    <a:pt x="5726" y="154785"/>
                  </a:lnTo>
                  <a:lnTo>
                    <a:pt x="6044" y="154891"/>
                  </a:lnTo>
                  <a:lnTo>
                    <a:pt x="6392" y="154967"/>
                  </a:lnTo>
                  <a:lnTo>
                    <a:pt x="6741" y="154997"/>
                  </a:lnTo>
                  <a:lnTo>
                    <a:pt x="7074" y="154997"/>
                  </a:lnTo>
                  <a:lnTo>
                    <a:pt x="7422" y="154967"/>
                  </a:lnTo>
                  <a:lnTo>
                    <a:pt x="7755" y="154906"/>
                  </a:lnTo>
                  <a:lnTo>
                    <a:pt x="8088" y="154815"/>
                  </a:lnTo>
                  <a:lnTo>
                    <a:pt x="8422" y="154694"/>
                  </a:lnTo>
                  <a:lnTo>
                    <a:pt x="8725" y="154527"/>
                  </a:lnTo>
                  <a:lnTo>
                    <a:pt x="9028" y="154330"/>
                  </a:lnTo>
                  <a:lnTo>
                    <a:pt x="9164" y="154224"/>
                  </a:lnTo>
                  <a:lnTo>
                    <a:pt x="9300" y="154118"/>
                  </a:lnTo>
                  <a:lnTo>
                    <a:pt x="9436" y="153982"/>
                  </a:lnTo>
                  <a:lnTo>
                    <a:pt x="9573" y="153861"/>
                  </a:lnTo>
                  <a:lnTo>
                    <a:pt x="143426" y="9102"/>
                  </a:lnTo>
                  <a:lnTo>
                    <a:pt x="143547" y="8966"/>
                  </a:lnTo>
                  <a:lnTo>
                    <a:pt x="143653" y="8830"/>
                  </a:lnTo>
                  <a:lnTo>
                    <a:pt x="143759" y="8678"/>
                  </a:lnTo>
                  <a:lnTo>
                    <a:pt x="143850" y="8527"/>
                  </a:lnTo>
                  <a:lnTo>
                    <a:pt x="144017" y="8224"/>
                  </a:lnTo>
                  <a:lnTo>
                    <a:pt x="144153" y="7891"/>
                  </a:lnTo>
                  <a:lnTo>
                    <a:pt x="144259" y="7558"/>
                  </a:lnTo>
                  <a:lnTo>
                    <a:pt x="144335" y="7224"/>
                  </a:lnTo>
                  <a:lnTo>
                    <a:pt x="144365" y="6876"/>
                  </a:lnTo>
                  <a:lnTo>
                    <a:pt x="144365" y="6528"/>
                  </a:lnTo>
                  <a:lnTo>
                    <a:pt x="144335" y="6195"/>
                  </a:lnTo>
                  <a:lnTo>
                    <a:pt x="144274" y="5846"/>
                  </a:lnTo>
                  <a:lnTo>
                    <a:pt x="144184" y="5513"/>
                  </a:lnTo>
                  <a:lnTo>
                    <a:pt x="144047" y="5195"/>
                  </a:lnTo>
                  <a:lnTo>
                    <a:pt x="143896" y="4877"/>
                  </a:lnTo>
                  <a:lnTo>
                    <a:pt x="143699" y="4589"/>
                  </a:lnTo>
                  <a:lnTo>
                    <a:pt x="143593" y="4438"/>
                  </a:lnTo>
                  <a:lnTo>
                    <a:pt x="143472" y="4301"/>
                  </a:lnTo>
                  <a:lnTo>
                    <a:pt x="143351" y="4165"/>
                  </a:lnTo>
                  <a:lnTo>
                    <a:pt x="143229" y="4044"/>
                  </a:lnTo>
                  <a:lnTo>
                    <a:pt x="139867" y="939"/>
                  </a:lnTo>
                  <a:lnTo>
                    <a:pt x="139731" y="818"/>
                  </a:lnTo>
                  <a:lnTo>
                    <a:pt x="139579" y="712"/>
                  </a:lnTo>
                  <a:lnTo>
                    <a:pt x="139443" y="606"/>
                  </a:lnTo>
                  <a:lnTo>
                    <a:pt x="139292" y="500"/>
                  </a:lnTo>
                  <a:lnTo>
                    <a:pt x="138974" y="333"/>
                  </a:lnTo>
                  <a:lnTo>
                    <a:pt x="138656" y="197"/>
                  </a:lnTo>
                  <a:lnTo>
                    <a:pt x="138322" y="106"/>
                  </a:lnTo>
                  <a:lnTo>
                    <a:pt x="137989" y="30"/>
                  </a:lnTo>
                  <a:lnTo>
                    <a:pt x="13764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4226100" y="602725"/>
              <a:ext cx="1036350" cy="1061725"/>
            </a:xfrm>
            <a:custGeom>
              <a:avLst/>
              <a:gdLst/>
              <a:ahLst/>
              <a:cxnLst/>
              <a:rect l="l" t="t" r="r" b="b"/>
              <a:pathLst>
                <a:path w="41454" h="42469" extrusionOk="0">
                  <a:moveTo>
                    <a:pt x="26384" y="1"/>
                  </a:moveTo>
                  <a:lnTo>
                    <a:pt x="26202" y="16"/>
                  </a:lnTo>
                  <a:lnTo>
                    <a:pt x="26035" y="77"/>
                  </a:lnTo>
                  <a:lnTo>
                    <a:pt x="25944" y="122"/>
                  </a:lnTo>
                  <a:lnTo>
                    <a:pt x="25869" y="167"/>
                  </a:lnTo>
                  <a:lnTo>
                    <a:pt x="25793" y="228"/>
                  </a:lnTo>
                  <a:lnTo>
                    <a:pt x="25732" y="304"/>
                  </a:lnTo>
                  <a:lnTo>
                    <a:pt x="20780" y="5650"/>
                  </a:lnTo>
                  <a:lnTo>
                    <a:pt x="20719" y="5711"/>
                  </a:lnTo>
                  <a:lnTo>
                    <a:pt x="20674" y="5802"/>
                  </a:lnTo>
                  <a:lnTo>
                    <a:pt x="20628" y="5877"/>
                  </a:lnTo>
                  <a:lnTo>
                    <a:pt x="20598" y="5953"/>
                  </a:lnTo>
                  <a:lnTo>
                    <a:pt x="20553" y="6135"/>
                  </a:lnTo>
                  <a:lnTo>
                    <a:pt x="20538" y="6316"/>
                  </a:lnTo>
                  <a:lnTo>
                    <a:pt x="20568" y="6498"/>
                  </a:lnTo>
                  <a:lnTo>
                    <a:pt x="20613" y="6665"/>
                  </a:lnTo>
                  <a:lnTo>
                    <a:pt x="20659" y="6741"/>
                  </a:lnTo>
                  <a:lnTo>
                    <a:pt x="20704" y="6816"/>
                  </a:lnTo>
                  <a:lnTo>
                    <a:pt x="20765" y="6892"/>
                  </a:lnTo>
                  <a:lnTo>
                    <a:pt x="20840" y="6968"/>
                  </a:lnTo>
                  <a:lnTo>
                    <a:pt x="26323" y="12041"/>
                  </a:lnTo>
                  <a:lnTo>
                    <a:pt x="26399" y="12117"/>
                  </a:lnTo>
                  <a:lnTo>
                    <a:pt x="26459" y="12178"/>
                  </a:lnTo>
                  <a:lnTo>
                    <a:pt x="26505" y="12269"/>
                  </a:lnTo>
                  <a:lnTo>
                    <a:pt x="26550" y="12344"/>
                  </a:lnTo>
                  <a:lnTo>
                    <a:pt x="26611" y="12511"/>
                  </a:lnTo>
                  <a:lnTo>
                    <a:pt x="26626" y="12693"/>
                  </a:lnTo>
                  <a:lnTo>
                    <a:pt x="26611" y="12874"/>
                  </a:lnTo>
                  <a:lnTo>
                    <a:pt x="26565" y="13041"/>
                  </a:lnTo>
                  <a:lnTo>
                    <a:pt x="26535" y="13132"/>
                  </a:lnTo>
                  <a:lnTo>
                    <a:pt x="26490" y="13208"/>
                  </a:lnTo>
                  <a:lnTo>
                    <a:pt x="26444" y="13298"/>
                  </a:lnTo>
                  <a:lnTo>
                    <a:pt x="26384" y="13359"/>
                  </a:lnTo>
                  <a:lnTo>
                    <a:pt x="24142" y="15782"/>
                  </a:lnTo>
                  <a:lnTo>
                    <a:pt x="24066" y="15858"/>
                  </a:lnTo>
                  <a:lnTo>
                    <a:pt x="23991" y="15919"/>
                  </a:lnTo>
                  <a:lnTo>
                    <a:pt x="23915" y="15964"/>
                  </a:lnTo>
                  <a:lnTo>
                    <a:pt x="23839" y="16009"/>
                  </a:lnTo>
                  <a:lnTo>
                    <a:pt x="23673" y="16070"/>
                  </a:lnTo>
                  <a:lnTo>
                    <a:pt x="23491" y="16085"/>
                  </a:lnTo>
                  <a:lnTo>
                    <a:pt x="23309" y="16085"/>
                  </a:lnTo>
                  <a:lnTo>
                    <a:pt x="23127" y="16040"/>
                  </a:lnTo>
                  <a:lnTo>
                    <a:pt x="23052" y="15994"/>
                  </a:lnTo>
                  <a:lnTo>
                    <a:pt x="22961" y="15949"/>
                  </a:lnTo>
                  <a:lnTo>
                    <a:pt x="22885" y="15903"/>
                  </a:lnTo>
                  <a:lnTo>
                    <a:pt x="22809" y="15843"/>
                  </a:lnTo>
                  <a:lnTo>
                    <a:pt x="17327" y="10769"/>
                  </a:lnTo>
                  <a:lnTo>
                    <a:pt x="17251" y="10709"/>
                  </a:lnTo>
                  <a:lnTo>
                    <a:pt x="17175" y="10648"/>
                  </a:lnTo>
                  <a:lnTo>
                    <a:pt x="17100" y="10603"/>
                  </a:lnTo>
                  <a:lnTo>
                    <a:pt x="17009" y="10572"/>
                  </a:lnTo>
                  <a:lnTo>
                    <a:pt x="16827" y="10527"/>
                  </a:lnTo>
                  <a:lnTo>
                    <a:pt x="16660" y="10512"/>
                  </a:lnTo>
                  <a:lnTo>
                    <a:pt x="16479" y="10542"/>
                  </a:lnTo>
                  <a:lnTo>
                    <a:pt x="16297" y="10603"/>
                  </a:lnTo>
                  <a:lnTo>
                    <a:pt x="16221" y="10633"/>
                  </a:lnTo>
                  <a:lnTo>
                    <a:pt x="16145" y="10693"/>
                  </a:lnTo>
                  <a:lnTo>
                    <a:pt x="16070" y="10754"/>
                  </a:lnTo>
                  <a:lnTo>
                    <a:pt x="16009" y="10815"/>
                  </a:lnTo>
                  <a:lnTo>
                    <a:pt x="10390" y="16888"/>
                  </a:lnTo>
                  <a:lnTo>
                    <a:pt x="10330" y="16964"/>
                  </a:lnTo>
                  <a:lnTo>
                    <a:pt x="10269" y="17039"/>
                  </a:lnTo>
                  <a:lnTo>
                    <a:pt x="10224" y="17130"/>
                  </a:lnTo>
                  <a:lnTo>
                    <a:pt x="10193" y="17206"/>
                  </a:lnTo>
                  <a:lnTo>
                    <a:pt x="10148" y="17388"/>
                  </a:lnTo>
                  <a:lnTo>
                    <a:pt x="10133" y="17569"/>
                  </a:lnTo>
                  <a:lnTo>
                    <a:pt x="10163" y="17736"/>
                  </a:lnTo>
                  <a:lnTo>
                    <a:pt x="10224" y="17918"/>
                  </a:lnTo>
                  <a:lnTo>
                    <a:pt x="10254" y="17993"/>
                  </a:lnTo>
                  <a:lnTo>
                    <a:pt x="10315" y="18069"/>
                  </a:lnTo>
                  <a:lnTo>
                    <a:pt x="10375" y="18145"/>
                  </a:lnTo>
                  <a:lnTo>
                    <a:pt x="10436" y="18206"/>
                  </a:lnTo>
                  <a:lnTo>
                    <a:pt x="15933" y="23294"/>
                  </a:lnTo>
                  <a:lnTo>
                    <a:pt x="15994" y="23355"/>
                  </a:lnTo>
                  <a:lnTo>
                    <a:pt x="16055" y="23431"/>
                  </a:lnTo>
                  <a:lnTo>
                    <a:pt x="16100" y="23506"/>
                  </a:lnTo>
                  <a:lnTo>
                    <a:pt x="16145" y="23597"/>
                  </a:lnTo>
                  <a:lnTo>
                    <a:pt x="16206" y="23764"/>
                  </a:lnTo>
                  <a:lnTo>
                    <a:pt x="16221" y="23946"/>
                  </a:lnTo>
                  <a:lnTo>
                    <a:pt x="16221" y="24127"/>
                  </a:lnTo>
                  <a:lnTo>
                    <a:pt x="16176" y="24294"/>
                  </a:lnTo>
                  <a:lnTo>
                    <a:pt x="16130" y="24385"/>
                  </a:lnTo>
                  <a:lnTo>
                    <a:pt x="16100" y="24461"/>
                  </a:lnTo>
                  <a:lnTo>
                    <a:pt x="16039" y="24536"/>
                  </a:lnTo>
                  <a:lnTo>
                    <a:pt x="15979" y="24612"/>
                  </a:lnTo>
                  <a:lnTo>
                    <a:pt x="13737" y="27035"/>
                  </a:lnTo>
                  <a:lnTo>
                    <a:pt x="13677" y="27096"/>
                  </a:lnTo>
                  <a:lnTo>
                    <a:pt x="13601" y="27156"/>
                  </a:lnTo>
                  <a:lnTo>
                    <a:pt x="13525" y="27217"/>
                  </a:lnTo>
                  <a:lnTo>
                    <a:pt x="13434" y="27247"/>
                  </a:lnTo>
                  <a:lnTo>
                    <a:pt x="13268" y="27308"/>
                  </a:lnTo>
                  <a:lnTo>
                    <a:pt x="13086" y="27338"/>
                  </a:lnTo>
                  <a:lnTo>
                    <a:pt x="12904" y="27323"/>
                  </a:lnTo>
                  <a:lnTo>
                    <a:pt x="12738" y="27278"/>
                  </a:lnTo>
                  <a:lnTo>
                    <a:pt x="12647" y="27247"/>
                  </a:lnTo>
                  <a:lnTo>
                    <a:pt x="12571" y="27202"/>
                  </a:lnTo>
                  <a:lnTo>
                    <a:pt x="12495" y="27156"/>
                  </a:lnTo>
                  <a:lnTo>
                    <a:pt x="12420" y="27081"/>
                  </a:lnTo>
                  <a:lnTo>
                    <a:pt x="6922" y="22007"/>
                  </a:lnTo>
                  <a:lnTo>
                    <a:pt x="6846" y="21946"/>
                  </a:lnTo>
                  <a:lnTo>
                    <a:pt x="6771" y="21901"/>
                  </a:lnTo>
                  <a:lnTo>
                    <a:pt x="6695" y="21856"/>
                  </a:lnTo>
                  <a:lnTo>
                    <a:pt x="6604" y="21810"/>
                  </a:lnTo>
                  <a:lnTo>
                    <a:pt x="6437" y="21780"/>
                  </a:lnTo>
                  <a:lnTo>
                    <a:pt x="6256" y="21765"/>
                  </a:lnTo>
                  <a:lnTo>
                    <a:pt x="6074" y="21780"/>
                  </a:lnTo>
                  <a:lnTo>
                    <a:pt x="5907" y="21840"/>
                  </a:lnTo>
                  <a:lnTo>
                    <a:pt x="5816" y="21886"/>
                  </a:lnTo>
                  <a:lnTo>
                    <a:pt x="5741" y="21931"/>
                  </a:lnTo>
                  <a:lnTo>
                    <a:pt x="5665" y="21992"/>
                  </a:lnTo>
                  <a:lnTo>
                    <a:pt x="5604" y="22068"/>
                  </a:lnTo>
                  <a:lnTo>
                    <a:pt x="258" y="27838"/>
                  </a:lnTo>
                  <a:lnTo>
                    <a:pt x="198" y="27914"/>
                  </a:lnTo>
                  <a:lnTo>
                    <a:pt x="137" y="27989"/>
                  </a:lnTo>
                  <a:lnTo>
                    <a:pt x="91" y="28080"/>
                  </a:lnTo>
                  <a:lnTo>
                    <a:pt x="61" y="28156"/>
                  </a:lnTo>
                  <a:lnTo>
                    <a:pt x="16" y="28338"/>
                  </a:lnTo>
                  <a:lnTo>
                    <a:pt x="1" y="28519"/>
                  </a:lnTo>
                  <a:lnTo>
                    <a:pt x="31" y="28701"/>
                  </a:lnTo>
                  <a:lnTo>
                    <a:pt x="91" y="28868"/>
                  </a:lnTo>
                  <a:lnTo>
                    <a:pt x="137" y="28944"/>
                  </a:lnTo>
                  <a:lnTo>
                    <a:pt x="182" y="29019"/>
                  </a:lnTo>
                  <a:lnTo>
                    <a:pt x="243" y="29095"/>
                  </a:lnTo>
                  <a:lnTo>
                    <a:pt x="304" y="29171"/>
                  </a:lnTo>
                  <a:lnTo>
                    <a:pt x="14419" y="42211"/>
                  </a:lnTo>
                  <a:lnTo>
                    <a:pt x="14495" y="42271"/>
                  </a:lnTo>
                  <a:lnTo>
                    <a:pt x="14570" y="42332"/>
                  </a:lnTo>
                  <a:lnTo>
                    <a:pt x="14646" y="42377"/>
                  </a:lnTo>
                  <a:lnTo>
                    <a:pt x="14737" y="42408"/>
                  </a:lnTo>
                  <a:lnTo>
                    <a:pt x="14904" y="42453"/>
                  </a:lnTo>
                  <a:lnTo>
                    <a:pt x="15085" y="42468"/>
                  </a:lnTo>
                  <a:lnTo>
                    <a:pt x="15267" y="42438"/>
                  </a:lnTo>
                  <a:lnTo>
                    <a:pt x="15434" y="42377"/>
                  </a:lnTo>
                  <a:lnTo>
                    <a:pt x="15524" y="42332"/>
                  </a:lnTo>
                  <a:lnTo>
                    <a:pt x="15600" y="42287"/>
                  </a:lnTo>
                  <a:lnTo>
                    <a:pt x="15676" y="42226"/>
                  </a:lnTo>
                  <a:lnTo>
                    <a:pt x="15737" y="42165"/>
                  </a:lnTo>
                  <a:lnTo>
                    <a:pt x="41211" y="14616"/>
                  </a:lnTo>
                  <a:lnTo>
                    <a:pt x="41271" y="14540"/>
                  </a:lnTo>
                  <a:lnTo>
                    <a:pt x="41332" y="14465"/>
                  </a:lnTo>
                  <a:lnTo>
                    <a:pt x="41362" y="14389"/>
                  </a:lnTo>
                  <a:lnTo>
                    <a:pt x="41408" y="14298"/>
                  </a:lnTo>
                  <a:lnTo>
                    <a:pt x="41453" y="14116"/>
                  </a:lnTo>
                  <a:lnTo>
                    <a:pt x="41453" y="13950"/>
                  </a:lnTo>
                  <a:lnTo>
                    <a:pt x="41438" y="13768"/>
                  </a:lnTo>
                  <a:lnTo>
                    <a:pt x="41377" y="13601"/>
                  </a:lnTo>
                  <a:lnTo>
                    <a:pt x="41332" y="13510"/>
                  </a:lnTo>
                  <a:lnTo>
                    <a:pt x="41287" y="13435"/>
                  </a:lnTo>
                  <a:lnTo>
                    <a:pt x="41226" y="13359"/>
                  </a:lnTo>
                  <a:lnTo>
                    <a:pt x="41165" y="13298"/>
                  </a:lnTo>
                  <a:lnTo>
                    <a:pt x="27050" y="243"/>
                  </a:lnTo>
                  <a:lnTo>
                    <a:pt x="26974" y="183"/>
                  </a:lnTo>
                  <a:lnTo>
                    <a:pt x="26899" y="137"/>
                  </a:lnTo>
                  <a:lnTo>
                    <a:pt x="26823" y="92"/>
                  </a:lnTo>
                  <a:lnTo>
                    <a:pt x="26732" y="46"/>
                  </a:lnTo>
                  <a:lnTo>
                    <a:pt x="26550" y="16"/>
                  </a:lnTo>
                  <a:lnTo>
                    <a:pt x="26384"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5118525" y="648550"/>
              <a:ext cx="1036350" cy="1061700"/>
            </a:xfrm>
            <a:custGeom>
              <a:avLst/>
              <a:gdLst/>
              <a:ahLst/>
              <a:cxnLst/>
              <a:rect l="l" t="t" r="r" b="b"/>
              <a:pathLst>
                <a:path w="41454" h="42468" extrusionOk="0">
                  <a:moveTo>
                    <a:pt x="26369" y="0"/>
                  </a:moveTo>
                  <a:lnTo>
                    <a:pt x="26187" y="31"/>
                  </a:lnTo>
                  <a:lnTo>
                    <a:pt x="26020" y="91"/>
                  </a:lnTo>
                  <a:lnTo>
                    <a:pt x="25945" y="137"/>
                  </a:lnTo>
                  <a:lnTo>
                    <a:pt x="25869" y="182"/>
                  </a:lnTo>
                  <a:lnTo>
                    <a:pt x="25793" y="243"/>
                  </a:lnTo>
                  <a:lnTo>
                    <a:pt x="25718" y="303"/>
                  </a:lnTo>
                  <a:lnTo>
                    <a:pt x="243" y="27853"/>
                  </a:lnTo>
                  <a:lnTo>
                    <a:pt x="183" y="27928"/>
                  </a:lnTo>
                  <a:lnTo>
                    <a:pt x="137" y="28004"/>
                  </a:lnTo>
                  <a:lnTo>
                    <a:pt x="92" y="28080"/>
                  </a:lnTo>
                  <a:lnTo>
                    <a:pt x="62" y="28171"/>
                  </a:lnTo>
                  <a:lnTo>
                    <a:pt x="16" y="28352"/>
                  </a:lnTo>
                  <a:lnTo>
                    <a:pt x="1" y="28519"/>
                  </a:lnTo>
                  <a:lnTo>
                    <a:pt x="31" y="28701"/>
                  </a:lnTo>
                  <a:lnTo>
                    <a:pt x="77" y="28883"/>
                  </a:lnTo>
                  <a:lnTo>
                    <a:pt x="122" y="28958"/>
                  </a:lnTo>
                  <a:lnTo>
                    <a:pt x="168" y="29034"/>
                  </a:lnTo>
                  <a:lnTo>
                    <a:pt x="228" y="29110"/>
                  </a:lnTo>
                  <a:lnTo>
                    <a:pt x="304" y="29170"/>
                  </a:lnTo>
                  <a:lnTo>
                    <a:pt x="14404" y="42226"/>
                  </a:lnTo>
                  <a:lnTo>
                    <a:pt x="14480" y="42286"/>
                  </a:lnTo>
                  <a:lnTo>
                    <a:pt x="14556" y="42332"/>
                  </a:lnTo>
                  <a:lnTo>
                    <a:pt x="14646" y="42377"/>
                  </a:lnTo>
                  <a:lnTo>
                    <a:pt x="14722" y="42422"/>
                  </a:lnTo>
                  <a:lnTo>
                    <a:pt x="14904" y="42468"/>
                  </a:lnTo>
                  <a:lnTo>
                    <a:pt x="15086" y="42468"/>
                  </a:lnTo>
                  <a:lnTo>
                    <a:pt x="15252" y="42453"/>
                  </a:lnTo>
                  <a:lnTo>
                    <a:pt x="15434" y="42392"/>
                  </a:lnTo>
                  <a:lnTo>
                    <a:pt x="15510" y="42347"/>
                  </a:lnTo>
                  <a:lnTo>
                    <a:pt x="15585" y="42301"/>
                  </a:lnTo>
                  <a:lnTo>
                    <a:pt x="15661" y="42241"/>
                  </a:lnTo>
                  <a:lnTo>
                    <a:pt x="15737" y="42165"/>
                  </a:lnTo>
                  <a:lnTo>
                    <a:pt x="20674" y="36834"/>
                  </a:lnTo>
                  <a:lnTo>
                    <a:pt x="20735" y="36758"/>
                  </a:lnTo>
                  <a:lnTo>
                    <a:pt x="20780" y="36682"/>
                  </a:lnTo>
                  <a:lnTo>
                    <a:pt x="20826" y="36591"/>
                  </a:lnTo>
                  <a:lnTo>
                    <a:pt x="20871" y="36516"/>
                  </a:lnTo>
                  <a:lnTo>
                    <a:pt x="20916" y="36334"/>
                  </a:lnTo>
                  <a:lnTo>
                    <a:pt x="20916" y="36152"/>
                  </a:lnTo>
                  <a:lnTo>
                    <a:pt x="20901" y="35971"/>
                  </a:lnTo>
                  <a:lnTo>
                    <a:pt x="20841" y="35804"/>
                  </a:lnTo>
                  <a:lnTo>
                    <a:pt x="20795" y="35728"/>
                  </a:lnTo>
                  <a:lnTo>
                    <a:pt x="20750" y="35652"/>
                  </a:lnTo>
                  <a:lnTo>
                    <a:pt x="20689" y="35577"/>
                  </a:lnTo>
                  <a:lnTo>
                    <a:pt x="20614" y="35501"/>
                  </a:lnTo>
                  <a:lnTo>
                    <a:pt x="15131" y="30427"/>
                  </a:lnTo>
                  <a:lnTo>
                    <a:pt x="15070" y="30352"/>
                  </a:lnTo>
                  <a:lnTo>
                    <a:pt x="15010" y="30291"/>
                  </a:lnTo>
                  <a:lnTo>
                    <a:pt x="14949" y="30200"/>
                  </a:lnTo>
                  <a:lnTo>
                    <a:pt x="14919" y="30124"/>
                  </a:lnTo>
                  <a:lnTo>
                    <a:pt x="14858" y="29958"/>
                  </a:lnTo>
                  <a:lnTo>
                    <a:pt x="14828" y="29776"/>
                  </a:lnTo>
                  <a:lnTo>
                    <a:pt x="14843" y="29594"/>
                  </a:lnTo>
                  <a:lnTo>
                    <a:pt x="14889" y="29428"/>
                  </a:lnTo>
                  <a:lnTo>
                    <a:pt x="14919" y="29337"/>
                  </a:lnTo>
                  <a:lnTo>
                    <a:pt x="14964" y="29261"/>
                  </a:lnTo>
                  <a:lnTo>
                    <a:pt x="15025" y="29170"/>
                  </a:lnTo>
                  <a:lnTo>
                    <a:pt x="15086" y="29110"/>
                  </a:lnTo>
                  <a:lnTo>
                    <a:pt x="17327" y="26686"/>
                  </a:lnTo>
                  <a:lnTo>
                    <a:pt x="17388" y="26611"/>
                  </a:lnTo>
                  <a:lnTo>
                    <a:pt x="17463" y="26550"/>
                  </a:lnTo>
                  <a:lnTo>
                    <a:pt x="17539" y="26505"/>
                  </a:lnTo>
                  <a:lnTo>
                    <a:pt x="17615" y="26459"/>
                  </a:lnTo>
                  <a:lnTo>
                    <a:pt x="17797" y="26399"/>
                  </a:lnTo>
                  <a:lnTo>
                    <a:pt x="17963" y="26384"/>
                  </a:lnTo>
                  <a:lnTo>
                    <a:pt x="18145" y="26384"/>
                  </a:lnTo>
                  <a:lnTo>
                    <a:pt x="18327" y="26429"/>
                  </a:lnTo>
                  <a:lnTo>
                    <a:pt x="18402" y="26474"/>
                  </a:lnTo>
                  <a:lnTo>
                    <a:pt x="18493" y="26520"/>
                  </a:lnTo>
                  <a:lnTo>
                    <a:pt x="18569" y="26565"/>
                  </a:lnTo>
                  <a:lnTo>
                    <a:pt x="18645" y="26626"/>
                  </a:lnTo>
                  <a:lnTo>
                    <a:pt x="24127" y="31700"/>
                  </a:lnTo>
                  <a:lnTo>
                    <a:pt x="24203" y="31760"/>
                  </a:lnTo>
                  <a:lnTo>
                    <a:pt x="24279" y="31821"/>
                  </a:lnTo>
                  <a:lnTo>
                    <a:pt x="24370" y="31866"/>
                  </a:lnTo>
                  <a:lnTo>
                    <a:pt x="24445" y="31896"/>
                  </a:lnTo>
                  <a:lnTo>
                    <a:pt x="24627" y="31942"/>
                  </a:lnTo>
                  <a:lnTo>
                    <a:pt x="24809" y="31957"/>
                  </a:lnTo>
                  <a:lnTo>
                    <a:pt x="24991" y="31927"/>
                  </a:lnTo>
                  <a:lnTo>
                    <a:pt x="25157" y="31866"/>
                  </a:lnTo>
                  <a:lnTo>
                    <a:pt x="25233" y="31836"/>
                  </a:lnTo>
                  <a:lnTo>
                    <a:pt x="25309" y="31775"/>
                  </a:lnTo>
                  <a:lnTo>
                    <a:pt x="25384" y="31715"/>
                  </a:lnTo>
                  <a:lnTo>
                    <a:pt x="25460" y="31654"/>
                  </a:lnTo>
                  <a:lnTo>
                    <a:pt x="31079" y="25581"/>
                  </a:lnTo>
                  <a:lnTo>
                    <a:pt x="31140" y="25505"/>
                  </a:lnTo>
                  <a:lnTo>
                    <a:pt x="31185" y="25429"/>
                  </a:lnTo>
                  <a:lnTo>
                    <a:pt x="31230" y="25354"/>
                  </a:lnTo>
                  <a:lnTo>
                    <a:pt x="31261" y="25263"/>
                  </a:lnTo>
                  <a:lnTo>
                    <a:pt x="31306" y="25081"/>
                  </a:lnTo>
                  <a:lnTo>
                    <a:pt x="31321" y="24914"/>
                  </a:lnTo>
                  <a:lnTo>
                    <a:pt x="31291" y="24733"/>
                  </a:lnTo>
                  <a:lnTo>
                    <a:pt x="31246" y="24551"/>
                  </a:lnTo>
                  <a:lnTo>
                    <a:pt x="31200" y="24475"/>
                  </a:lnTo>
                  <a:lnTo>
                    <a:pt x="31140" y="24400"/>
                  </a:lnTo>
                  <a:lnTo>
                    <a:pt x="31094" y="24324"/>
                  </a:lnTo>
                  <a:lnTo>
                    <a:pt x="31018" y="24263"/>
                  </a:lnTo>
                  <a:lnTo>
                    <a:pt x="25536" y="19174"/>
                  </a:lnTo>
                  <a:lnTo>
                    <a:pt x="25460" y="19114"/>
                  </a:lnTo>
                  <a:lnTo>
                    <a:pt x="25399" y="19038"/>
                  </a:lnTo>
                  <a:lnTo>
                    <a:pt x="25354" y="18962"/>
                  </a:lnTo>
                  <a:lnTo>
                    <a:pt x="25309" y="18871"/>
                  </a:lnTo>
                  <a:lnTo>
                    <a:pt x="25248" y="18705"/>
                  </a:lnTo>
                  <a:lnTo>
                    <a:pt x="25233" y="18523"/>
                  </a:lnTo>
                  <a:lnTo>
                    <a:pt x="25248" y="18357"/>
                  </a:lnTo>
                  <a:lnTo>
                    <a:pt x="25278" y="18175"/>
                  </a:lnTo>
                  <a:lnTo>
                    <a:pt x="25324" y="18084"/>
                  </a:lnTo>
                  <a:lnTo>
                    <a:pt x="25369" y="18008"/>
                  </a:lnTo>
                  <a:lnTo>
                    <a:pt x="25415" y="17932"/>
                  </a:lnTo>
                  <a:lnTo>
                    <a:pt x="25475" y="17857"/>
                  </a:lnTo>
                  <a:lnTo>
                    <a:pt x="27717" y="15434"/>
                  </a:lnTo>
                  <a:lnTo>
                    <a:pt x="27792" y="15373"/>
                  </a:lnTo>
                  <a:lnTo>
                    <a:pt x="27868" y="15312"/>
                  </a:lnTo>
                  <a:lnTo>
                    <a:pt x="27944" y="15252"/>
                  </a:lnTo>
                  <a:lnTo>
                    <a:pt x="28020" y="15221"/>
                  </a:lnTo>
                  <a:lnTo>
                    <a:pt x="28186" y="15161"/>
                  </a:lnTo>
                  <a:lnTo>
                    <a:pt x="28368" y="15131"/>
                  </a:lnTo>
                  <a:lnTo>
                    <a:pt x="28550" y="15146"/>
                  </a:lnTo>
                  <a:lnTo>
                    <a:pt x="28731" y="15191"/>
                  </a:lnTo>
                  <a:lnTo>
                    <a:pt x="28807" y="15221"/>
                  </a:lnTo>
                  <a:lnTo>
                    <a:pt x="28898" y="15267"/>
                  </a:lnTo>
                  <a:lnTo>
                    <a:pt x="28974" y="15327"/>
                  </a:lnTo>
                  <a:lnTo>
                    <a:pt x="29049" y="15388"/>
                  </a:lnTo>
                  <a:lnTo>
                    <a:pt x="34532" y="20462"/>
                  </a:lnTo>
                  <a:lnTo>
                    <a:pt x="34608" y="20522"/>
                  </a:lnTo>
                  <a:lnTo>
                    <a:pt x="34684" y="20568"/>
                  </a:lnTo>
                  <a:lnTo>
                    <a:pt x="34759" y="20613"/>
                  </a:lnTo>
                  <a:lnTo>
                    <a:pt x="34850" y="20659"/>
                  </a:lnTo>
                  <a:lnTo>
                    <a:pt x="35032" y="20704"/>
                  </a:lnTo>
                  <a:lnTo>
                    <a:pt x="35198" y="20704"/>
                  </a:lnTo>
                  <a:lnTo>
                    <a:pt x="35380" y="20689"/>
                  </a:lnTo>
                  <a:lnTo>
                    <a:pt x="35562" y="20628"/>
                  </a:lnTo>
                  <a:lnTo>
                    <a:pt x="35638" y="20583"/>
                  </a:lnTo>
                  <a:lnTo>
                    <a:pt x="35713" y="20537"/>
                  </a:lnTo>
                  <a:lnTo>
                    <a:pt x="35789" y="20477"/>
                  </a:lnTo>
                  <a:lnTo>
                    <a:pt x="35850" y="20401"/>
                  </a:lnTo>
                  <a:lnTo>
                    <a:pt x="41196" y="14631"/>
                  </a:lnTo>
                  <a:lnTo>
                    <a:pt x="41272" y="14555"/>
                  </a:lnTo>
                  <a:lnTo>
                    <a:pt x="41317" y="14479"/>
                  </a:lnTo>
                  <a:lnTo>
                    <a:pt x="41363" y="14388"/>
                  </a:lnTo>
                  <a:lnTo>
                    <a:pt x="41393" y="14313"/>
                  </a:lnTo>
                  <a:lnTo>
                    <a:pt x="41438" y="14131"/>
                  </a:lnTo>
                  <a:lnTo>
                    <a:pt x="41453" y="13949"/>
                  </a:lnTo>
                  <a:lnTo>
                    <a:pt x="41423" y="13768"/>
                  </a:lnTo>
                  <a:lnTo>
                    <a:pt x="41363" y="13601"/>
                  </a:lnTo>
                  <a:lnTo>
                    <a:pt x="41332" y="13525"/>
                  </a:lnTo>
                  <a:lnTo>
                    <a:pt x="41272" y="13449"/>
                  </a:lnTo>
                  <a:lnTo>
                    <a:pt x="41211" y="13374"/>
                  </a:lnTo>
                  <a:lnTo>
                    <a:pt x="41151" y="13298"/>
                  </a:lnTo>
                  <a:lnTo>
                    <a:pt x="27050" y="258"/>
                  </a:lnTo>
                  <a:lnTo>
                    <a:pt x="26975" y="197"/>
                  </a:lnTo>
                  <a:lnTo>
                    <a:pt x="26899" y="137"/>
                  </a:lnTo>
                  <a:lnTo>
                    <a:pt x="26808" y="91"/>
                  </a:lnTo>
                  <a:lnTo>
                    <a:pt x="26732" y="61"/>
                  </a:lnTo>
                  <a:lnTo>
                    <a:pt x="26551" y="16"/>
                  </a:lnTo>
                  <a:lnTo>
                    <a:pt x="26369"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1169050" y="3629900"/>
              <a:ext cx="1816300" cy="1816325"/>
            </a:xfrm>
            <a:custGeom>
              <a:avLst/>
              <a:gdLst/>
              <a:ahLst/>
              <a:cxnLst/>
              <a:rect l="l" t="t" r="r" b="b"/>
              <a:pathLst>
                <a:path w="72652" h="72653" extrusionOk="0">
                  <a:moveTo>
                    <a:pt x="36545" y="11132"/>
                  </a:moveTo>
                  <a:lnTo>
                    <a:pt x="37151" y="11147"/>
                  </a:lnTo>
                  <a:lnTo>
                    <a:pt x="37757" y="11178"/>
                  </a:lnTo>
                  <a:lnTo>
                    <a:pt x="38363" y="11223"/>
                  </a:lnTo>
                  <a:lnTo>
                    <a:pt x="38969" y="11268"/>
                  </a:lnTo>
                  <a:lnTo>
                    <a:pt x="39574" y="11344"/>
                  </a:lnTo>
                  <a:lnTo>
                    <a:pt x="40165" y="11420"/>
                  </a:lnTo>
                  <a:lnTo>
                    <a:pt x="40771" y="11526"/>
                  </a:lnTo>
                  <a:lnTo>
                    <a:pt x="41362" y="11632"/>
                  </a:lnTo>
                  <a:lnTo>
                    <a:pt x="41967" y="11768"/>
                  </a:lnTo>
                  <a:lnTo>
                    <a:pt x="42558" y="11905"/>
                  </a:lnTo>
                  <a:lnTo>
                    <a:pt x="43149" y="12071"/>
                  </a:lnTo>
                  <a:lnTo>
                    <a:pt x="43724" y="12238"/>
                  </a:lnTo>
                  <a:lnTo>
                    <a:pt x="44315" y="12419"/>
                  </a:lnTo>
                  <a:lnTo>
                    <a:pt x="44890" y="12632"/>
                  </a:lnTo>
                  <a:lnTo>
                    <a:pt x="45466" y="12844"/>
                  </a:lnTo>
                  <a:lnTo>
                    <a:pt x="46042" y="13071"/>
                  </a:lnTo>
                  <a:lnTo>
                    <a:pt x="46602" y="13313"/>
                  </a:lnTo>
                  <a:lnTo>
                    <a:pt x="47162" y="13571"/>
                  </a:lnTo>
                  <a:lnTo>
                    <a:pt x="47723" y="13843"/>
                  </a:lnTo>
                  <a:lnTo>
                    <a:pt x="48283" y="14131"/>
                  </a:lnTo>
                  <a:lnTo>
                    <a:pt x="48828" y="14434"/>
                  </a:lnTo>
                  <a:lnTo>
                    <a:pt x="49358" y="14752"/>
                  </a:lnTo>
                  <a:lnTo>
                    <a:pt x="49904" y="15085"/>
                  </a:lnTo>
                  <a:lnTo>
                    <a:pt x="50418" y="15433"/>
                  </a:lnTo>
                  <a:lnTo>
                    <a:pt x="50949" y="15797"/>
                  </a:lnTo>
                  <a:lnTo>
                    <a:pt x="51464" y="16176"/>
                  </a:lnTo>
                  <a:lnTo>
                    <a:pt x="51963" y="16554"/>
                  </a:lnTo>
                  <a:lnTo>
                    <a:pt x="52463" y="16963"/>
                  </a:lnTo>
                  <a:lnTo>
                    <a:pt x="52948" y="17387"/>
                  </a:lnTo>
                  <a:lnTo>
                    <a:pt x="53432" y="17826"/>
                  </a:lnTo>
                  <a:lnTo>
                    <a:pt x="53902" y="18266"/>
                  </a:lnTo>
                  <a:lnTo>
                    <a:pt x="54356" y="18720"/>
                  </a:lnTo>
                  <a:lnTo>
                    <a:pt x="54811" y="19189"/>
                  </a:lnTo>
                  <a:lnTo>
                    <a:pt x="55235" y="19659"/>
                  </a:lnTo>
                  <a:lnTo>
                    <a:pt x="55644" y="20144"/>
                  </a:lnTo>
                  <a:lnTo>
                    <a:pt x="56053" y="20643"/>
                  </a:lnTo>
                  <a:lnTo>
                    <a:pt x="56431" y="21128"/>
                  </a:lnTo>
                  <a:lnTo>
                    <a:pt x="56810" y="21643"/>
                  </a:lnTo>
                  <a:lnTo>
                    <a:pt x="57173" y="22158"/>
                  </a:lnTo>
                  <a:lnTo>
                    <a:pt x="57506" y="22673"/>
                  </a:lnTo>
                  <a:lnTo>
                    <a:pt x="57840" y="23203"/>
                  </a:lnTo>
                  <a:lnTo>
                    <a:pt x="58158" y="23733"/>
                  </a:lnTo>
                  <a:lnTo>
                    <a:pt x="58461" y="24278"/>
                  </a:lnTo>
                  <a:lnTo>
                    <a:pt x="58748" y="24823"/>
                  </a:lnTo>
                  <a:lnTo>
                    <a:pt x="59021" y="25369"/>
                  </a:lnTo>
                  <a:lnTo>
                    <a:pt x="59278" y="25929"/>
                  </a:lnTo>
                  <a:lnTo>
                    <a:pt x="59521" y="26489"/>
                  </a:lnTo>
                  <a:lnTo>
                    <a:pt x="59763" y="27065"/>
                  </a:lnTo>
                  <a:lnTo>
                    <a:pt x="59975" y="27625"/>
                  </a:lnTo>
                  <a:lnTo>
                    <a:pt x="60172" y="28201"/>
                  </a:lnTo>
                  <a:lnTo>
                    <a:pt x="60369" y="28792"/>
                  </a:lnTo>
                  <a:lnTo>
                    <a:pt x="60536" y="29367"/>
                  </a:lnTo>
                  <a:lnTo>
                    <a:pt x="60702" y="29958"/>
                  </a:lnTo>
                  <a:lnTo>
                    <a:pt x="60838" y="30548"/>
                  </a:lnTo>
                  <a:lnTo>
                    <a:pt x="60975" y="31139"/>
                  </a:lnTo>
                  <a:lnTo>
                    <a:pt x="61096" y="31730"/>
                  </a:lnTo>
                  <a:lnTo>
                    <a:pt x="61202" y="32336"/>
                  </a:lnTo>
                  <a:lnTo>
                    <a:pt x="61278" y="32926"/>
                  </a:lnTo>
                  <a:lnTo>
                    <a:pt x="61353" y="33532"/>
                  </a:lnTo>
                  <a:lnTo>
                    <a:pt x="61414" y="34138"/>
                  </a:lnTo>
                  <a:lnTo>
                    <a:pt x="61459" y="34728"/>
                  </a:lnTo>
                  <a:lnTo>
                    <a:pt x="61490" y="35334"/>
                  </a:lnTo>
                  <a:lnTo>
                    <a:pt x="61505" y="35940"/>
                  </a:lnTo>
                  <a:lnTo>
                    <a:pt x="61520" y="36546"/>
                  </a:lnTo>
                  <a:lnTo>
                    <a:pt x="61505" y="37152"/>
                  </a:lnTo>
                  <a:lnTo>
                    <a:pt x="61475" y="37758"/>
                  </a:lnTo>
                  <a:lnTo>
                    <a:pt x="61429" y="38363"/>
                  </a:lnTo>
                  <a:lnTo>
                    <a:pt x="61384" y="38969"/>
                  </a:lnTo>
                  <a:lnTo>
                    <a:pt x="61308" y="39560"/>
                  </a:lnTo>
                  <a:lnTo>
                    <a:pt x="61217" y="40166"/>
                  </a:lnTo>
                  <a:lnTo>
                    <a:pt x="61126" y="40771"/>
                  </a:lnTo>
                  <a:lnTo>
                    <a:pt x="61005" y="41362"/>
                  </a:lnTo>
                  <a:lnTo>
                    <a:pt x="60884" y="41953"/>
                  </a:lnTo>
                  <a:lnTo>
                    <a:pt x="60732" y="42559"/>
                  </a:lnTo>
                  <a:lnTo>
                    <a:pt x="60581" y="43134"/>
                  </a:lnTo>
                  <a:lnTo>
                    <a:pt x="60414" y="43725"/>
                  </a:lnTo>
                  <a:lnTo>
                    <a:pt x="60217" y="44315"/>
                  </a:lnTo>
                  <a:lnTo>
                    <a:pt x="60021" y="44891"/>
                  </a:lnTo>
                  <a:lnTo>
                    <a:pt x="59809" y="45466"/>
                  </a:lnTo>
                  <a:lnTo>
                    <a:pt x="59581" y="46042"/>
                  </a:lnTo>
                  <a:lnTo>
                    <a:pt x="59339" y="46602"/>
                  </a:lnTo>
                  <a:lnTo>
                    <a:pt x="59082" y="47163"/>
                  </a:lnTo>
                  <a:lnTo>
                    <a:pt x="58809" y="47723"/>
                  </a:lnTo>
                  <a:lnTo>
                    <a:pt x="58521" y="48268"/>
                  </a:lnTo>
                  <a:lnTo>
                    <a:pt x="58218" y="48814"/>
                  </a:lnTo>
                  <a:lnTo>
                    <a:pt x="57900" y="49359"/>
                  </a:lnTo>
                  <a:lnTo>
                    <a:pt x="57567" y="49889"/>
                  </a:lnTo>
                  <a:lnTo>
                    <a:pt x="57219" y="50419"/>
                  </a:lnTo>
                  <a:lnTo>
                    <a:pt x="56855" y="50934"/>
                  </a:lnTo>
                  <a:lnTo>
                    <a:pt x="56477" y="51449"/>
                  </a:lnTo>
                  <a:lnTo>
                    <a:pt x="56083" y="51964"/>
                  </a:lnTo>
                  <a:lnTo>
                    <a:pt x="55689" y="52464"/>
                  </a:lnTo>
                  <a:lnTo>
                    <a:pt x="55265" y="52948"/>
                  </a:lnTo>
                  <a:lnTo>
                    <a:pt x="54826" y="53433"/>
                  </a:lnTo>
                  <a:lnTo>
                    <a:pt x="54387" y="53902"/>
                  </a:lnTo>
                  <a:lnTo>
                    <a:pt x="53917" y="54357"/>
                  </a:lnTo>
                  <a:lnTo>
                    <a:pt x="53463" y="54796"/>
                  </a:lnTo>
                  <a:lnTo>
                    <a:pt x="52978" y="55235"/>
                  </a:lnTo>
                  <a:lnTo>
                    <a:pt x="52509" y="55644"/>
                  </a:lnTo>
                  <a:lnTo>
                    <a:pt x="52009" y="56053"/>
                  </a:lnTo>
                  <a:lnTo>
                    <a:pt x="51509" y="56432"/>
                  </a:lnTo>
                  <a:lnTo>
                    <a:pt x="51009" y="56810"/>
                  </a:lnTo>
                  <a:lnTo>
                    <a:pt x="50494" y="57159"/>
                  </a:lnTo>
                  <a:lnTo>
                    <a:pt x="49979" y="57507"/>
                  </a:lnTo>
                  <a:lnTo>
                    <a:pt x="49449" y="57840"/>
                  </a:lnTo>
                  <a:lnTo>
                    <a:pt x="48919" y="58158"/>
                  </a:lnTo>
                  <a:lnTo>
                    <a:pt x="48374" y="58461"/>
                  </a:lnTo>
                  <a:lnTo>
                    <a:pt x="47829" y="58749"/>
                  </a:lnTo>
                  <a:lnTo>
                    <a:pt x="47268" y="59021"/>
                  </a:lnTo>
                  <a:lnTo>
                    <a:pt x="46723" y="59279"/>
                  </a:lnTo>
                  <a:lnTo>
                    <a:pt x="46163" y="59521"/>
                  </a:lnTo>
                  <a:lnTo>
                    <a:pt x="45587" y="59748"/>
                  </a:lnTo>
                  <a:lnTo>
                    <a:pt x="45012" y="59976"/>
                  </a:lnTo>
                  <a:lnTo>
                    <a:pt x="44436" y="60173"/>
                  </a:lnTo>
                  <a:lnTo>
                    <a:pt x="43861" y="60369"/>
                  </a:lnTo>
                  <a:lnTo>
                    <a:pt x="43285" y="60536"/>
                  </a:lnTo>
                  <a:lnTo>
                    <a:pt x="42694" y="60703"/>
                  </a:lnTo>
                  <a:lnTo>
                    <a:pt x="42104" y="60839"/>
                  </a:lnTo>
                  <a:lnTo>
                    <a:pt x="41513" y="60975"/>
                  </a:lnTo>
                  <a:lnTo>
                    <a:pt x="40922" y="61096"/>
                  </a:lnTo>
                  <a:lnTo>
                    <a:pt x="40317" y="61187"/>
                  </a:lnTo>
                  <a:lnTo>
                    <a:pt x="39726" y="61278"/>
                  </a:lnTo>
                  <a:lnTo>
                    <a:pt x="39120" y="61354"/>
                  </a:lnTo>
                  <a:lnTo>
                    <a:pt x="38514" y="61414"/>
                  </a:lnTo>
                  <a:lnTo>
                    <a:pt x="37909" y="61460"/>
                  </a:lnTo>
                  <a:lnTo>
                    <a:pt x="37303" y="61490"/>
                  </a:lnTo>
                  <a:lnTo>
                    <a:pt x="36712" y="61505"/>
                  </a:lnTo>
                  <a:lnTo>
                    <a:pt x="36106" y="61505"/>
                  </a:lnTo>
                  <a:lnTo>
                    <a:pt x="35500" y="61490"/>
                  </a:lnTo>
                  <a:lnTo>
                    <a:pt x="34895" y="61475"/>
                  </a:lnTo>
                  <a:lnTo>
                    <a:pt x="34289" y="61430"/>
                  </a:lnTo>
                  <a:lnTo>
                    <a:pt x="33683" y="61369"/>
                  </a:lnTo>
                  <a:lnTo>
                    <a:pt x="33077" y="61308"/>
                  </a:lnTo>
                  <a:lnTo>
                    <a:pt x="32487" y="61218"/>
                  </a:lnTo>
                  <a:lnTo>
                    <a:pt x="31881" y="61127"/>
                  </a:lnTo>
                  <a:lnTo>
                    <a:pt x="31290" y="61006"/>
                  </a:lnTo>
                  <a:lnTo>
                    <a:pt x="30684" y="60884"/>
                  </a:lnTo>
                  <a:lnTo>
                    <a:pt x="30094" y="60733"/>
                  </a:lnTo>
                  <a:lnTo>
                    <a:pt x="29503" y="60581"/>
                  </a:lnTo>
                  <a:lnTo>
                    <a:pt x="28927" y="60415"/>
                  </a:lnTo>
                  <a:lnTo>
                    <a:pt x="28337" y="60218"/>
                  </a:lnTo>
                  <a:lnTo>
                    <a:pt x="27761" y="60021"/>
                  </a:lnTo>
                  <a:lnTo>
                    <a:pt x="27186" y="59809"/>
                  </a:lnTo>
                  <a:lnTo>
                    <a:pt x="26610" y="59582"/>
                  </a:lnTo>
                  <a:lnTo>
                    <a:pt x="26050" y="59340"/>
                  </a:lnTo>
                  <a:lnTo>
                    <a:pt x="25489" y="59067"/>
                  </a:lnTo>
                  <a:lnTo>
                    <a:pt x="24929" y="58794"/>
                  </a:lnTo>
                  <a:lnTo>
                    <a:pt x="24369" y="58507"/>
                  </a:lnTo>
                  <a:lnTo>
                    <a:pt x="23823" y="58204"/>
                  </a:lnTo>
                  <a:lnTo>
                    <a:pt x="23293" y="57886"/>
                  </a:lnTo>
                  <a:lnTo>
                    <a:pt x="22748" y="57568"/>
                  </a:lnTo>
                  <a:lnTo>
                    <a:pt x="22233" y="57219"/>
                  </a:lnTo>
                  <a:lnTo>
                    <a:pt x="21703" y="56856"/>
                  </a:lnTo>
                  <a:lnTo>
                    <a:pt x="21188" y="56477"/>
                  </a:lnTo>
                  <a:lnTo>
                    <a:pt x="20688" y="56083"/>
                  </a:lnTo>
                  <a:lnTo>
                    <a:pt x="20189" y="55674"/>
                  </a:lnTo>
                  <a:lnTo>
                    <a:pt x="19704" y="55265"/>
                  </a:lnTo>
                  <a:lnTo>
                    <a:pt x="19219" y="54826"/>
                  </a:lnTo>
                  <a:lnTo>
                    <a:pt x="18750" y="54372"/>
                  </a:lnTo>
                  <a:lnTo>
                    <a:pt x="18295" y="53918"/>
                  </a:lnTo>
                  <a:lnTo>
                    <a:pt x="17841" y="53463"/>
                  </a:lnTo>
                  <a:lnTo>
                    <a:pt x="17417" y="52979"/>
                  </a:lnTo>
                  <a:lnTo>
                    <a:pt x="17008" y="52494"/>
                  </a:lnTo>
                  <a:lnTo>
                    <a:pt x="16599" y="52009"/>
                  </a:lnTo>
                  <a:lnTo>
                    <a:pt x="16221" y="51509"/>
                  </a:lnTo>
                  <a:lnTo>
                    <a:pt x="15842" y="51010"/>
                  </a:lnTo>
                  <a:lnTo>
                    <a:pt x="15478" y="50495"/>
                  </a:lnTo>
                  <a:lnTo>
                    <a:pt x="15145" y="49965"/>
                  </a:lnTo>
                  <a:lnTo>
                    <a:pt x="14812" y="49450"/>
                  </a:lnTo>
                  <a:lnTo>
                    <a:pt x="14494" y="48904"/>
                  </a:lnTo>
                  <a:lnTo>
                    <a:pt x="14191" y="48374"/>
                  </a:lnTo>
                  <a:lnTo>
                    <a:pt x="13903" y="47829"/>
                  </a:lnTo>
                  <a:lnTo>
                    <a:pt x="13631" y="47269"/>
                  </a:lnTo>
                  <a:lnTo>
                    <a:pt x="13373" y="46708"/>
                  </a:lnTo>
                  <a:lnTo>
                    <a:pt x="13131" y="46148"/>
                  </a:lnTo>
                  <a:lnTo>
                    <a:pt x="12889" y="45588"/>
                  </a:lnTo>
                  <a:lnTo>
                    <a:pt x="12677" y="45012"/>
                  </a:lnTo>
                  <a:lnTo>
                    <a:pt x="12480" y="44437"/>
                  </a:lnTo>
                  <a:lnTo>
                    <a:pt x="12283" y="43861"/>
                  </a:lnTo>
                  <a:lnTo>
                    <a:pt x="12116" y="43270"/>
                  </a:lnTo>
                  <a:lnTo>
                    <a:pt x="11950" y="42695"/>
                  </a:lnTo>
                  <a:lnTo>
                    <a:pt x="11813" y="42104"/>
                  </a:lnTo>
                  <a:lnTo>
                    <a:pt x="11677" y="41514"/>
                  </a:lnTo>
                  <a:lnTo>
                    <a:pt x="11556" y="40908"/>
                  </a:lnTo>
                  <a:lnTo>
                    <a:pt x="11450" y="40317"/>
                  </a:lnTo>
                  <a:lnTo>
                    <a:pt x="11374" y="39711"/>
                  </a:lnTo>
                  <a:lnTo>
                    <a:pt x="11298" y="39121"/>
                  </a:lnTo>
                  <a:lnTo>
                    <a:pt x="11238" y="38515"/>
                  </a:lnTo>
                  <a:lnTo>
                    <a:pt x="11192" y="37909"/>
                  </a:lnTo>
                  <a:lnTo>
                    <a:pt x="11162" y="37303"/>
                  </a:lnTo>
                  <a:lnTo>
                    <a:pt x="11147" y="36697"/>
                  </a:lnTo>
                  <a:lnTo>
                    <a:pt x="11132" y="36092"/>
                  </a:lnTo>
                  <a:lnTo>
                    <a:pt x="11147" y="35486"/>
                  </a:lnTo>
                  <a:lnTo>
                    <a:pt x="11177" y="34895"/>
                  </a:lnTo>
                  <a:lnTo>
                    <a:pt x="11223" y="34289"/>
                  </a:lnTo>
                  <a:lnTo>
                    <a:pt x="11268" y="33683"/>
                  </a:lnTo>
                  <a:lnTo>
                    <a:pt x="11344" y="33078"/>
                  </a:lnTo>
                  <a:lnTo>
                    <a:pt x="11435" y="32472"/>
                  </a:lnTo>
                  <a:lnTo>
                    <a:pt x="11526" y="31881"/>
                  </a:lnTo>
                  <a:lnTo>
                    <a:pt x="11647" y="31275"/>
                  </a:lnTo>
                  <a:lnTo>
                    <a:pt x="11768" y="30685"/>
                  </a:lnTo>
                  <a:lnTo>
                    <a:pt x="11919" y="30094"/>
                  </a:lnTo>
                  <a:lnTo>
                    <a:pt x="12071" y="29503"/>
                  </a:lnTo>
                  <a:lnTo>
                    <a:pt x="12237" y="28913"/>
                  </a:lnTo>
                  <a:lnTo>
                    <a:pt x="12434" y="28337"/>
                  </a:lnTo>
                  <a:lnTo>
                    <a:pt x="12631" y="27762"/>
                  </a:lnTo>
                  <a:lnTo>
                    <a:pt x="12843" y="27186"/>
                  </a:lnTo>
                  <a:lnTo>
                    <a:pt x="13070" y="26611"/>
                  </a:lnTo>
                  <a:lnTo>
                    <a:pt x="13313" y="26035"/>
                  </a:lnTo>
                  <a:lnTo>
                    <a:pt x="13570" y="25475"/>
                  </a:lnTo>
                  <a:lnTo>
                    <a:pt x="13843" y="24929"/>
                  </a:lnTo>
                  <a:lnTo>
                    <a:pt x="14131" y="24369"/>
                  </a:lnTo>
                  <a:lnTo>
                    <a:pt x="14433" y="23824"/>
                  </a:lnTo>
                  <a:lnTo>
                    <a:pt x="14751" y="23294"/>
                  </a:lnTo>
                  <a:lnTo>
                    <a:pt x="15085" y="22749"/>
                  </a:lnTo>
                  <a:lnTo>
                    <a:pt x="15433" y="22218"/>
                  </a:lnTo>
                  <a:lnTo>
                    <a:pt x="15796" y="21704"/>
                  </a:lnTo>
                  <a:lnTo>
                    <a:pt x="16175" y="21189"/>
                  </a:lnTo>
                  <a:lnTo>
                    <a:pt x="16569" y="20689"/>
                  </a:lnTo>
                  <a:lnTo>
                    <a:pt x="16963" y="20189"/>
                  </a:lnTo>
                  <a:lnTo>
                    <a:pt x="17387" y="19689"/>
                  </a:lnTo>
                  <a:lnTo>
                    <a:pt x="17826" y="19220"/>
                  </a:lnTo>
                  <a:lnTo>
                    <a:pt x="18265" y="18750"/>
                  </a:lnTo>
                  <a:lnTo>
                    <a:pt x="18735" y="18281"/>
                  </a:lnTo>
                  <a:lnTo>
                    <a:pt x="19189" y="17841"/>
                  </a:lnTo>
                  <a:lnTo>
                    <a:pt x="19674" y="17417"/>
                  </a:lnTo>
                  <a:lnTo>
                    <a:pt x="20143" y="16993"/>
                  </a:lnTo>
                  <a:lnTo>
                    <a:pt x="20643" y="16600"/>
                  </a:lnTo>
                  <a:lnTo>
                    <a:pt x="21143" y="16206"/>
                  </a:lnTo>
                  <a:lnTo>
                    <a:pt x="21643" y="15842"/>
                  </a:lnTo>
                  <a:lnTo>
                    <a:pt x="22157" y="15479"/>
                  </a:lnTo>
                  <a:lnTo>
                    <a:pt x="22672" y="15130"/>
                  </a:lnTo>
                  <a:lnTo>
                    <a:pt x="23203" y="14812"/>
                  </a:lnTo>
                  <a:lnTo>
                    <a:pt x="23733" y="14494"/>
                  </a:lnTo>
                  <a:lnTo>
                    <a:pt x="24278" y="14191"/>
                  </a:lnTo>
                  <a:lnTo>
                    <a:pt x="24823" y="13904"/>
                  </a:lnTo>
                  <a:lnTo>
                    <a:pt x="25383" y="13631"/>
                  </a:lnTo>
                  <a:lnTo>
                    <a:pt x="25929" y="13374"/>
                  </a:lnTo>
                  <a:lnTo>
                    <a:pt x="26489" y="13116"/>
                  </a:lnTo>
                  <a:lnTo>
                    <a:pt x="27065" y="12889"/>
                  </a:lnTo>
                  <a:lnTo>
                    <a:pt x="27640" y="12677"/>
                  </a:lnTo>
                  <a:lnTo>
                    <a:pt x="28216" y="12465"/>
                  </a:lnTo>
                  <a:lnTo>
                    <a:pt x="28791" y="12283"/>
                  </a:lnTo>
                  <a:lnTo>
                    <a:pt x="29367" y="12101"/>
                  </a:lnTo>
                  <a:lnTo>
                    <a:pt x="29957" y="11950"/>
                  </a:lnTo>
                  <a:lnTo>
                    <a:pt x="30548" y="11799"/>
                  </a:lnTo>
                  <a:lnTo>
                    <a:pt x="31139" y="11677"/>
                  </a:lnTo>
                  <a:lnTo>
                    <a:pt x="31729" y="11556"/>
                  </a:lnTo>
                  <a:lnTo>
                    <a:pt x="32335" y="11450"/>
                  </a:lnTo>
                  <a:lnTo>
                    <a:pt x="32926" y="11359"/>
                  </a:lnTo>
                  <a:lnTo>
                    <a:pt x="33532" y="11284"/>
                  </a:lnTo>
                  <a:lnTo>
                    <a:pt x="34137" y="11238"/>
                  </a:lnTo>
                  <a:lnTo>
                    <a:pt x="34743" y="11193"/>
                  </a:lnTo>
                  <a:lnTo>
                    <a:pt x="35349" y="11147"/>
                  </a:lnTo>
                  <a:lnTo>
                    <a:pt x="35940" y="11132"/>
                  </a:lnTo>
                  <a:close/>
                  <a:moveTo>
                    <a:pt x="35773" y="0"/>
                  </a:moveTo>
                  <a:lnTo>
                    <a:pt x="34910" y="31"/>
                  </a:lnTo>
                  <a:lnTo>
                    <a:pt x="34031" y="76"/>
                  </a:lnTo>
                  <a:lnTo>
                    <a:pt x="33168" y="137"/>
                  </a:lnTo>
                  <a:lnTo>
                    <a:pt x="32290" y="228"/>
                  </a:lnTo>
                  <a:lnTo>
                    <a:pt x="31426" y="334"/>
                  </a:lnTo>
                  <a:lnTo>
                    <a:pt x="30563" y="455"/>
                  </a:lnTo>
                  <a:lnTo>
                    <a:pt x="29700" y="606"/>
                  </a:lnTo>
                  <a:lnTo>
                    <a:pt x="28852" y="773"/>
                  </a:lnTo>
                  <a:lnTo>
                    <a:pt x="27988" y="970"/>
                  </a:lnTo>
                  <a:lnTo>
                    <a:pt x="27140" y="1167"/>
                  </a:lnTo>
                  <a:lnTo>
                    <a:pt x="26292" y="1409"/>
                  </a:lnTo>
                  <a:lnTo>
                    <a:pt x="25459" y="1651"/>
                  </a:lnTo>
                  <a:lnTo>
                    <a:pt x="24626" y="1924"/>
                  </a:lnTo>
                  <a:lnTo>
                    <a:pt x="23793" y="2212"/>
                  </a:lnTo>
                  <a:lnTo>
                    <a:pt x="22960" y="2530"/>
                  </a:lnTo>
                  <a:lnTo>
                    <a:pt x="22157" y="2863"/>
                  </a:lnTo>
                  <a:lnTo>
                    <a:pt x="21340" y="3211"/>
                  </a:lnTo>
                  <a:lnTo>
                    <a:pt x="20537" y="3590"/>
                  </a:lnTo>
                  <a:lnTo>
                    <a:pt x="19734" y="3984"/>
                  </a:lnTo>
                  <a:lnTo>
                    <a:pt x="18947" y="4408"/>
                  </a:lnTo>
                  <a:lnTo>
                    <a:pt x="18174" y="4832"/>
                  </a:lnTo>
                  <a:lnTo>
                    <a:pt x="17402" y="5286"/>
                  </a:lnTo>
                  <a:lnTo>
                    <a:pt x="16645" y="5771"/>
                  </a:lnTo>
                  <a:lnTo>
                    <a:pt x="15902" y="6271"/>
                  </a:lnTo>
                  <a:lnTo>
                    <a:pt x="15160" y="6785"/>
                  </a:lnTo>
                  <a:lnTo>
                    <a:pt x="14418" y="7316"/>
                  </a:lnTo>
                  <a:lnTo>
                    <a:pt x="13706" y="7876"/>
                  </a:lnTo>
                  <a:lnTo>
                    <a:pt x="12995" y="8451"/>
                  </a:lnTo>
                  <a:lnTo>
                    <a:pt x="12298" y="9057"/>
                  </a:lnTo>
                  <a:lnTo>
                    <a:pt x="11616" y="9678"/>
                  </a:lnTo>
                  <a:lnTo>
                    <a:pt x="10950" y="10314"/>
                  </a:lnTo>
                  <a:lnTo>
                    <a:pt x="10284" y="10966"/>
                  </a:lnTo>
                  <a:lnTo>
                    <a:pt x="9648" y="11647"/>
                  </a:lnTo>
                  <a:lnTo>
                    <a:pt x="9011" y="12344"/>
                  </a:lnTo>
                  <a:lnTo>
                    <a:pt x="8406" y="13056"/>
                  </a:lnTo>
                  <a:lnTo>
                    <a:pt x="7830" y="13767"/>
                  </a:lnTo>
                  <a:lnTo>
                    <a:pt x="7270" y="14510"/>
                  </a:lnTo>
                  <a:lnTo>
                    <a:pt x="6724" y="15237"/>
                  </a:lnTo>
                  <a:lnTo>
                    <a:pt x="6194" y="15994"/>
                  </a:lnTo>
                  <a:lnTo>
                    <a:pt x="5695" y="16751"/>
                  </a:lnTo>
                  <a:lnTo>
                    <a:pt x="5225" y="17523"/>
                  </a:lnTo>
                  <a:lnTo>
                    <a:pt x="4771" y="18296"/>
                  </a:lnTo>
                  <a:lnTo>
                    <a:pt x="4332" y="19083"/>
                  </a:lnTo>
                  <a:lnTo>
                    <a:pt x="3907" y="19886"/>
                  </a:lnTo>
                  <a:lnTo>
                    <a:pt x="3514" y="20689"/>
                  </a:lnTo>
                  <a:lnTo>
                    <a:pt x="3150" y="21492"/>
                  </a:lnTo>
                  <a:lnTo>
                    <a:pt x="2787" y="22309"/>
                  </a:lnTo>
                  <a:lnTo>
                    <a:pt x="2454" y="23142"/>
                  </a:lnTo>
                  <a:lnTo>
                    <a:pt x="2151" y="23975"/>
                  </a:lnTo>
                  <a:lnTo>
                    <a:pt x="1863" y="24808"/>
                  </a:lnTo>
                  <a:lnTo>
                    <a:pt x="1590" y="25641"/>
                  </a:lnTo>
                  <a:lnTo>
                    <a:pt x="1348" y="26489"/>
                  </a:lnTo>
                  <a:lnTo>
                    <a:pt x="1121" y="27338"/>
                  </a:lnTo>
                  <a:lnTo>
                    <a:pt x="909" y="28201"/>
                  </a:lnTo>
                  <a:lnTo>
                    <a:pt x="727" y="29049"/>
                  </a:lnTo>
                  <a:lnTo>
                    <a:pt x="560" y="29912"/>
                  </a:lnTo>
                  <a:lnTo>
                    <a:pt x="424" y="30776"/>
                  </a:lnTo>
                  <a:lnTo>
                    <a:pt x="303" y="31639"/>
                  </a:lnTo>
                  <a:lnTo>
                    <a:pt x="197" y="32517"/>
                  </a:lnTo>
                  <a:lnTo>
                    <a:pt x="121" y="33381"/>
                  </a:lnTo>
                  <a:lnTo>
                    <a:pt x="61" y="34259"/>
                  </a:lnTo>
                  <a:lnTo>
                    <a:pt x="15" y="35122"/>
                  </a:lnTo>
                  <a:lnTo>
                    <a:pt x="0" y="36001"/>
                  </a:lnTo>
                  <a:lnTo>
                    <a:pt x="0" y="36864"/>
                  </a:lnTo>
                  <a:lnTo>
                    <a:pt x="30" y="37742"/>
                  </a:lnTo>
                  <a:lnTo>
                    <a:pt x="76" y="38621"/>
                  </a:lnTo>
                  <a:lnTo>
                    <a:pt x="136" y="39484"/>
                  </a:lnTo>
                  <a:lnTo>
                    <a:pt x="227" y="40347"/>
                  </a:lnTo>
                  <a:lnTo>
                    <a:pt x="333" y="41226"/>
                  </a:lnTo>
                  <a:lnTo>
                    <a:pt x="454" y="42089"/>
                  </a:lnTo>
                  <a:lnTo>
                    <a:pt x="606" y="42937"/>
                  </a:lnTo>
                  <a:lnTo>
                    <a:pt x="772" y="43800"/>
                  </a:lnTo>
                  <a:lnTo>
                    <a:pt x="969" y="44664"/>
                  </a:lnTo>
                  <a:lnTo>
                    <a:pt x="1181" y="45512"/>
                  </a:lnTo>
                  <a:lnTo>
                    <a:pt x="1409" y="46360"/>
                  </a:lnTo>
                  <a:lnTo>
                    <a:pt x="1651" y="47193"/>
                  </a:lnTo>
                  <a:lnTo>
                    <a:pt x="1923" y="48026"/>
                  </a:lnTo>
                  <a:lnTo>
                    <a:pt x="2226" y="48859"/>
                  </a:lnTo>
                  <a:lnTo>
                    <a:pt x="2529" y="49677"/>
                  </a:lnTo>
                  <a:lnTo>
                    <a:pt x="2862" y="50495"/>
                  </a:lnTo>
                  <a:lnTo>
                    <a:pt x="3226" y="51313"/>
                  </a:lnTo>
                  <a:lnTo>
                    <a:pt x="3589" y="52115"/>
                  </a:lnTo>
                  <a:lnTo>
                    <a:pt x="3983" y="52903"/>
                  </a:lnTo>
                  <a:lnTo>
                    <a:pt x="4407" y="53690"/>
                  </a:lnTo>
                  <a:lnTo>
                    <a:pt x="4846" y="54478"/>
                  </a:lnTo>
                  <a:lnTo>
                    <a:pt x="5301" y="55250"/>
                  </a:lnTo>
                  <a:lnTo>
                    <a:pt x="5770" y="56008"/>
                  </a:lnTo>
                  <a:lnTo>
                    <a:pt x="6270" y="56750"/>
                  </a:lnTo>
                  <a:lnTo>
                    <a:pt x="6785" y="57492"/>
                  </a:lnTo>
                  <a:lnTo>
                    <a:pt x="7315" y="58219"/>
                  </a:lnTo>
                  <a:lnTo>
                    <a:pt x="7876" y="58946"/>
                  </a:lnTo>
                  <a:lnTo>
                    <a:pt x="8451" y="59658"/>
                  </a:lnTo>
                  <a:lnTo>
                    <a:pt x="9057" y="60354"/>
                  </a:lnTo>
                  <a:lnTo>
                    <a:pt x="9678" y="61036"/>
                  </a:lnTo>
                  <a:lnTo>
                    <a:pt x="10314" y="61702"/>
                  </a:lnTo>
                  <a:lnTo>
                    <a:pt x="10980" y="62353"/>
                  </a:lnTo>
                  <a:lnTo>
                    <a:pt x="11647" y="63005"/>
                  </a:lnTo>
                  <a:lnTo>
                    <a:pt x="12343" y="63626"/>
                  </a:lnTo>
                  <a:lnTo>
                    <a:pt x="13055" y="64231"/>
                  </a:lnTo>
                  <a:lnTo>
                    <a:pt x="13782" y="64822"/>
                  </a:lnTo>
                  <a:lnTo>
                    <a:pt x="14509" y="65383"/>
                  </a:lnTo>
                  <a:lnTo>
                    <a:pt x="15251" y="65928"/>
                  </a:lnTo>
                  <a:lnTo>
                    <a:pt x="15993" y="66443"/>
                  </a:lnTo>
                  <a:lnTo>
                    <a:pt x="16751" y="66942"/>
                  </a:lnTo>
                  <a:lnTo>
                    <a:pt x="17523" y="67427"/>
                  </a:lnTo>
                  <a:lnTo>
                    <a:pt x="18311" y="67881"/>
                  </a:lnTo>
                  <a:lnTo>
                    <a:pt x="19098" y="68321"/>
                  </a:lnTo>
                  <a:lnTo>
                    <a:pt x="19886" y="68730"/>
                  </a:lnTo>
                  <a:lnTo>
                    <a:pt x="20688" y="69139"/>
                  </a:lnTo>
                  <a:lnTo>
                    <a:pt x="21506" y="69502"/>
                  </a:lnTo>
                  <a:lnTo>
                    <a:pt x="22324" y="69850"/>
                  </a:lnTo>
                  <a:lnTo>
                    <a:pt x="23142" y="70184"/>
                  </a:lnTo>
                  <a:lnTo>
                    <a:pt x="23975" y="70502"/>
                  </a:lnTo>
                  <a:lnTo>
                    <a:pt x="24808" y="70789"/>
                  </a:lnTo>
                  <a:lnTo>
                    <a:pt x="25641" y="71062"/>
                  </a:lnTo>
                  <a:lnTo>
                    <a:pt x="26489" y="71304"/>
                  </a:lnTo>
                  <a:lnTo>
                    <a:pt x="27337" y="71531"/>
                  </a:lnTo>
                  <a:lnTo>
                    <a:pt x="28200" y="71728"/>
                  </a:lnTo>
                  <a:lnTo>
                    <a:pt x="29049" y="71925"/>
                  </a:lnTo>
                  <a:lnTo>
                    <a:pt x="29912" y="72077"/>
                  </a:lnTo>
                  <a:lnTo>
                    <a:pt x="30775" y="72228"/>
                  </a:lnTo>
                  <a:lnTo>
                    <a:pt x="31638" y="72349"/>
                  </a:lnTo>
                  <a:lnTo>
                    <a:pt x="32517" y="72455"/>
                  </a:lnTo>
                  <a:lnTo>
                    <a:pt x="33380" y="72531"/>
                  </a:lnTo>
                  <a:lnTo>
                    <a:pt x="34259" y="72592"/>
                  </a:lnTo>
                  <a:lnTo>
                    <a:pt x="35122" y="72622"/>
                  </a:lnTo>
                  <a:lnTo>
                    <a:pt x="36000" y="72652"/>
                  </a:lnTo>
                  <a:lnTo>
                    <a:pt x="36879" y="72637"/>
                  </a:lnTo>
                  <a:lnTo>
                    <a:pt x="37742" y="72622"/>
                  </a:lnTo>
                  <a:lnTo>
                    <a:pt x="38620" y="72577"/>
                  </a:lnTo>
                  <a:lnTo>
                    <a:pt x="39484" y="72516"/>
                  </a:lnTo>
                  <a:lnTo>
                    <a:pt x="40362" y="72425"/>
                  </a:lnTo>
                  <a:lnTo>
                    <a:pt x="41225" y="72319"/>
                  </a:lnTo>
                  <a:lnTo>
                    <a:pt x="42089" y="72183"/>
                  </a:lnTo>
                  <a:lnTo>
                    <a:pt x="42952" y="72046"/>
                  </a:lnTo>
                  <a:lnTo>
                    <a:pt x="43800" y="71880"/>
                  </a:lnTo>
                  <a:lnTo>
                    <a:pt x="44663" y="71683"/>
                  </a:lnTo>
                  <a:lnTo>
                    <a:pt x="45511" y="71471"/>
                  </a:lnTo>
                  <a:lnTo>
                    <a:pt x="46360" y="71244"/>
                  </a:lnTo>
                  <a:lnTo>
                    <a:pt x="47193" y="70986"/>
                  </a:lnTo>
                  <a:lnTo>
                    <a:pt x="48026" y="70714"/>
                  </a:lnTo>
                  <a:lnTo>
                    <a:pt x="48859" y="70426"/>
                  </a:lnTo>
                  <a:lnTo>
                    <a:pt x="49692" y="70123"/>
                  </a:lnTo>
                  <a:lnTo>
                    <a:pt x="50509" y="69790"/>
                  </a:lnTo>
                  <a:lnTo>
                    <a:pt x="51312" y="69426"/>
                  </a:lnTo>
                  <a:lnTo>
                    <a:pt x="52115" y="69048"/>
                  </a:lnTo>
                  <a:lnTo>
                    <a:pt x="52917" y="68654"/>
                  </a:lnTo>
                  <a:lnTo>
                    <a:pt x="53705" y="68245"/>
                  </a:lnTo>
                  <a:lnTo>
                    <a:pt x="54477" y="67806"/>
                  </a:lnTo>
                  <a:lnTo>
                    <a:pt x="55250" y="67351"/>
                  </a:lnTo>
                  <a:lnTo>
                    <a:pt x="56007" y="66882"/>
                  </a:lnTo>
                  <a:lnTo>
                    <a:pt x="56764" y="66382"/>
                  </a:lnTo>
                  <a:lnTo>
                    <a:pt x="57491" y="65867"/>
                  </a:lnTo>
                  <a:lnTo>
                    <a:pt x="58233" y="65322"/>
                  </a:lnTo>
                  <a:lnTo>
                    <a:pt x="58945" y="64762"/>
                  </a:lnTo>
                  <a:lnTo>
                    <a:pt x="59657" y="64186"/>
                  </a:lnTo>
                  <a:lnTo>
                    <a:pt x="60354" y="63595"/>
                  </a:lnTo>
                  <a:lnTo>
                    <a:pt x="61035" y="62974"/>
                  </a:lnTo>
                  <a:lnTo>
                    <a:pt x="61702" y="62338"/>
                  </a:lnTo>
                  <a:lnTo>
                    <a:pt x="62368" y="61672"/>
                  </a:lnTo>
                  <a:lnTo>
                    <a:pt x="63004" y="60990"/>
                  </a:lnTo>
                  <a:lnTo>
                    <a:pt x="63640" y="60294"/>
                  </a:lnTo>
                  <a:lnTo>
                    <a:pt x="64246" y="59597"/>
                  </a:lnTo>
                  <a:lnTo>
                    <a:pt x="64822" y="58870"/>
                  </a:lnTo>
                  <a:lnTo>
                    <a:pt x="65382" y="58143"/>
                  </a:lnTo>
                  <a:lnTo>
                    <a:pt x="65927" y="57401"/>
                  </a:lnTo>
                  <a:lnTo>
                    <a:pt x="66457" y="56659"/>
                  </a:lnTo>
                  <a:lnTo>
                    <a:pt x="66957" y="55886"/>
                  </a:lnTo>
                  <a:lnTo>
                    <a:pt x="67427" y="55129"/>
                  </a:lnTo>
                  <a:lnTo>
                    <a:pt x="67881" y="54342"/>
                  </a:lnTo>
                  <a:lnTo>
                    <a:pt x="68320" y="53554"/>
                  </a:lnTo>
                  <a:lnTo>
                    <a:pt x="68744" y="52766"/>
                  </a:lnTo>
                  <a:lnTo>
                    <a:pt x="69138" y="51964"/>
                  </a:lnTo>
                  <a:lnTo>
                    <a:pt x="69501" y="51146"/>
                  </a:lnTo>
                  <a:lnTo>
                    <a:pt x="69865" y="50328"/>
                  </a:lnTo>
                  <a:lnTo>
                    <a:pt x="70198" y="49510"/>
                  </a:lnTo>
                  <a:lnTo>
                    <a:pt x="70501" y="48677"/>
                  </a:lnTo>
                  <a:lnTo>
                    <a:pt x="70789" y="47844"/>
                  </a:lnTo>
                  <a:lnTo>
                    <a:pt x="71061" y="46996"/>
                  </a:lnTo>
                  <a:lnTo>
                    <a:pt x="71304" y="46163"/>
                  </a:lnTo>
                  <a:lnTo>
                    <a:pt x="71531" y="45300"/>
                  </a:lnTo>
                  <a:lnTo>
                    <a:pt x="71743" y="44452"/>
                  </a:lnTo>
                  <a:lnTo>
                    <a:pt x="71925" y="43588"/>
                  </a:lnTo>
                  <a:lnTo>
                    <a:pt x="72091" y="42725"/>
                  </a:lnTo>
                  <a:lnTo>
                    <a:pt x="72228" y="41862"/>
                  </a:lnTo>
                  <a:lnTo>
                    <a:pt x="72349" y="40999"/>
                  </a:lnTo>
                  <a:lnTo>
                    <a:pt x="72455" y="40135"/>
                  </a:lnTo>
                  <a:lnTo>
                    <a:pt x="72531" y="39257"/>
                  </a:lnTo>
                  <a:lnTo>
                    <a:pt x="72591" y="38394"/>
                  </a:lnTo>
                  <a:lnTo>
                    <a:pt x="72637" y="37515"/>
                  </a:lnTo>
                  <a:lnTo>
                    <a:pt x="72652" y="36652"/>
                  </a:lnTo>
                  <a:lnTo>
                    <a:pt x="72652" y="35774"/>
                  </a:lnTo>
                  <a:lnTo>
                    <a:pt x="72621" y="34910"/>
                  </a:lnTo>
                  <a:lnTo>
                    <a:pt x="72576" y="34032"/>
                  </a:lnTo>
                  <a:lnTo>
                    <a:pt x="72515" y="33169"/>
                  </a:lnTo>
                  <a:lnTo>
                    <a:pt x="72425" y="32290"/>
                  </a:lnTo>
                  <a:lnTo>
                    <a:pt x="72318" y="31427"/>
                  </a:lnTo>
                  <a:lnTo>
                    <a:pt x="72197" y="30564"/>
                  </a:lnTo>
                  <a:lnTo>
                    <a:pt x="72046" y="29700"/>
                  </a:lnTo>
                  <a:lnTo>
                    <a:pt x="71879" y="28837"/>
                  </a:lnTo>
                  <a:lnTo>
                    <a:pt x="71682" y="27989"/>
                  </a:lnTo>
                  <a:lnTo>
                    <a:pt x="71470" y="27141"/>
                  </a:lnTo>
                  <a:lnTo>
                    <a:pt x="71243" y="26293"/>
                  </a:lnTo>
                  <a:lnTo>
                    <a:pt x="71001" y="25460"/>
                  </a:lnTo>
                  <a:lnTo>
                    <a:pt x="70728" y="24611"/>
                  </a:lnTo>
                  <a:lnTo>
                    <a:pt x="70425" y="23794"/>
                  </a:lnTo>
                  <a:lnTo>
                    <a:pt x="70122" y="22961"/>
                  </a:lnTo>
                  <a:lnTo>
                    <a:pt x="69789" y="22143"/>
                  </a:lnTo>
                  <a:lnTo>
                    <a:pt x="69426" y="21340"/>
                  </a:lnTo>
                  <a:lnTo>
                    <a:pt x="69062" y="20537"/>
                  </a:lnTo>
                  <a:lnTo>
                    <a:pt x="68668" y="19735"/>
                  </a:lnTo>
                  <a:lnTo>
                    <a:pt x="68244" y="18947"/>
                  </a:lnTo>
                  <a:lnTo>
                    <a:pt x="67805" y="18175"/>
                  </a:lnTo>
                  <a:lnTo>
                    <a:pt x="67351" y="17402"/>
                  </a:lnTo>
                  <a:lnTo>
                    <a:pt x="66881" y="16645"/>
                  </a:lnTo>
                  <a:lnTo>
                    <a:pt x="66382" y="15888"/>
                  </a:lnTo>
                  <a:lnTo>
                    <a:pt x="65867" y="15146"/>
                  </a:lnTo>
                  <a:lnTo>
                    <a:pt x="65337" y="14419"/>
                  </a:lnTo>
                  <a:lnTo>
                    <a:pt x="64776" y="13707"/>
                  </a:lnTo>
                  <a:lnTo>
                    <a:pt x="64201" y="12995"/>
                  </a:lnTo>
                  <a:lnTo>
                    <a:pt x="63595" y="12298"/>
                  </a:lnTo>
                  <a:lnTo>
                    <a:pt x="62974" y="11617"/>
                  </a:lnTo>
                  <a:lnTo>
                    <a:pt x="62338" y="10950"/>
                  </a:lnTo>
                  <a:lnTo>
                    <a:pt x="61671" y="10284"/>
                  </a:lnTo>
                  <a:lnTo>
                    <a:pt x="61005" y="9648"/>
                  </a:lnTo>
                  <a:lnTo>
                    <a:pt x="60308" y="9012"/>
                  </a:lnTo>
                  <a:lnTo>
                    <a:pt x="59596" y="8406"/>
                  </a:lnTo>
                  <a:lnTo>
                    <a:pt x="58870" y="7830"/>
                  </a:lnTo>
                  <a:lnTo>
                    <a:pt x="58143" y="7255"/>
                  </a:lnTo>
                  <a:lnTo>
                    <a:pt x="57400" y="6725"/>
                  </a:lnTo>
                  <a:lnTo>
                    <a:pt x="56658" y="6195"/>
                  </a:lnTo>
                  <a:lnTo>
                    <a:pt x="55901" y="5695"/>
                  </a:lnTo>
                  <a:lnTo>
                    <a:pt x="55129" y="5225"/>
                  </a:lnTo>
                  <a:lnTo>
                    <a:pt x="54341" y="4756"/>
                  </a:lnTo>
                  <a:lnTo>
                    <a:pt x="53554" y="4332"/>
                  </a:lnTo>
                  <a:lnTo>
                    <a:pt x="52766" y="3908"/>
                  </a:lnTo>
                  <a:lnTo>
                    <a:pt x="51963" y="3514"/>
                  </a:lnTo>
                  <a:lnTo>
                    <a:pt x="51145" y="3135"/>
                  </a:lnTo>
                  <a:lnTo>
                    <a:pt x="50328" y="2787"/>
                  </a:lnTo>
                  <a:lnTo>
                    <a:pt x="49510" y="2454"/>
                  </a:lnTo>
                  <a:lnTo>
                    <a:pt x="48677" y="2151"/>
                  </a:lnTo>
                  <a:lnTo>
                    <a:pt x="47844" y="1863"/>
                  </a:lnTo>
                  <a:lnTo>
                    <a:pt x="47011" y="1591"/>
                  </a:lnTo>
                  <a:lnTo>
                    <a:pt x="46163" y="1348"/>
                  </a:lnTo>
                  <a:lnTo>
                    <a:pt x="45315" y="1121"/>
                  </a:lnTo>
                  <a:lnTo>
                    <a:pt x="44451" y="909"/>
                  </a:lnTo>
                  <a:lnTo>
                    <a:pt x="43603" y="727"/>
                  </a:lnTo>
                  <a:lnTo>
                    <a:pt x="42740" y="561"/>
                  </a:lnTo>
                  <a:lnTo>
                    <a:pt x="41877" y="424"/>
                  </a:lnTo>
                  <a:lnTo>
                    <a:pt x="40998" y="303"/>
                  </a:lnTo>
                  <a:lnTo>
                    <a:pt x="40135" y="197"/>
                  </a:lnTo>
                  <a:lnTo>
                    <a:pt x="39272" y="122"/>
                  </a:lnTo>
                  <a:lnTo>
                    <a:pt x="38393" y="61"/>
                  </a:lnTo>
                  <a:lnTo>
                    <a:pt x="37530" y="16"/>
                  </a:lnTo>
                  <a:lnTo>
                    <a:pt x="3665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6784647" y="3113036"/>
            <a:ext cx="1910864" cy="1597375"/>
            <a:chOff x="2989138" y="1254675"/>
            <a:chExt cx="3165779" cy="2875045"/>
          </a:xfrm>
        </p:grpSpPr>
        <p:sp>
          <p:nvSpPr>
            <p:cNvPr id="693" name="Google Shape;693;p31"/>
            <p:cNvSpPr/>
            <p:nvPr/>
          </p:nvSpPr>
          <p:spPr>
            <a:xfrm>
              <a:off x="4809582" y="1254675"/>
              <a:ext cx="1345334" cy="2319573"/>
            </a:xfrm>
            <a:custGeom>
              <a:avLst/>
              <a:gdLst/>
              <a:ahLst/>
              <a:cxnLst/>
              <a:rect l="l" t="t" r="r" b="b"/>
              <a:pathLst>
                <a:path w="19051" h="32847" extrusionOk="0">
                  <a:moveTo>
                    <a:pt x="5654" y="0"/>
                  </a:moveTo>
                  <a:lnTo>
                    <a:pt x="4978" y="31"/>
                  </a:lnTo>
                  <a:lnTo>
                    <a:pt x="4302" y="154"/>
                  </a:lnTo>
                  <a:lnTo>
                    <a:pt x="3964" y="216"/>
                  </a:lnTo>
                  <a:lnTo>
                    <a:pt x="3657" y="308"/>
                  </a:lnTo>
                  <a:lnTo>
                    <a:pt x="3319" y="431"/>
                  </a:lnTo>
                  <a:lnTo>
                    <a:pt x="3011" y="554"/>
                  </a:lnTo>
                  <a:lnTo>
                    <a:pt x="2704" y="707"/>
                  </a:lnTo>
                  <a:lnTo>
                    <a:pt x="2428" y="892"/>
                  </a:lnTo>
                  <a:lnTo>
                    <a:pt x="2120" y="1076"/>
                  </a:lnTo>
                  <a:lnTo>
                    <a:pt x="1844" y="1291"/>
                  </a:lnTo>
                  <a:lnTo>
                    <a:pt x="1598" y="1537"/>
                  </a:lnTo>
                  <a:lnTo>
                    <a:pt x="1322" y="1813"/>
                  </a:lnTo>
                  <a:lnTo>
                    <a:pt x="1106" y="2090"/>
                  </a:lnTo>
                  <a:lnTo>
                    <a:pt x="861" y="2397"/>
                  </a:lnTo>
                  <a:lnTo>
                    <a:pt x="553" y="2889"/>
                  </a:lnTo>
                  <a:lnTo>
                    <a:pt x="338" y="3411"/>
                  </a:lnTo>
                  <a:lnTo>
                    <a:pt x="154" y="3933"/>
                  </a:lnTo>
                  <a:lnTo>
                    <a:pt x="62" y="4456"/>
                  </a:lnTo>
                  <a:lnTo>
                    <a:pt x="0" y="4978"/>
                  </a:lnTo>
                  <a:lnTo>
                    <a:pt x="0" y="5500"/>
                  </a:lnTo>
                  <a:lnTo>
                    <a:pt x="62" y="6023"/>
                  </a:lnTo>
                  <a:lnTo>
                    <a:pt x="185" y="6545"/>
                  </a:lnTo>
                  <a:lnTo>
                    <a:pt x="338" y="7067"/>
                  </a:lnTo>
                  <a:lnTo>
                    <a:pt x="523" y="7559"/>
                  </a:lnTo>
                  <a:lnTo>
                    <a:pt x="768" y="8051"/>
                  </a:lnTo>
                  <a:lnTo>
                    <a:pt x="1045" y="8512"/>
                  </a:lnTo>
                  <a:lnTo>
                    <a:pt x="1352" y="8972"/>
                  </a:lnTo>
                  <a:lnTo>
                    <a:pt x="1690" y="9372"/>
                  </a:lnTo>
                  <a:lnTo>
                    <a:pt x="2090" y="9771"/>
                  </a:lnTo>
                  <a:lnTo>
                    <a:pt x="2489" y="10171"/>
                  </a:lnTo>
                  <a:lnTo>
                    <a:pt x="2889" y="10478"/>
                  </a:lnTo>
                  <a:lnTo>
                    <a:pt x="3319" y="10816"/>
                  </a:lnTo>
                  <a:lnTo>
                    <a:pt x="3749" y="11093"/>
                  </a:lnTo>
                  <a:lnTo>
                    <a:pt x="4179" y="11369"/>
                  </a:lnTo>
                  <a:lnTo>
                    <a:pt x="5101" y="11861"/>
                  </a:lnTo>
                  <a:lnTo>
                    <a:pt x="6023" y="12322"/>
                  </a:lnTo>
                  <a:lnTo>
                    <a:pt x="6975" y="12752"/>
                  </a:lnTo>
                  <a:lnTo>
                    <a:pt x="7928" y="13151"/>
                  </a:lnTo>
                  <a:lnTo>
                    <a:pt x="8880" y="13581"/>
                  </a:lnTo>
                  <a:lnTo>
                    <a:pt x="9833" y="14011"/>
                  </a:lnTo>
                  <a:lnTo>
                    <a:pt x="10509" y="14349"/>
                  </a:lnTo>
                  <a:lnTo>
                    <a:pt x="11215" y="14687"/>
                  </a:lnTo>
                  <a:lnTo>
                    <a:pt x="11891" y="15087"/>
                  </a:lnTo>
                  <a:lnTo>
                    <a:pt x="12567" y="15486"/>
                  </a:lnTo>
                  <a:lnTo>
                    <a:pt x="13243" y="15916"/>
                  </a:lnTo>
                  <a:lnTo>
                    <a:pt x="13888" y="16347"/>
                  </a:lnTo>
                  <a:lnTo>
                    <a:pt x="14503" y="16808"/>
                  </a:lnTo>
                  <a:lnTo>
                    <a:pt x="15117" y="17268"/>
                  </a:lnTo>
                  <a:lnTo>
                    <a:pt x="15486" y="17606"/>
                  </a:lnTo>
                  <a:lnTo>
                    <a:pt x="15824" y="17944"/>
                  </a:lnTo>
                  <a:lnTo>
                    <a:pt x="16131" y="18282"/>
                  </a:lnTo>
                  <a:lnTo>
                    <a:pt x="16439" y="18651"/>
                  </a:lnTo>
                  <a:lnTo>
                    <a:pt x="16746" y="19020"/>
                  </a:lnTo>
                  <a:lnTo>
                    <a:pt x="16992" y="19419"/>
                  </a:lnTo>
                  <a:lnTo>
                    <a:pt x="17237" y="19819"/>
                  </a:lnTo>
                  <a:lnTo>
                    <a:pt x="17453" y="20249"/>
                  </a:lnTo>
                  <a:lnTo>
                    <a:pt x="17668" y="20679"/>
                  </a:lnTo>
                  <a:lnTo>
                    <a:pt x="17852" y="21109"/>
                  </a:lnTo>
                  <a:lnTo>
                    <a:pt x="18006" y="21570"/>
                  </a:lnTo>
                  <a:lnTo>
                    <a:pt x="18159" y="22031"/>
                  </a:lnTo>
                  <a:lnTo>
                    <a:pt x="18282" y="22492"/>
                  </a:lnTo>
                  <a:lnTo>
                    <a:pt x="18374" y="22953"/>
                  </a:lnTo>
                  <a:lnTo>
                    <a:pt x="18466" y="23414"/>
                  </a:lnTo>
                  <a:lnTo>
                    <a:pt x="18528" y="23905"/>
                  </a:lnTo>
                  <a:lnTo>
                    <a:pt x="18620" y="24735"/>
                  </a:lnTo>
                  <a:lnTo>
                    <a:pt x="18620" y="25626"/>
                  </a:lnTo>
                  <a:lnTo>
                    <a:pt x="18589" y="26056"/>
                  </a:lnTo>
                  <a:lnTo>
                    <a:pt x="18528" y="26486"/>
                  </a:lnTo>
                  <a:lnTo>
                    <a:pt x="18466" y="26947"/>
                  </a:lnTo>
                  <a:lnTo>
                    <a:pt x="18405" y="27377"/>
                  </a:lnTo>
                  <a:lnTo>
                    <a:pt x="18282" y="27807"/>
                  </a:lnTo>
                  <a:lnTo>
                    <a:pt x="18159" y="28238"/>
                  </a:lnTo>
                  <a:lnTo>
                    <a:pt x="18006" y="28637"/>
                  </a:lnTo>
                  <a:lnTo>
                    <a:pt x="17852" y="29036"/>
                  </a:lnTo>
                  <a:lnTo>
                    <a:pt x="17637" y="29436"/>
                  </a:lnTo>
                  <a:lnTo>
                    <a:pt x="17422" y="29805"/>
                  </a:lnTo>
                  <a:lnTo>
                    <a:pt x="17176" y="30143"/>
                  </a:lnTo>
                  <a:lnTo>
                    <a:pt x="16899" y="30480"/>
                  </a:lnTo>
                  <a:lnTo>
                    <a:pt x="16561" y="30818"/>
                  </a:lnTo>
                  <a:lnTo>
                    <a:pt x="16162" y="31126"/>
                  </a:lnTo>
                  <a:lnTo>
                    <a:pt x="15763" y="31402"/>
                  </a:lnTo>
                  <a:lnTo>
                    <a:pt x="15332" y="31679"/>
                  </a:lnTo>
                  <a:lnTo>
                    <a:pt x="14902" y="31894"/>
                  </a:lnTo>
                  <a:lnTo>
                    <a:pt x="14441" y="32078"/>
                  </a:lnTo>
                  <a:lnTo>
                    <a:pt x="13981" y="32232"/>
                  </a:lnTo>
                  <a:lnTo>
                    <a:pt x="13520" y="32355"/>
                  </a:lnTo>
                  <a:lnTo>
                    <a:pt x="13182" y="32416"/>
                  </a:lnTo>
                  <a:lnTo>
                    <a:pt x="12567" y="32416"/>
                  </a:lnTo>
                  <a:lnTo>
                    <a:pt x="12260" y="32385"/>
                  </a:lnTo>
                  <a:lnTo>
                    <a:pt x="11953" y="32324"/>
                  </a:lnTo>
                  <a:lnTo>
                    <a:pt x="11645" y="32263"/>
                  </a:lnTo>
                  <a:lnTo>
                    <a:pt x="11062" y="32048"/>
                  </a:lnTo>
                  <a:lnTo>
                    <a:pt x="10509" y="31802"/>
                  </a:lnTo>
                  <a:lnTo>
                    <a:pt x="9925" y="31494"/>
                  </a:lnTo>
                  <a:lnTo>
                    <a:pt x="8849" y="30849"/>
                  </a:lnTo>
                  <a:lnTo>
                    <a:pt x="8757" y="30818"/>
                  </a:lnTo>
                  <a:lnTo>
                    <a:pt x="8696" y="30818"/>
                  </a:lnTo>
                  <a:lnTo>
                    <a:pt x="8634" y="30880"/>
                  </a:lnTo>
                  <a:lnTo>
                    <a:pt x="8573" y="30941"/>
                  </a:lnTo>
                  <a:lnTo>
                    <a:pt x="8542" y="31003"/>
                  </a:lnTo>
                  <a:lnTo>
                    <a:pt x="8542" y="31095"/>
                  </a:lnTo>
                  <a:lnTo>
                    <a:pt x="8573" y="31156"/>
                  </a:lnTo>
                  <a:lnTo>
                    <a:pt x="8634" y="31218"/>
                  </a:lnTo>
                  <a:lnTo>
                    <a:pt x="9433" y="31710"/>
                  </a:lnTo>
                  <a:lnTo>
                    <a:pt x="10263" y="32170"/>
                  </a:lnTo>
                  <a:lnTo>
                    <a:pt x="10662" y="32355"/>
                  </a:lnTo>
                  <a:lnTo>
                    <a:pt x="11092" y="32539"/>
                  </a:lnTo>
                  <a:lnTo>
                    <a:pt x="11553" y="32693"/>
                  </a:lnTo>
                  <a:lnTo>
                    <a:pt x="11983" y="32785"/>
                  </a:lnTo>
                  <a:lnTo>
                    <a:pt x="12414" y="32846"/>
                  </a:lnTo>
                  <a:lnTo>
                    <a:pt x="12813" y="32846"/>
                  </a:lnTo>
                  <a:lnTo>
                    <a:pt x="13212" y="32816"/>
                  </a:lnTo>
                  <a:lnTo>
                    <a:pt x="13612" y="32754"/>
                  </a:lnTo>
                  <a:lnTo>
                    <a:pt x="13981" y="32662"/>
                  </a:lnTo>
                  <a:lnTo>
                    <a:pt x="14380" y="32539"/>
                  </a:lnTo>
                  <a:lnTo>
                    <a:pt x="14749" y="32416"/>
                  </a:lnTo>
                  <a:lnTo>
                    <a:pt x="15117" y="32232"/>
                  </a:lnTo>
                  <a:lnTo>
                    <a:pt x="15732" y="31925"/>
                  </a:lnTo>
                  <a:lnTo>
                    <a:pt x="16285" y="31556"/>
                  </a:lnTo>
                  <a:lnTo>
                    <a:pt x="16777" y="31156"/>
                  </a:lnTo>
                  <a:lnTo>
                    <a:pt x="17237" y="30665"/>
                  </a:lnTo>
                  <a:lnTo>
                    <a:pt x="17668" y="30173"/>
                  </a:lnTo>
                  <a:lnTo>
                    <a:pt x="18006" y="29620"/>
                  </a:lnTo>
                  <a:lnTo>
                    <a:pt x="18313" y="29036"/>
                  </a:lnTo>
                  <a:lnTo>
                    <a:pt x="18559" y="28391"/>
                  </a:lnTo>
                  <a:lnTo>
                    <a:pt x="18774" y="27592"/>
                  </a:lnTo>
                  <a:lnTo>
                    <a:pt x="18927" y="26824"/>
                  </a:lnTo>
                  <a:lnTo>
                    <a:pt x="19020" y="25995"/>
                  </a:lnTo>
                  <a:lnTo>
                    <a:pt x="19050" y="25196"/>
                  </a:lnTo>
                  <a:lnTo>
                    <a:pt x="19020" y="24397"/>
                  </a:lnTo>
                  <a:lnTo>
                    <a:pt x="18958" y="23567"/>
                  </a:lnTo>
                  <a:lnTo>
                    <a:pt x="18804" y="22768"/>
                  </a:lnTo>
                  <a:lnTo>
                    <a:pt x="18589" y="22000"/>
                  </a:lnTo>
                  <a:lnTo>
                    <a:pt x="18344" y="21232"/>
                  </a:lnTo>
                  <a:lnTo>
                    <a:pt x="18036" y="20495"/>
                  </a:lnTo>
                  <a:lnTo>
                    <a:pt x="17668" y="19757"/>
                  </a:lnTo>
                  <a:lnTo>
                    <a:pt x="17268" y="19081"/>
                  </a:lnTo>
                  <a:lnTo>
                    <a:pt x="16777" y="18436"/>
                  </a:lnTo>
                  <a:lnTo>
                    <a:pt x="16254" y="17791"/>
                  </a:lnTo>
                  <a:lnTo>
                    <a:pt x="15701" y="17238"/>
                  </a:lnTo>
                  <a:lnTo>
                    <a:pt x="15087" y="16715"/>
                  </a:lnTo>
                  <a:lnTo>
                    <a:pt x="14503" y="16254"/>
                  </a:lnTo>
                  <a:lnTo>
                    <a:pt x="13888" y="15855"/>
                  </a:lnTo>
                  <a:lnTo>
                    <a:pt x="13274" y="15425"/>
                  </a:lnTo>
                  <a:lnTo>
                    <a:pt x="12629" y="15025"/>
                  </a:lnTo>
                  <a:lnTo>
                    <a:pt x="11983" y="14657"/>
                  </a:lnTo>
                  <a:lnTo>
                    <a:pt x="11338" y="14288"/>
                  </a:lnTo>
                  <a:lnTo>
                    <a:pt x="10693" y="13950"/>
                  </a:lnTo>
                  <a:lnTo>
                    <a:pt x="10048" y="13643"/>
                  </a:lnTo>
                  <a:lnTo>
                    <a:pt x="9187" y="13243"/>
                  </a:lnTo>
                  <a:lnTo>
                    <a:pt x="8327" y="12875"/>
                  </a:lnTo>
                  <a:lnTo>
                    <a:pt x="7467" y="12537"/>
                  </a:lnTo>
                  <a:lnTo>
                    <a:pt x="6606" y="12168"/>
                  </a:lnTo>
                  <a:lnTo>
                    <a:pt x="5531" y="11646"/>
                  </a:lnTo>
                  <a:lnTo>
                    <a:pt x="5009" y="11369"/>
                  </a:lnTo>
                  <a:lnTo>
                    <a:pt x="4486" y="11062"/>
                  </a:lnTo>
                  <a:lnTo>
                    <a:pt x="3964" y="10724"/>
                  </a:lnTo>
                  <a:lnTo>
                    <a:pt x="3472" y="10386"/>
                  </a:lnTo>
                  <a:lnTo>
                    <a:pt x="2981" y="10017"/>
                  </a:lnTo>
                  <a:lnTo>
                    <a:pt x="2520" y="9618"/>
                  </a:lnTo>
                  <a:lnTo>
                    <a:pt x="2090" y="9188"/>
                  </a:lnTo>
                  <a:lnTo>
                    <a:pt x="1690" y="8757"/>
                  </a:lnTo>
                  <a:lnTo>
                    <a:pt x="1352" y="8266"/>
                  </a:lnTo>
                  <a:lnTo>
                    <a:pt x="1045" y="7774"/>
                  </a:lnTo>
                  <a:lnTo>
                    <a:pt x="799" y="7252"/>
                  </a:lnTo>
                  <a:lnTo>
                    <a:pt x="615" y="6668"/>
                  </a:lnTo>
                  <a:lnTo>
                    <a:pt x="492" y="6084"/>
                  </a:lnTo>
                  <a:lnTo>
                    <a:pt x="461" y="5777"/>
                  </a:lnTo>
                  <a:lnTo>
                    <a:pt x="430" y="5470"/>
                  </a:lnTo>
                  <a:lnTo>
                    <a:pt x="430" y="5101"/>
                  </a:lnTo>
                  <a:lnTo>
                    <a:pt x="461" y="4763"/>
                  </a:lnTo>
                  <a:lnTo>
                    <a:pt x="523" y="4394"/>
                  </a:lnTo>
                  <a:lnTo>
                    <a:pt x="584" y="4056"/>
                  </a:lnTo>
                  <a:lnTo>
                    <a:pt x="676" y="3749"/>
                  </a:lnTo>
                  <a:lnTo>
                    <a:pt x="799" y="3411"/>
                  </a:lnTo>
                  <a:lnTo>
                    <a:pt x="953" y="3104"/>
                  </a:lnTo>
                  <a:lnTo>
                    <a:pt x="1137" y="2827"/>
                  </a:lnTo>
                  <a:lnTo>
                    <a:pt x="1322" y="2520"/>
                  </a:lnTo>
                  <a:lnTo>
                    <a:pt x="1537" y="2274"/>
                  </a:lnTo>
                  <a:lnTo>
                    <a:pt x="1752" y="1998"/>
                  </a:lnTo>
                  <a:lnTo>
                    <a:pt x="1997" y="1752"/>
                  </a:lnTo>
                  <a:lnTo>
                    <a:pt x="2274" y="1537"/>
                  </a:lnTo>
                  <a:lnTo>
                    <a:pt x="2551" y="1322"/>
                  </a:lnTo>
                  <a:lnTo>
                    <a:pt x="2858" y="1137"/>
                  </a:lnTo>
                  <a:lnTo>
                    <a:pt x="3165" y="984"/>
                  </a:lnTo>
                  <a:lnTo>
                    <a:pt x="3626" y="769"/>
                  </a:lnTo>
                  <a:lnTo>
                    <a:pt x="4118" y="615"/>
                  </a:lnTo>
                  <a:lnTo>
                    <a:pt x="4609" y="492"/>
                  </a:lnTo>
                  <a:lnTo>
                    <a:pt x="5101" y="431"/>
                  </a:lnTo>
                  <a:lnTo>
                    <a:pt x="5592" y="400"/>
                  </a:lnTo>
                  <a:lnTo>
                    <a:pt x="6084" y="400"/>
                  </a:lnTo>
                  <a:lnTo>
                    <a:pt x="6576" y="431"/>
                  </a:lnTo>
                  <a:lnTo>
                    <a:pt x="7067" y="523"/>
                  </a:lnTo>
                  <a:lnTo>
                    <a:pt x="7559" y="615"/>
                  </a:lnTo>
                  <a:lnTo>
                    <a:pt x="8050" y="738"/>
                  </a:lnTo>
                  <a:lnTo>
                    <a:pt x="8542" y="892"/>
                  </a:lnTo>
                  <a:lnTo>
                    <a:pt x="9003" y="1076"/>
                  </a:lnTo>
                  <a:lnTo>
                    <a:pt x="9464" y="1291"/>
                  </a:lnTo>
                  <a:lnTo>
                    <a:pt x="9925" y="1506"/>
                  </a:lnTo>
                  <a:lnTo>
                    <a:pt x="10816" y="1967"/>
                  </a:lnTo>
                  <a:lnTo>
                    <a:pt x="10877" y="1998"/>
                  </a:lnTo>
                  <a:lnTo>
                    <a:pt x="10969" y="1998"/>
                  </a:lnTo>
                  <a:lnTo>
                    <a:pt x="11031" y="1967"/>
                  </a:lnTo>
                  <a:lnTo>
                    <a:pt x="11092" y="1905"/>
                  </a:lnTo>
                  <a:lnTo>
                    <a:pt x="11123" y="1813"/>
                  </a:lnTo>
                  <a:lnTo>
                    <a:pt x="11123" y="1752"/>
                  </a:lnTo>
                  <a:lnTo>
                    <a:pt x="11092" y="1660"/>
                  </a:lnTo>
                  <a:lnTo>
                    <a:pt x="11031" y="1598"/>
                  </a:lnTo>
                  <a:lnTo>
                    <a:pt x="10416" y="1260"/>
                  </a:lnTo>
                  <a:lnTo>
                    <a:pt x="9771" y="953"/>
                  </a:lnTo>
                  <a:lnTo>
                    <a:pt x="9126" y="707"/>
                  </a:lnTo>
                  <a:lnTo>
                    <a:pt x="8450" y="461"/>
                  </a:lnTo>
                  <a:lnTo>
                    <a:pt x="7774" y="277"/>
                  </a:lnTo>
                  <a:lnTo>
                    <a:pt x="7067" y="123"/>
                  </a:lnTo>
                  <a:lnTo>
                    <a:pt x="6361" y="31"/>
                  </a:lnTo>
                  <a:lnTo>
                    <a:pt x="5654"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5783819" y="1502047"/>
              <a:ext cx="115036" cy="108539"/>
            </a:xfrm>
            <a:custGeom>
              <a:avLst/>
              <a:gdLst/>
              <a:ahLst/>
              <a:cxnLst/>
              <a:rect l="l" t="t" r="r" b="b"/>
              <a:pathLst>
                <a:path w="1629" h="1537" extrusionOk="0">
                  <a:moveTo>
                    <a:pt x="123" y="0"/>
                  </a:moveTo>
                  <a:lnTo>
                    <a:pt x="62" y="62"/>
                  </a:lnTo>
                  <a:lnTo>
                    <a:pt x="31" y="123"/>
                  </a:lnTo>
                  <a:lnTo>
                    <a:pt x="0" y="185"/>
                  </a:lnTo>
                  <a:lnTo>
                    <a:pt x="0" y="277"/>
                  </a:lnTo>
                  <a:lnTo>
                    <a:pt x="62" y="338"/>
                  </a:lnTo>
                  <a:lnTo>
                    <a:pt x="1260" y="1475"/>
                  </a:lnTo>
                  <a:lnTo>
                    <a:pt x="1321" y="1537"/>
                  </a:lnTo>
                  <a:lnTo>
                    <a:pt x="1414" y="1537"/>
                  </a:lnTo>
                  <a:lnTo>
                    <a:pt x="1475" y="1506"/>
                  </a:lnTo>
                  <a:lnTo>
                    <a:pt x="1567" y="1475"/>
                  </a:lnTo>
                  <a:lnTo>
                    <a:pt x="1598" y="1414"/>
                  </a:lnTo>
                  <a:lnTo>
                    <a:pt x="1629" y="1321"/>
                  </a:lnTo>
                  <a:lnTo>
                    <a:pt x="1598" y="1260"/>
                  </a:lnTo>
                  <a:lnTo>
                    <a:pt x="1567" y="1168"/>
                  </a:lnTo>
                  <a:lnTo>
                    <a:pt x="369" y="62"/>
                  </a:lnTo>
                  <a:lnTo>
                    <a:pt x="277" y="0"/>
                  </a:lnTo>
                  <a:close/>
                </a:path>
              </a:pathLst>
            </a:custGeom>
            <a:solidFill>
              <a:srgbClr val="2C2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5705716" y="1558471"/>
              <a:ext cx="130219" cy="121533"/>
            </a:xfrm>
            <a:custGeom>
              <a:avLst/>
              <a:gdLst/>
              <a:ahLst/>
              <a:cxnLst/>
              <a:rect l="l" t="t" r="r" b="b"/>
              <a:pathLst>
                <a:path w="1844" h="1721" extrusionOk="0">
                  <a:moveTo>
                    <a:pt x="154" y="0"/>
                  </a:moveTo>
                  <a:lnTo>
                    <a:pt x="92" y="62"/>
                  </a:lnTo>
                  <a:lnTo>
                    <a:pt x="31" y="123"/>
                  </a:lnTo>
                  <a:lnTo>
                    <a:pt x="0" y="184"/>
                  </a:lnTo>
                  <a:lnTo>
                    <a:pt x="31" y="277"/>
                  </a:lnTo>
                  <a:lnTo>
                    <a:pt x="92" y="338"/>
                  </a:lnTo>
                  <a:lnTo>
                    <a:pt x="1475" y="1690"/>
                  </a:lnTo>
                  <a:lnTo>
                    <a:pt x="1567" y="1721"/>
                  </a:lnTo>
                  <a:lnTo>
                    <a:pt x="1721" y="1721"/>
                  </a:lnTo>
                  <a:lnTo>
                    <a:pt x="1782" y="1659"/>
                  </a:lnTo>
                  <a:lnTo>
                    <a:pt x="1813" y="1598"/>
                  </a:lnTo>
                  <a:lnTo>
                    <a:pt x="1844" y="1536"/>
                  </a:lnTo>
                  <a:lnTo>
                    <a:pt x="1844" y="1444"/>
                  </a:lnTo>
                  <a:lnTo>
                    <a:pt x="1782" y="1383"/>
                  </a:lnTo>
                  <a:lnTo>
                    <a:pt x="369" y="31"/>
                  </a:lnTo>
                  <a:lnTo>
                    <a:pt x="307" y="0"/>
                  </a:lnTo>
                  <a:close/>
                </a:path>
              </a:pathLst>
            </a:custGeom>
            <a:solidFill>
              <a:srgbClr val="2C2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527760" y="1337156"/>
              <a:ext cx="282117" cy="269123"/>
            </a:xfrm>
            <a:custGeom>
              <a:avLst/>
              <a:gdLst/>
              <a:ahLst/>
              <a:cxnLst/>
              <a:rect l="l" t="t" r="r" b="b"/>
              <a:pathLst>
                <a:path w="3995"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05" y="3810"/>
                  </a:lnTo>
                  <a:lnTo>
                    <a:pt x="2459" y="3779"/>
                  </a:lnTo>
                  <a:lnTo>
                    <a:pt x="2612" y="3718"/>
                  </a:lnTo>
                  <a:lnTo>
                    <a:pt x="2827" y="3626"/>
                  </a:lnTo>
                  <a:lnTo>
                    <a:pt x="3073" y="3503"/>
                  </a:lnTo>
                  <a:lnTo>
                    <a:pt x="3319" y="3288"/>
                  </a:lnTo>
                  <a:lnTo>
                    <a:pt x="3565" y="3011"/>
                  </a:lnTo>
                  <a:lnTo>
                    <a:pt x="3780" y="2704"/>
                  </a:lnTo>
                  <a:lnTo>
                    <a:pt x="3903" y="2458"/>
                  </a:lnTo>
                  <a:lnTo>
                    <a:pt x="3995" y="2212"/>
                  </a:lnTo>
                  <a:lnTo>
                    <a:pt x="3995" y="2028"/>
                  </a:lnTo>
                  <a:lnTo>
                    <a:pt x="3995" y="1844"/>
                  </a:lnTo>
                  <a:lnTo>
                    <a:pt x="3964" y="1751"/>
                  </a:lnTo>
                  <a:lnTo>
                    <a:pt x="3903" y="1629"/>
                  </a:lnTo>
                  <a:lnTo>
                    <a:pt x="3380" y="1168"/>
                  </a:lnTo>
                  <a:lnTo>
                    <a:pt x="2797" y="737"/>
                  </a:lnTo>
                  <a:lnTo>
                    <a:pt x="2489" y="522"/>
                  </a:lnTo>
                  <a:lnTo>
                    <a:pt x="2182" y="338"/>
                  </a:lnTo>
                  <a:lnTo>
                    <a:pt x="1844" y="215"/>
                  </a:lnTo>
                  <a:lnTo>
                    <a:pt x="1475" y="92"/>
                  </a:lnTo>
                  <a:lnTo>
                    <a:pt x="1168"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527760" y="1337156"/>
              <a:ext cx="201895" cy="269123"/>
            </a:xfrm>
            <a:custGeom>
              <a:avLst/>
              <a:gdLst/>
              <a:ahLst/>
              <a:cxnLst/>
              <a:rect l="l" t="t" r="r" b="b"/>
              <a:pathLst>
                <a:path w="2859"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97" y="3779"/>
                  </a:lnTo>
                  <a:lnTo>
                    <a:pt x="2581" y="3749"/>
                  </a:lnTo>
                  <a:lnTo>
                    <a:pt x="2858" y="3626"/>
                  </a:lnTo>
                  <a:lnTo>
                    <a:pt x="2643" y="3472"/>
                  </a:lnTo>
                  <a:lnTo>
                    <a:pt x="2428" y="3318"/>
                  </a:lnTo>
                  <a:lnTo>
                    <a:pt x="2028" y="2919"/>
                  </a:lnTo>
                  <a:lnTo>
                    <a:pt x="1660" y="2489"/>
                  </a:lnTo>
                  <a:lnTo>
                    <a:pt x="1322" y="2120"/>
                  </a:lnTo>
                  <a:lnTo>
                    <a:pt x="1107" y="1844"/>
                  </a:lnTo>
                  <a:lnTo>
                    <a:pt x="922" y="1536"/>
                  </a:lnTo>
                  <a:lnTo>
                    <a:pt x="830" y="1383"/>
                  </a:lnTo>
                  <a:lnTo>
                    <a:pt x="769" y="1198"/>
                  </a:lnTo>
                  <a:lnTo>
                    <a:pt x="738" y="1014"/>
                  </a:lnTo>
                  <a:lnTo>
                    <a:pt x="738" y="830"/>
                  </a:lnTo>
                  <a:lnTo>
                    <a:pt x="738" y="676"/>
                  </a:lnTo>
                  <a:lnTo>
                    <a:pt x="769" y="522"/>
                  </a:lnTo>
                  <a:lnTo>
                    <a:pt x="830" y="369"/>
                  </a:lnTo>
                  <a:lnTo>
                    <a:pt x="892" y="246"/>
                  </a:lnTo>
                  <a:lnTo>
                    <a:pt x="1014" y="123"/>
                  </a:lnTo>
                  <a:lnTo>
                    <a:pt x="1137"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2989138" y="3756436"/>
              <a:ext cx="3016073" cy="373284"/>
            </a:xfrm>
            <a:custGeom>
              <a:avLst/>
              <a:gdLst/>
              <a:ahLst/>
              <a:cxnLst/>
              <a:rect l="l" t="t" r="r" b="b"/>
              <a:pathLst>
                <a:path w="42710" h="5286" extrusionOk="0">
                  <a:moveTo>
                    <a:pt x="23598" y="0"/>
                  </a:moveTo>
                  <a:lnTo>
                    <a:pt x="22031" y="31"/>
                  </a:lnTo>
                  <a:lnTo>
                    <a:pt x="20679" y="62"/>
                  </a:lnTo>
                  <a:lnTo>
                    <a:pt x="19358" y="93"/>
                  </a:lnTo>
                  <a:lnTo>
                    <a:pt x="18098" y="185"/>
                  </a:lnTo>
                  <a:lnTo>
                    <a:pt x="16900" y="277"/>
                  </a:lnTo>
                  <a:lnTo>
                    <a:pt x="15701" y="400"/>
                  </a:lnTo>
                  <a:lnTo>
                    <a:pt x="14564" y="523"/>
                  </a:lnTo>
                  <a:lnTo>
                    <a:pt x="13489" y="676"/>
                  </a:lnTo>
                  <a:lnTo>
                    <a:pt x="12444" y="861"/>
                  </a:lnTo>
                  <a:lnTo>
                    <a:pt x="11430" y="1014"/>
                  </a:lnTo>
                  <a:lnTo>
                    <a:pt x="10447" y="1229"/>
                  </a:lnTo>
                  <a:lnTo>
                    <a:pt x="8634" y="1629"/>
                  </a:lnTo>
                  <a:lnTo>
                    <a:pt x="7006" y="2059"/>
                  </a:lnTo>
                  <a:lnTo>
                    <a:pt x="5531" y="2520"/>
                  </a:lnTo>
                  <a:lnTo>
                    <a:pt x="4241" y="2981"/>
                  </a:lnTo>
                  <a:lnTo>
                    <a:pt x="3134" y="3442"/>
                  </a:lnTo>
                  <a:lnTo>
                    <a:pt x="2182" y="3872"/>
                  </a:lnTo>
                  <a:lnTo>
                    <a:pt x="1383" y="4271"/>
                  </a:lnTo>
                  <a:lnTo>
                    <a:pt x="799" y="4609"/>
                  </a:lnTo>
                  <a:lnTo>
                    <a:pt x="338" y="4916"/>
                  </a:lnTo>
                  <a:lnTo>
                    <a:pt x="93" y="5132"/>
                  </a:lnTo>
                  <a:lnTo>
                    <a:pt x="31" y="5224"/>
                  </a:lnTo>
                  <a:lnTo>
                    <a:pt x="0" y="5285"/>
                  </a:lnTo>
                  <a:lnTo>
                    <a:pt x="42709" y="5285"/>
                  </a:lnTo>
                  <a:lnTo>
                    <a:pt x="42586" y="4855"/>
                  </a:lnTo>
                  <a:lnTo>
                    <a:pt x="42371" y="4425"/>
                  </a:lnTo>
                  <a:lnTo>
                    <a:pt x="42218" y="4179"/>
                  </a:lnTo>
                  <a:lnTo>
                    <a:pt x="42064" y="3964"/>
                  </a:lnTo>
                  <a:lnTo>
                    <a:pt x="41849" y="3749"/>
                  </a:lnTo>
                  <a:lnTo>
                    <a:pt x="41634" y="3503"/>
                  </a:lnTo>
                  <a:lnTo>
                    <a:pt x="41388" y="3288"/>
                  </a:lnTo>
                  <a:lnTo>
                    <a:pt x="41111" y="3042"/>
                  </a:lnTo>
                  <a:lnTo>
                    <a:pt x="40773" y="2827"/>
                  </a:lnTo>
                  <a:lnTo>
                    <a:pt x="40435" y="2581"/>
                  </a:lnTo>
                  <a:lnTo>
                    <a:pt x="40036" y="2366"/>
                  </a:lnTo>
                  <a:lnTo>
                    <a:pt x="39575" y="2151"/>
                  </a:lnTo>
                  <a:lnTo>
                    <a:pt x="39084" y="1936"/>
                  </a:lnTo>
                  <a:lnTo>
                    <a:pt x="38561" y="1752"/>
                  </a:lnTo>
                  <a:lnTo>
                    <a:pt x="37977" y="1537"/>
                  </a:lnTo>
                  <a:lnTo>
                    <a:pt x="37363" y="1352"/>
                  </a:lnTo>
                  <a:lnTo>
                    <a:pt x="36687" y="1168"/>
                  </a:lnTo>
                  <a:lnTo>
                    <a:pt x="35950" y="1014"/>
                  </a:lnTo>
                  <a:lnTo>
                    <a:pt x="35151" y="861"/>
                  </a:lnTo>
                  <a:lnTo>
                    <a:pt x="34290" y="707"/>
                  </a:lnTo>
                  <a:lnTo>
                    <a:pt x="33369" y="553"/>
                  </a:lnTo>
                  <a:lnTo>
                    <a:pt x="32385" y="431"/>
                  </a:lnTo>
                  <a:lnTo>
                    <a:pt x="31341" y="338"/>
                  </a:lnTo>
                  <a:lnTo>
                    <a:pt x="30235" y="246"/>
                  </a:lnTo>
                  <a:lnTo>
                    <a:pt x="29067" y="154"/>
                  </a:lnTo>
                  <a:lnTo>
                    <a:pt x="27807" y="93"/>
                  </a:lnTo>
                  <a:lnTo>
                    <a:pt x="26486" y="62"/>
                  </a:lnTo>
                  <a:lnTo>
                    <a:pt x="25073" y="31"/>
                  </a:lnTo>
                  <a:lnTo>
                    <a:pt x="23598"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3384030" y="3576362"/>
              <a:ext cx="288684" cy="455695"/>
            </a:xfrm>
            <a:custGeom>
              <a:avLst/>
              <a:gdLst/>
              <a:ahLst/>
              <a:cxnLst/>
              <a:rect l="l" t="t" r="r" b="b"/>
              <a:pathLst>
                <a:path w="4088" h="6453" extrusionOk="0">
                  <a:moveTo>
                    <a:pt x="2028" y="0"/>
                  </a:moveTo>
                  <a:lnTo>
                    <a:pt x="1813" y="31"/>
                  </a:lnTo>
                  <a:lnTo>
                    <a:pt x="1629" y="92"/>
                  </a:lnTo>
                  <a:lnTo>
                    <a:pt x="1414" y="154"/>
                  </a:lnTo>
                  <a:lnTo>
                    <a:pt x="1230" y="277"/>
                  </a:lnTo>
                  <a:lnTo>
                    <a:pt x="1045" y="400"/>
                  </a:lnTo>
                  <a:lnTo>
                    <a:pt x="892" y="553"/>
                  </a:lnTo>
                  <a:lnTo>
                    <a:pt x="738" y="738"/>
                  </a:lnTo>
                  <a:lnTo>
                    <a:pt x="584" y="953"/>
                  </a:lnTo>
                  <a:lnTo>
                    <a:pt x="461" y="1198"/>
                  </a:lnTo>
                  <a:lnTo>
                    <a:pt x="338" y="1444"/>
                  </a:lnTo>
                  <a:lnTo>
                    <a:pt x="246" y="1690"/>
                  </a:lnTo>
                  <a:lnTo>
                    <a:pt x="154" y="1967"/>
                  </a:lnTo>
                  <a:lnTo>
                    <a:pt x="93" y="2274"/>
                  </a:lnTo>
                  <a:lnTo>
                    <a:pt x="31" y="2581"/>
                  </a:lnTo>
                  <a:lnTo>
                    <a:pt x="0" y="2919"/>
                  </a:lnTo>
                  <a:lnTo>
                    <a:pt x="0" y="3226"/>
                  </a:lnTo>
                  <a:lnTo>
                    <a:pt x="0" y="3564"/>
                  </a:lnTo>
                  <a:lnTo>
                    <a:pt x="31" y="3872"/>
                  </a:lnTo>
                  <a:lnTo>
                    <a:pt x="93" y="4179"/>
                  </a:lnTo>
                  <a:lnTo>
                    <a:pt x="154" y="4486"/>
                  </a:lnTo>
                  <a:lnTo>
                    <a:pt x="246" y="4763"/>
                  </a:lnTo>
                  <a:lnTo>
                    <a:pt x="338" y="5039"/>
                  </a:lnTo>
                  <a:lnTo>
                    <a:pt x="461" y="5285"/>
                  </a:lnTo>
                  <a:lnTo>
                    <a:pt x="584" y="5500"/>
                  </a:lnTo>
                  <a:lnTo>
                    <a:pt x="738" y="5715"/>
                  </a:lnTo>
                  <a:lnTo>
                    <a:pt x="892" y="5899"/>
                  </a:lnTo>
                  <a:lnTo>
                    <a:pt x="1045" y="6053"/>
                  </a:lnTo>
                  <a:lnTo>
                    <a:pt x="1230" y="6207"/>
                  </a:lnTo>
                  <a:lnTo>
                    <a:pt x="1414" y="6299"/>
                  </a:lnTo>
                  <a:lnTo>
                    <a:pt x="1629" y="6391"/>
                  </a:lnTo>
                  <a:lnTo>
                    <a:pt x="1813" y="6422"/>
                  </a:lnTo>
                  <a:lnTo>
                    <a:pt x="2028" y="6453"/>
                  </a:lnTo>
                  <a:lnTo>
                    <a:pt x="2243" y="6422"/>
                  </a:lnTo>
                  <a:lnTo>
                    <a:pt x="2459" y="6391"/>
                  </a:lnTo>
                  <a:lnTo>
                    <a:pt x="2643" y="6299"/>
                  </a:lnTo>
                  <a:lnTo>
                    <a:pt x="2827" y="6207"/>
                  </a:lnTo>
                  <a:lnTo>
                    <a:pt x="3012" y="6053"/>
                  </a:lnTo>
                  <a:lnTo>
                    <a:pt x="3196" y="5899"/>
                  </a:lnTo>
                  <a:lnTo>
                    <a:pt x="3350" y="5715"/>
                  </a:lnTo>
                  <a:lnTo>
                    <a:pt x="3503" y="5500"/>
                  </a:lnTo>
                  <a:lnTo>
                    <a:pt x="3626" y="5285"/>
                  </a:lnTo>
                  <a:lnTo>
                    <a:pt x="3749" y="5039"/>
                  </a:lnTo>
                  <a:lnTo>
                    <a:pt x="3841" y="4763"/>
                  </a:lnTo>
                  <a:lnTo>
                    <a:pt x="3933" y="4486"/>
                  </a:lnTo>
                  <a:lnTo>
                    <a:pt x="3995" y="4179"/>
                  </a:lnTo>
                  <a:lnTo>
                    <a:pt x="4056" y="3872"/>
                  </a:lnTo>
                  <a:lnTo>
                    <a:pt x="4087" y="3564"/>
                  </a:lnTo>
                  <a:lnTo>
                    <a:pt x="4087" y="3226"/>
                  </a:lnTo>
                  <a:lnTo>
                    <a:pt x="4087" y="2919"/>
                  </a:lnTo>
                  <a:lnTo>
                    <a:pt x="4056" y="2581"/>
                  </a:lnTo>
                  <a:lnTo>
                    <a:pt x="3995" y="2274"/>
                  </a:lnTo>
                  <a:lnTo>
                    <a:pt x="3933" y="1967"/>
                  </a:lnTo>
                  <a:lnTo>
                    <a:pt x="3841" y="1690"/>
                  </a:lnTo>
                  <a:lnTo>
                    <a:pt x="3749" y="1444"/>
                  </a:lnTo>
                  <a:lnTo>
                    <a:pt x="3626" y="1198"/>
                  </a:lnTo>
                  <a:lnTo>
                    <a:pt x="3503" y="953"/>
                  </a:lnTo>
                  <a:lnTo>
                    <a:pt x="3350" y="738"/>
                  </a:lnTo>
                  <a:lnTo>
                    <a:pt x="3196" y="553"/>
                  </a:lnTo>
                  <a:lnTo>
                    <a:pt x="3012" y="400"/>
                  </a:lnTo>
                  <a:lnTo>
                    <a:pt x="2827" y="277"/>
                  </a:lnTo>
                  <a:lnTo>
                    <a:pt x="2643" y="154"/>
                  </a:lnTo>
                  <a:lnTo>
                    <a:pt x="2459" y="92"/>
                  </a:lnTo>
                  <a:lnTo>
                    <a:pt x="2243" y="31"/>
                  </a:lnTo>
                  <a:lnTo>
                    <a:pt x="202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3470818" y="3673955"/>
              <a:ext cx="138905" cy="262626"/>
            </a:xfrm>
            <a:custGeom>
              <a:avLst/>
              <a:gdLst/>
              <a:ahLst/>
              <a:cxnLst/>
              <a:rect l="l" t="t" r="r" b="b"/>
              <a:pathLst>
                <a:path w="1967" h="3719" extrusionOk="0">
                  <a:moveTo>
                    <a:pt x="892" y="1"/>
                  </a:moveTo>
                  <a:lnTo>
                    <a:pt x="769" y="31"/>
                  </a:lnTo>
                  <a:lnTo>
                    <a:pt x="584" y="124"/>
                  </a:lnTo>
                  <a:lnTo>
                    <a:pt x="431" y="308"/>
                  </a:lnTo>
                  <a:lnTo>
                    <a:pt x="277" y="523"/>
                  </a:lnTo>
                  <a:lnTo>
                    <a:pt x="154" y="800"/>
                  </a:lnTo>
                  <a:lnTo>
                    <a:pt x="62" y="1138"/>
                  </a:lnTo>
                  <a:lnTo>
                    <a:pt x="1" y="1476"/>
                  </a:lnTo>
                  <a:lnTo>
                    <a:pt x="1" y="1844"/>
                  </a:lnTo>
                  <a:lnTo>
                    <a:pt x="1" y="2213"/>
                  </a:lnTo>
                  <a:lnTo>
                    <a:pt x="62" y="2582"/>
                  </a:lnTo>
                  <a:lnTo>
                    <a:pt x="154" y="2889"/>
                  </a:lnTo>
                  <a:lnTo>
                    <a:pt x="277" y="3166"/>
                  </a:lnTo>
                  <a:lnTo>
                    <a:pt x="431" y="3411"/>
                  </a:lnTo>
                  <a:lnTo>
                    <a:pt x="584" y="3565"/>
                  </a:lnTo>
                  <a:lnTo>
                    <a:pt x="769" y="3688"/>
                  </a:lnTo>
                  <a:lnTo>
                    <a:pt x="892" y="3719"/>
                  </a:lnTo>
                  <a:lnTo>
                    <a:pt x="1076" y="3719"/>
                  </a:lnTo>
                  <a:lnTo>
                    <a:pt x="1168" y="3688"/>
                  </a:lnTo>
                  <a:lnTo>
                    <a:pt x="1352" y="3565"/>
                  </a:lnTo>
                  <a:lnTo>
                    <a:pt x="1537" y="3411"/>
                  </a:lnTo>
                  <a:lnTo>
                    <a:pt x="1690" y="3166"/>
                  </a:lnTo>
                  <a:lnTo>
                    <a:pt x="1783" y="2889"/>
                  </a:lnTo>
                  <a:lnTo>
                    <a:pt x="1875" y="2582"/>
                  </a:lnTo>
                  <a:lnTo>
                    <a:pt x="1936" y="2213"/>
                  </a:lnTo>
                  <a:lnTo>
                    <a:pt x="1967" y="1844"/>
                  </a:lnTo>
                  <a:lnTo>
                    <a:pt x="1936" y="1476"/>
                  </a:lnTo>
                  <a:lnTo>
                    <a:pt x="1875" y="1138"/>
                  </a:lnTo>
                  <a:lnTo>
                    <a:pt x="1783" y="800"/>
                  </a:lnTo>
                  <a:lnTo>
                    <a:pt x="1690" y="523"/>
                  </a:lnTo>
                  <a:lnTo>
                    <a:pt x="1537" y="308"/>
                  </a:lnTo>
                  <a:lnTo>
                    <a:pt x="1352" y="124"/>
                  </a:lnTo>
                  <a:lnTo>
                    <a:pt x="1168" y="31"/>
                  </a:lnTo>
                  <a:lnTo>
                    <a:pt x="107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3512059" y="3576362"/>
              <a:ext cx="97664" cy="453506"/>
            </a:xfrm>
            <a:custGeom>
              <a:avLst/>
              <a:gdLst/>
              <a:ahLst/>
              <a:cxnLst/>
              <a:rect l="l" t="t" r="r" b="b"/>
              <a:pathLst>
                <a:path w="1383" h="6422" extrusionOk="0">
                  <a:moveTo>
                    <a:pt x="215" y="0"/>
                  </a:moveTo>
                  <a:lnTo>
                    <a:pt x="0" y="6422"/>
                  </a:lnTo>
                  <a:lnTo>
                    <a:pt x="1383" y="6422"/>
                  </a:lnTo>
                  <a:lnTo>
                    <a:pt x="1260"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607758" y="3598041"/>
              <a:ext cx="325547" cy="366787"/>
            </a:xfrm>
            <a:custGeom>
              <a:avLst/>
              <a:gdLst/>
              <a:ahLst/>
              <a:cxnLst/>
              <a:rect l="l" t="t" r="r" b="b"/>
              <a:pathLst>
                <a:path w="4610" h="5194" extrusionOk="0">
                  <a:moveTo>
                    <a:pt x="2428" y="0"/>
                  </a:moveTo>
                  <a:lnTo>
                    <a:pt x="2213" y="31"/>
                  </a:lnTo>
                  <a:lnTo>
                    <a:pt x="1967" y="62"/>
                  </a:lnTo>
                  <a:lnTo>
                    <a:pt x="1691" y="123"/>
                  </a:lnTo>
                  <a:lnTo>
                    <a:pt x="1476" y="215"/>
                  </a:lnTo>
                  <a:lnTo>
                    <a:pt x="1261" y="338"/>
                  </a:lnTo>
                  <a:lnTo>
                    <a:pt x="1076" y="461"/>
                  </a:lnTo>
                  <a:lnTo>
                    <a:pt x="923" y="615"/>
                  </a:lnTo>
                  <a:lnTo>
                    <a:pt x="769" y="769"/>
                  </a:lnTo>
                  <a:lnTo>
                    <a:pt x="615" y="953"/>
                  </a:lnTo>
                  <a:lnTo>
                    <a:pt x="492" y="1137"/>
                  </a:lnTo>
                  <a:lnTo>
                    <a:pt x="308" y="1537"/>
                  </a:lnTo>
                  <a:lnTo>
                    <a:pt x="154" y="1967"/>
                  </a:lnTo>
                  <a:lnTo>
                    <a:pt x="62" y="2397"/>
                  </a:lnTo>
                  <a:lnTo>
                    <a:pt x="1" y="2858"/>
                  </a:lnTo>
                  <a:lnTo>
                    <a:pt x="1" y="3319"/>
                  </a:lnTo>
                  <a:lnTo>
                    <a:pt x="1" y="3718"/>
                  </a:lnTo>
                  <a:lnTo>
                    <a:pt x="32" y="4486"/>
                  </a:lnTo>
                  <a:lnTo>
                    <a:pt x="124" y="5009"/>
                  </a:lnTo>
                  <a:lnTo>
                    <a:pt x="154" y="5193"/>
                  </a:lnTo>
                  <a:lnTo>
                    <a:pt x="3381" y="3780"/>
                  </a:lnTo>
                  <a:lnTo>
                    <a:pt x="4610" y="4118"/>
                  </a:lnTo>
                  <a:lnTo>
                    <a:pt x="4610" y="3626"/>
                  </a:lnTo>
                  <a:lnTo>
                    <a:pt x="4610" y="2981"/>
                  </a:lnTo>
                  <a:lnTo>
                    <a:pt x="4579" y="2612"/>
                  </a:lnTo>
                  <a:lnTo>
                    <a:pt x="4517" y="2243"/>
                  </a:lnTo>
                  <a:lnTo>
                    <a:pt x="4425" y="1875"/>
                  </a:lnTo>
                  <a:lnTo>
                    <a:pt x="4333" y="1506"/>
                  </a:lnTo>
                  <a:lnTo>
                    <a:pt x="4210" y="1137"/>
                  </a:lnTo>
                  <a:lnTo>
                    <a:pt x="4026" y="830"/>
                  </a:lnTo>
                  <a:lnTo>
                    <a:pt x="3811" y="553"/>
                  </a:lnTo>
                  <a:lnTo>
                    <a:pt x="3688" y="431"/>
                  </a:lnTo>
                  <a:lnTo>
                    <a:pt x="3534" y="308"/>
                  </a:lnTo>
                  <a:lnTo>
                    <a:pt x="3381" y="215"/>
                  </a:lnTo>
                  <a:lnTo>
                    <a:pt x="3227" y="123"/>
                  </a:lnTo>
                  <a:lnTo>
                    <a:pt x="3043" y="62"/>
                  </a:lnTo>
                  <a:lnTo>
                    <a:pt x="2858" y="31"/>
                  </a:lnTo>
                  <a:lnTo>
                    <a:pt x="2674"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5280388" y="3496070"/>
              <a:ext cx="334233" cy="308175"/>
            </a:xfrm>
            <a:custGeom>
              <a:avLst/>
              <a:gdLst/>
              <a:ahLst/>
              <a:cxnLst/>
              <a:rect l="l" t="t" r="r" b="b"/>
              <a:pathLst>
                <a:path w="4733" h="4364" extrusionOk="0">
                  <a:moveTo>
                    <a:pt x="2428" y="0"/>
                  </a:moveTo>
                  <a:lnTo>
                    <a:pt x="2182" y="31"/>
                  </a:lnTo>
                  <a:lnTo>
                    <a:pt x="1937" y="62"/>
                  </a:lnTo>
                  <a:lnTo>
                    <a:pt x="1721" y="123"/>
                  </a:lnTo>
                  <a:lnTo>
                    <a:pt x="1506" y="215"/>
                  </a:lnTo>
                  <a:lnTo>
                    <a:pt x="1322" y="308"/>
                  </a:lnTo>
                  <a:lnTo>
                    <a:pt x="1168" y="400"/>
                  </a:lnTo>
                  <a:lnTo>
                    <a:pt x="1015" y="553"/>
                  </a:lnTo>
                  <a:lnTo>
                    <a:pt x="861" y="707"/>
                  </a:lnTo>
                  <a:lnTo>
                    <a:pt x="615" y="1014"/>
                  </a:lnTo>
                  <a:lnTo>
                    <a:pt x="431" y="1383"/>
                  </a:lnTo>
                  <a:lnTo>
                    <a:pt x="277" y="1782"/>
                  </a:lnTo>
                  <a:lnTo>
                    <a:pt x="154" y="2182"/>
                  </a:lnTo>
                  <a:lnTo>
                    <a:pt x="93" y="2581"/>
                  </a:lnTo>
                  <a:lnTo>
                    <a:pt x="32" y="2981"/>
                  </a:lnTo>
                  <a:lnTo>
                    <a:pt x="1" y="3687"/>
                  </a:lnTo>
                  <a:lnTo>
                    <a:pt x="32" y="4179"/>
                  </a:lnTo>
                  <a:lnTo>
                    <a:pt x="32" y="4363"/>
                  </a:lnTo>
                  <a:lnTo>
                    <a:pt x="3657" y="2981"/>
                  </a:lnTo>
                  <a:lnTo>
                    <a:pt x="4733" y="3196"/>
                  </a:lnTo>
                  <a:lnTo>
                    <a:pt x="4733" y="3042"/>
                  </a:lnTo>
                  <a:lnTo>
                    <a:pt x="4733" y="2704"/>
                  </a:lnTo>
                  <a:lnTo>
                    <a:pt x="4702" y="2182"/>
                  </a:lnTo>
                  <a:lnTo>
                    <a:pt x="4640" y="1905"/>
                  </a:lnTo>
                  <a:lnTo>
                    <a:pt x="4579" y="1598"/>
                  </a:lnTo>
                  <a:lnTo>
                    <a:pt x="4456" y="1291"/>
                  </a:lnTo>
                  <a:lnTo>
                    <a:pt x="4333" y="1014"/>
                  </a:lnTo>
                  <a:lnTo>
                    <a:pt x="4149" y="738"/>
                  </a:lnTo>
                  <a:lnTo>
                    <a:pt x="3903" y="523"/>
                  </a:lnTo>
                  <a:lnTo>
                    <a:pt x="3626" y="308"/>
                  </a:lnTo>
                  <a:lnTo>
                    <a:pt x="3288" y="154"/>
                  </a:lnTo>
                  <a:lnTo>
                    <a:pt x="3104" y="92"/>
                  </a:lnTo>
                  <a:lnTo>
                    <a:pt x="2889" y="62"/>
                  </a:lnTo>
                  <a:lnTo>
                    <a:pt x="2674" y="31"/>
                  </a:lnTo>
                  <a:lnTo>
                    <a:pt x="2428"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3527242" y="2400300"/>
              <a:ext cx="1115333" cy="1306283"/>
            </a:xfrm>
            <a:custGeom>
              <a:avLst/>
              <a:gdLst/>
              <a:ahLst/>
              <a:cxnLst/>
              <a:rect l="l" t="t" r="r" b="b"/>
              <a:pathLst>
                <a:path w="15794" h="18498" extrusionOk="0">
                  <a:moveTo>
                    <a:pt x="15793" y="1"/>
                  </a:moveTo>
                  <a:lnTo>
                    <a:pt x="12321" y="216"/>
                  </a:lnTo>
                  <a:lnTo>
                    <a:pt x="1322" y="14319"/>
                  </a:lnTo>
                  <a:lnTo>
                    <a:pt x="0" y="18498"/>
                  </a:lnTo>
                  <a:lnTo>
                    <a:pt x="15793" y="1"/>
                  </a:lnTo>
                  <a:close/>
                </a:path>
              </a:pathLst>
            </a:custGeom>
            <a:solidFill>
              <a:srgbClr val="78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5124182" y="2673731"/>
              <a:ext cx="288684" cy="585913"/>
            </a:xfrm>
            <a:custGeom>
              <a:avLst/>
              <a:gdLst/>
              <a:ahLst/>
              <a:cxnLst/>
              <a:rect l="l" t="t" r="r" b="b"/>
              <a:pathLst>
                <a:path w="4088" h="8297" extrusionOk="0">
                  <a:moveTo>
                    <a:pt x="2889" y="0"/>
                  </a:moveTo>
                  <a:lnTo>
                    <a:pt x="1" y="8296"/>
                  </a:lnTo>
                  <a:lnTo>
                    <a:pt x="4087" y="7528"/>
                  </a:lnTo>
                  <a:lnTo>
                    <a:pt x="3718" y="3933"/>
                  </a:lnTo>
                  <a:lnTo>
                    <a:pt x="2889" y="0"/>
                  </a:lnTo>
                  <a:close/>
                </a:path>
              </a:pathLst>
            </a:custGeom>
            <a:solidFill>
              <a:srgbClr val="7B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3939506" y="2374313"/>
              <a:ext cx="117225" cy="271242"/>
            </a:xfrm>
            <a:custGeom>
              <a:avLst/>
              <a:gdLst/>
              <a:ahLst/>
              <a:cxnLst/>
              <a:rect l="l" t="t" r="r" b="b"/>
              <a:pathLst>
                <a:path w="1660" h="3841" extrusionOk="0">
                  <a:moveTo>
                    <a:pt x="1659" y="0"/>
                  </a:moveTo>
                  <a:lnTo>
                    <a:pt x="984" y="246"/>
                  </a:lnTo>
                  <a:lnTo>
                    <a:pt x="0" y="3841"/>
                  </a:lnTo>
                  <a:lnTo>
                    <a:pt x="1659" y="0"/>
                  </a:lnTo>
                  <a:close/>
                </a:path>
              </a:pathLst>
            </a:custGeom>
            <a:solidFill>
              <a:srgbClr val="76D6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4089215" y="2285335"/>
              <a:ext cx="1176064" cy="1065406"/>
            </a:xfrm>
            <a:custGeom>
              <a:avLst/>
              <a:gdLst/>
              <a:ahLst/>
              <a:cxnLst/>
              <a:rect l="l" t="t" r="r" b="b"/>
              <a:pathLst>
                <a:path w="16654" h="15087" extrusionOk="0">
                  <a:moveTo>
                    <a:pt x="6514" y="0"/>
                  </a:moveTo>
                  <a:lnTo>
                    <a:pt x="0" y="13735"/>
                  </a:lnTo>
                  <a:lnTo>
                    <a:pt x="4333" y="14472"/>
                  </a:lnTo>
                  <a:lnTo>
                    <a:pt x="8542" y="4947"/>
                  </a:lnTo>
                  <a:lnTo>
                    <a:pt x="8696" y="8173"/>
                  </a:lnTo>
                  <a:lnTo>
                    <a:pt x="5316" y="14626"/>
                  </a:lnTo>
                  <a:lnTo>
                    <a:pt x="7928" y="15087"/>
                  </a:lnTo>
                  <a:lnTo>
                    <a:pt x="12321" y="14257"/>
                  </a:lnTo>
                  <a:lnTo>
                    <a:pt x="16654" y="2274"/>
                  </a:lnTo>
                  <a:lnTo>
                    <a:pt x="16254" y="1106"/>
                  </a:lnTo>
                  <a:lnTo>
                    <a:pt x="14288" y="523"/>
                  </a:lnTo>
                  <a:lnTo>
                    <a:pt x="9771" y="14411"/>
                  </a:lnTo>
                  <a:lnTo>
                    <a:pt x="8757" y="13643"/>
                  </a:lnTo>
                  <a:lnTo>
                    <a:pt x="13274" y="215"/>
                  </a:lnTo>
                  <a:lnTo>
                    <a:pt x="12844" y="62"/>
                  </a:lnTo>
                  <a:lnTo>
                    <a:pt x="7190" y="62"/>
                  </a:lnTo>
                  <a:lnTo>
                    <a:pt x="6514" y="0"/>
                  </a:lnTo>
                  <a:close/>
                </a:path>
              </a:pathLst>
            </a:custGeom>
            <a:solidFill>
              <a:srgbClr val="7B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3791916" y="2272271"/>
              <a:ext cx="568612" cy="959127"/>
            </a:xfrm>
            <a:custGeom>
              <a:avLst/>
              <a:gdLst/>
              <a:ahLst/>
              <a:cxnLst/>
              <a:rect l="l" t="t" r="r" b="b"/>
              <a:pathLst>
                <a:path w="8052" h="13582" extrusionOk="0">
                  <a:moveTo>
                    <a:pt x="7775" y="1"/>
                  </a:moveTo>
                  <a:lnTo>
                    <a:pt x="5224" y="923"/>
                  </a:lnTo>
                  <a:lnTo>
                    <a:pt x="769" y="10294"/>
                  </a:lnTo>
                  <a:lnTo>
                    <a:pt x="1" y="13213"/>
                  </a:lnTo>
                  <a:lnTo>
                    <a:pt x="2275" y="13582"/>
                  </a:lnTo>
                  <a:lnTo>
                    <a:pt x="8051" y="1"/>
                  </a:lnTo>
                  <a:close/>
                </a:path>
              </a:pathLst>
            </a:custGeom>
            <a:solidFill>
              <a:srgbClr val="7B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3846220" y="2337380"/>
              <a:ext cx="314672" cy="661898"/>
            </a:xfrm>
            <a:custGeom>
              <a:avLst/>
              <a:gdLst/>
              <a:ahLst/>
              <a:cxnLst/>
              <a:rect l="l" t="t" r="r" b="b"/>
              <a:pathLst>
                <a:path w="4456" h="9373" extrusionOk="0">
                  <a:moveTo>
                    <a:pt x="4455" y="1"/>
                  </a:moveTo>
                  <a:lnTo>
                    <a:pt x="2980" y="523"/>
                  </a:lnTo>
                  <a:lnTo>
                    <a:pt x="1321" y="4364"/>
                  </a:lnTo>
                  <a:lnTo>
                    <a:pt x="0" y="9372"/>
                  </a:lnTo>
                  <a:lnTo>
                    <a:pt x="4455" y="1"/>
                  </a:lnTo>
                  <a:close/>
                </a:path>
              </a:pathLst>
            </a:custGeom>
            <a:solidFill>
              <a:srgbClr val="C4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395129" y="2634679"/>
              <a:ext cx="308175" cy="683507"/>
            </a:xfrm>
            <a:custGeom>
              <a:avLst/>
              <a:gdLst/>
              <a:ahLst/>
              <a:cxnLst/>
              <a:rect l="l" t="t" r="r" b="b"/>
              <a:pathLst>
                <a:path w="4364" h="9679" extrusionOk="0">
                  <a:moveTo>
                    <a:pt x="4210" y="0"/>
                  </a:moveTo>
                  <a:lnTo>
                    <a:pt x="1" y="9525"/>
                  </a:lnTo>
                  <a:lnTo>
                    <a:pt x="984" y="9679"/>
                  </a:lnTo>
                  <a:lnTo>
                    <a:pt x="4364" y="3226"/>
                  </a:lnTo>
                  <a:lnTo>
                    <a:pt x="4210" y="0"/>
                  </a:lnTo>
                  <a:close/>
                </a:path>
              </a:pathLst>
            </a:custGeom>
            <a:solidFill>
              <a:srgbClr val="C4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3952499" y="2272271"/>
              <a:ext cx="596788" cy="982996"/>
            </a:xfrm>
            <a:custGeom>
              <a:avLst/>
              <a:gdLst/>
              <a:ahLst/>
              <a:cxnLst/>
              <a:rect l="l" t="t" r="r" b="b"/>
              <a:pathLst>
                <a:path w="8451" h="13920" extrusionOk="0">
                  <a:moveTo>
                    <a:pt x="5777" y="1"/>
                  </a:moveTo>
                  <a:lnTo>
                    <a:pt x="1" y="13582"/>
                  </a:lnTo>
                  <a:lnTo>
                    <a:pt x="1936" y="13920"/>
                  </a:lnTo>
                  <a:lnTo>
                    <a:pt x="8450" y="185"/>
                  </a:lnTo>
                  <a:lnTo>
                    <a:pt x="5777" y="1"/>
                  </a:lnTo>
                  <a:close/>
                </a:path>
              </a:pathLst>
            </a:custGeom>
            <a:solidFill>
              <a:srgbClr val="C4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4707611" y="2300518"/>
              <a:ext cx="390585" cy="1002486"/>
            </a:xfrm>
            <a:custGeom>
              <a:avLst/>
              <a:gdLst/>
              <a:ahLst/>
              <a:cxnLst/>
              <a:rect l="l" t="t" r="r" b="b"/>
              <a:pathLst>
                <a:path w="5531" h="14196" extrusionOk="0">
                  <a:moveTo>
                    <a:pt x="4517" y="0"/>
                  </a:moveTo>
                  <a:lnTo>
                    <a:pt x="0" y="13428"/>
                  </a:lnTo>
                  <a:lnTo>
                    <a:pt x="1014" y="14196"/>
                  </a:lnTo>
                  <a:lnTo>
                    <a:pt x="5531" y="308"/>
                  </a:lnTo>
                  <a:lnTo>
                    <a:pt x="4517" y="0"/>
                  </a:lnTo>
                  <a:close/>
                </a:path>
              </a:pathLst>
            </a:custGeom>
            <a:solidFill>
              <a:srgbClr val="C4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4959291" y="2445848"/>
              <a:ext cx="368906" cy="846351"/>
            </a:xfrm>
            <a:custGeom>
              <a:avLst/>
              <a:gdLst/>
              <a:ahLst/>
              <a:cxnLst/>
              <a:rect l="l" t="t" r="r" b="b"/>
              <a:pathLst>
                <a:path w="5224" h="11985" extrusionOk="0">
                  <a:moveTo>
                    <a:pt x="4333" y="1"/>
                  </a:moveTo>
                  <a:lnTo>
                    <a:pt x="0" y="11984"/>
                  </a:lnTo>
                  <a:lnTo>
                    <a:pt x="2336" y="11523"/>
                  </a:lnTo>
                  <a:lnTo>
                    <a:pt x="5224" y="3227"/>
                  </a:lnTo>
                  <a:lnTo>
                    <a:pt x="4886" y="1752"/>
                  </a:lnTo>
                  <a:lnTo>
                    <a:pt x="4333" y="1"/>
                  </a:lnTo>
                  <a:close/>
                </a:path>
              </a:pathLst>
            </a:custGeom>
            <a:solidFill>
              <a:srgbClr val="C4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4705421" y="2226723"/>
              <a:ext cx="768177" cy="1058909"/>
            </a:xfrm>
            <a:custGeom>
              <a:avLst/>
              <a:gdLst/>
              <a:ahLst/>
              <a:cxnLst/>
              <a:rect l="l" t="t" r="r" b="b"/>
              <a:pathLst>
                <a:path w="10878" h="14995" extrusionOk="0">
                  <a:moveTo>
                    <a:pt x="1076" y="1"/>
                  </a:moveTo>
                  <a:lnTo>
                    <a:pt x="799" y="216"/>
                  </a:lnTo>
                  <a:lnTo>
                    <a:pt x="615" y="431"/>
                  </a:lnTo>
                  <a:lnTo>
                    <a:pt x="431" y="646"/>
                  </a:lnTo>
                  <a:lnTo>
                    <a:pt x="308" y="892"/>
                  </a:lnTo>
                  <a:lnTo>
                    <a:pt x="185" y="1138"/>
                  </a:lnTo>
                  <a:lnTo>
                    <a:pt x="123" y="1353"/>
                  </a:lnTo>
                  <a:lnTo>
                    <a:pt x="62" y="1598"/>
                  </a:lnTo>
                  <a:lnTo>
                    <a:pt x="31" y="1813"/>
                  </a:lnTo>
                  <a:lnTo>
                    <a:pt x="0" y="2213"/>
                  </a:lnTo>
                  <a:lnTo>
                    <a:pt x="31" y="2520"/>
                  </a:lnTo>
                  <a:lnTo>
                    <a:pt x="93" y="2827"/>
                  </a:lnTo>
                  <a:lnTo>
                    <a:pt x="123" y="2643"/>
                  </a:lnTo>
                  <a:lnTo>
                    <a:pt x="185" y="2489"/>
                  </a:lnTo>
                  <a:lnTo>
                    <a:pt x="246" y="2336"/>
                  </a:lnTo>
                  <a:lnTo>
                    <a:pt x="369" y="2182"/>
                  </a:lnTo>
                  <a:lnTo>
                    <a:pt x="492" y="2059"/>
                  </a:lnTo>
                  <a:lnTo>
                    <a:pt x="615" y="1936"/>
                  </a:lnTo>
                  <a:lnTo>
                    <a:pt x="799" y="1813"/>
                  </a:lnTo>
                  <a:lnTo>
                    <a:pt x="984" y="1721"/>
                  </a:lnTo>
                  <a:lnTo>
                    <a:pt x="1414" y="1568"/>
                  </a:lnTo>
                  <a:lnTo>
                    <a:pt x="1875" y="1445"/>
                  </a:lnTo>
                  <a:lnTo>
                    <a:pt x="2397" y="1383"/>
                  </a:lnTo>
                  <a:lnTo>
                    <a:pt x="2981" y="1322"/>
                  </a:lnTo>
                  <a:lnTo>
                    <a:pt x="3534" y="1353"/>
                  </a:lnTo>
                  <a:lnTo>
                    <a:pt x="4148" y="1383"/>
                  </a:lnTo>
                  <a:lnTo>
                    <a:pt x="4732" y="1445"/>
                  </a:lnTo>
                  <a:lnTo>
                    <a:pt x="5285" y="1568"/>
                  </a:lnTo>
                  <a:lnTo>
                    <a:pt x="5838" y="1721"/>
                  </a:lnTo>
                  <a:lnTo>
                    <a:pt x="6361" y="1906"/>
                  </a:lnTo>
                  <a:lnTo>
                    <a:pt x="6822" y="2121"/>
                  </a:lnTo>
                  <a:lnTo>
                    <a:pt x="7221" y="2367"/>
                  </a:lnTo>
                  <a:lnTo>
                    <a:pt x="7313" y="2489"/>
                  </a:lnTo>
                  <a:lnTo>
                    <a:pt x="7405" y="2643"/>
                  </a:lnTo>
                  <a:lnTo>
                    <a:pt x="7498" y="2858"/>
                  </a:lnTo>
                  <a:lnTo>
                    <a:pt x="7620" y="3135"/>
                  </a:lnTo>
                  <a:lnTo>
                    <a:pt x="7805" y="3811"/>
                  </a:lnTo>
                  <a:lnTo>
                    <a:pt x="7989" y="4671"/>
                  </a:lnTo>
                  <a:lnTo>
                    <a:pt x="8174" y="5623"/>
                  </a:lnTo>
                  <a:lnTo>
                    <a:pt x="8327" y="6668"/>
                  </a:lnTo>
                  <a:lnTo>
                    <a:pt x="8634" y="8942"/>
                  </a:lnTo>
                  <a:lnTo>
                    <a:pt x="8911" y="11154"/>
                  </a:lnTo>
                  <a:lnTo>
                    <a:pt x="9126" y="13059"/>
                  </a:lnTo>
                  <a:lnTo>
                    <a:pt x="9310" y="14933"/>
                  </a:lnTo>
                  <a:lnTo>
                    <a:pt x="9679" y="14964"/>
                  </a:lnTo>
                  <a:lnTo>
                    <a:pt x="10017" y="14995"/>
                  </a:lnTo>
                  <a:lnTo>
                    <a:pt x="10263" y="14995"/>
                  </a:lnTo>
                  <a:lnTo>
                    <a:pt x="10509" y="14964"/>
                  </a:lnTo>
                  <a:lnTo>
                    <a:pt x="10785" y="14903"/>
                  </a:lnTo>
                  <a:lnTo>
                    <a:pt x="10877" y="14872"/>
                  </a:lnTo>
                  <a:lnTo>
                    <a:pt x="10693" y="13551"/>
                  </a:lnTo>
                  <a:lnTo>
                    <a:pt x="10478" y="12107"/>
                  </a:lnTo>
                  <a:lnTo>
                    <a:pt x="10171" y="10325"/>
                  </a:lnTo>
                  <a:lnTo>
                    <a:pt x="9771" y="8327"/>
                  </a:lnTo>
                  <a:lnTo>
                    <a:pt x="9341" y="6238"/>
                  </a:lnTo>
                  <a:lnTo>
                    <a:pt x="9065" y="5224"/>
                  </a:lnTo>
                  <a:lnTo>
                    <a:pt x="8788" y="4241"/>
                  </a:lnTo>
                  <a:lnTo>
                    <a:pt x="8512" y="3288"/>
                  </a:lnTo>
                  <a:lnTo>
                    <a:pt x="8204" y="2397"/>
                  </a:lnTo>
                  <a:lnTo>
                    <a:pt x="8081" y="2182"/>
                  </a:lnTo>
                  <a:lnTo>
                    <a:pt x="7897" y="1967"/>
                  </a:lnTo>
                  <a:lnTo>
                    <a:pt x="7682" y="1752"/>
                  </a:lnTo>
                  <a:lnTo>
                    <a:pt x="7375" y="1537"/>
                  </a:lnTo>
                  <a:lnTo>
                    <a:pt x="7067" y="1353"/>
                  </a:lnTo>
                  <a:lnTo>
                    <a:pt x="6668" y="1168"/>
                  </a:lnTo>
                  <a:lnTo>
                    <a:pt x="6269" y="1015"/>
                  </a:lnTo>
                  <a:lnTo>
                    <a:pt x="5777" y="861"/>
                  </a:lnTo>
                  <a:lnTo>
                    <a:pt x="5285" y="707"/>
                  </a:lnTo>
                  <a:lnTo>
                    <a:pt x="4763" y="584"/>
                  </a:lnTo>
                  <a:lnTo>
                    <a:pt x="3626" y="339"/>
                  </a:lnTo>
                  <a:lnTo>
                    <a:pt x="2366" y="154"/>
                  </a:lnTo>
                  <a:lnTo>
                    <a:pt x="1076" y="1"/>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759432" y="2220226"/>
              <a:ext cx="1021976" cy="1080589"/>
            </a:xfrm>
            <a:custGeom>
              <a:avLst/>
              <a:gdLst/>
              <a:ahLst/>
              <a:cxnLst/>
              <a:rect l="l" t="t" r="r" b="b"/>
              <a:pathLst>
                <a:path w="14472" h="15302" extrusionOk="0">
                  <a:moveTo>
                    <a:pt x="10785" y="0"/>
                  </a:moveTo>
                  <a:lnTo>
                    <a:pt x="9894" y="62"/>
                  </a:lnTo>
                  <a:lnTo>
                    <a:pt x="9003" y="123"/>
                  </a:lnTo>
                  <a:lnTo>
                    <a:pt x="8142" y="216"/>
                  </a:lnTo>
                  <a:lnTo>
                    <a:pt x="7343" y="369"/>
                  </a:lnTo>
                  <a:lnTo>
                    <a:pt x="6575" y="523"/>
                  </a:lnTo>
                  <a:lnTo>
                    <a:pt x="5838" y="707"/>
                  </a:lnTo>
                  <a:lnTo>
                    <a:pt x="5193" y="922"/>
                  </a:lnTo>
                  <a:lnTo>
                    <a:pt x="4609" y="1168"/>
                  </a:lnTo>
                  <a:lnTo>
                    <a:pt x="4087" y="1445"/>
                  </a:lnTo>
                  <a:lnTo>
                    <a:pt x="3871" y="1598"/>
                  </a:lnTo>
                  <a:lnTo>
                    <a:pt x="3656" y="1783"/>
                  </a:lnTo>
                  <a:lnTo>
                    <a:pt x="3472" y="1936"/>
                  </a:lnTo>
                  <a:lnTo>
                    <a:pt x="3318" y="2121"/>
                  </a:lnTo>
                  <a:lnTo>
                    <a:pt x="3196" y="2305"/>
                  </a:lnTo>
                  <a:lnTo>
                    <a:pt x="3073" y="2520"/>
                  </a:lnTo>
                  <a:lnTo>
                    <a:pt x="2858" y="3165"/>
                  </a:lnTo>
                  <a:lnTo>
                    <a:pt x="2520" y="4394"/>
                  </a:lnTo>
                  <a:lnTo>
                    <a:pt x="1567" y="7866"/>
                  </a:lnTo>
                  <a:lnTo>
                    <a:pt x="645" y="11523"/>
                  </a:lnTo>
                  <a:lnTo>
                    <a:pt x="0" y="14042"/>
                  </a:lnTo>
                  <a:lnTo>
                    <a:pt x="0" y="14134"/>
                  </a:lnTo>
                  <a:lnTo>
                    <a:pt x="61" y="14196"/>
                  </a:lnTo>
                  <a:lnTo>
                    <a:pt x="154" y="14227"/>
                  </a:lnTo>
                  <a:lnTo>
                    <a:pt x="246" y="14196"/>
                  </a:lnTo>
                  <a:lnTo>
                    <a:pt x="830" y="13796"/>
                  </a:lnTo>
                  <a:lnTo>
                    <a:pt x="3656" y="3227"/>
                  </a:lnTo>
                  <a:lnTo>
                    <a:pt x="3841" y="3012"/>
                  </a:lnTo>
                  <a:lnTo>
                    <a:pt x="4025" y="2827"/>
                  </a:lnTo>
                  <a:lnTo>
                    <a:pt x="4271" y="2643"/>
                  </a:lnTo>
                  <a:lnTo>
                    <a:pt x="4517" y="2459"/>
                  </a:lnTo>
                  <a:lnTo>
                    <a:pt x="4793" y="2305"/>
                  </a:lnTo>
                  <a:lnTo>
                    <a:pt x="5101" y="2151"/>
                  </a:lnTo>
                  <a:lnTo>
                    <a:pt x="5438" y="2028"/>
                  </a:lnTo>
                  <a:lnTo>
                    <a:pt x="5776" y="1905"/>
                  </a:lnTo>
                  <a:lnTo>
                    <a:pt x="6514" y="1721"/>
                  </a:lnTo>
                  <a:lnTo>
                    <a:pt x="7282" y="1598"/>
                  </a:lnTo>
                  <a:lnTo>
                    <a:pt x="8081" y="1506"/>
                  </a:lnTo>
                  <a:lnTo>
                    <a:pt x="8880" y="1475"/>
                  </a:lnTo>
                  <a:lnTo>
                    <a:pt x="9648" y="1506"/>
                  </a:lnTo>
                  <a:lnTo>
                    <a:pt x="10385" y="1567"/>
                  </a:lnTo>
                  <a:lnTo>
                    <a:pt x="11061" y="1690"/>
                  </a:lnTo>
                  <a:lnTo>
                    <a:pt x="11676" y="1875"/>
                  </a:lnTo>
                  <a:lnTo>
                    <a:pt x="11922" y="1998"/>
                  </a:lnTo>
                  <a:lnTo>
                    <a:pt x="12167" y="2090"/>
                  </a:lnTo>
                  <a:lnTo>
                    <a:pt x="12383" y="2243"/>
                  </a:lnTo>
                  <a:lnTo>
                    <a:pt x="12536" y="2366"/>
                  </a:lnTo>
                  <a:lnTo>
                    <a:pt x="12690" y="2520"/>
                  </a:lnTo>
                  <a:lnTo>
                    <a:pt x="12782" y="2704"/>
                  </a:lnTo>
                  <a:lnTo>
                    <a:pt x="12843" y="2858"/>
                  </a:lnTo>
                  <a:lnTo>
                    <a:pt x="12874" y="3042"/>
                  </a:lnTo>
                  <a:lnTo>
                    <a:pt x="12966" y="4702"/>
                  </a:lnTo>
                  <a:lnTo>
                    <a:pt x="13028" y="6607"/>
                  </a:lnTo>
                  <a:lnTo>
                    <a:pt x="13058" y="8604"/>
                  </a:lnTo>
                  <a:lnTo>
                    <a:pt x="13058" y="10601"/>
                  </a:lnTo>
                  <a:lnTo>
                    <a:pt x="13058" y="13827"/>
                  </a:lnTo>
                  <a:lnTo>
                    <a:pt x="13028" y="15148"/>
                  </a:lnTo>
                  <a:lnTo>
                    <a:pt x="14103" y="15302"/>
                  </a:lnTo>
                  <a:lnTo>
                    <a:pt x="14103" y="15302"/>
                  </a:lnTo>
                  <a:lnTo>
                    <a:pt x="13888" y="10724"/>
                  </a:lnTo>
                  <a:lnTo>
                    <a:pt x="13704" y="6699"/>
                  </a:lnTo>
                  <a:lnTo>
                    <a:pt x="13489" y="3042"/>
                  </a:lnTo>
                  <a:lnTo>
                    <a:pt x="13489" y="2919"/>
                  </a:lnTo>
                  <a:lnTo>
                    <a:pt x="13427" y="2612"/>
                  </a:lnTo>
                  <a:lnTo>
                    <a:pt x="13396" y="2305"/>
                  </a:lnTo>
                  <a:lnTo>
                    <a:pt x="13427" y="1905"/>
                  </a:lnTo>
                  <a:lnTo>
                    <a:pt x="13458" y="1690"/>
                  </a:lnTo>
                  <a:lnTo>
                    <a:pt x="13519" y="1445"/>
                  </a:lnTo>
                  <a:lnTo>
                    <a:pt x="13581" y="1230"/>
                  </a:lnTo>
                  <a:lnTo>
                    <a:pt x="13704" y="984"/>
                  </a:lnTo>
                  <a:lnTo>
                    <a:pt x="13827" y="738"/>
                  </a:lnTo>
                  <a:lnTo>
                    <a:pt x="14011" y="523"/>
                  </a:lnTo>
                  <a:lnTo>
                    <a:pt x="14195" y="308"/>
                  </a:lnTo>
                  <a:lnTo>
                    <a:pt x="14472" y="93"/>
                  </a:lnTo>
                  <a:lnTo>
                    <a:pt x="13550" y="31"/>
                  </a:lnTo>
                  <a:lnTo>
                    <a:pt x="12628" y="0"/>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3486001" y="3602349"/>
              <a:ext cx="271312" cy="429707"/>
            </a:xfrm>
            <a:custGeom>
              <a:avLst/>
              <a:gdLst/>
              <a:ahLst/>
              <a:cxnLst/>
              <a:rect l="l" t="t" r="r" b="b"/>
              <a:pathLst>
                <a:path w="3842" h="6085" extrusionOk="0">
                  <a:moveTo>
                    <a:pt x="1906" y="1"/>
                  </a:moveTo>
                  <a:lnTo>
                    <a:pt x="1721" y="32"/>
                  </a:lnTo>
                  <a:lnTo>
                    <a:pt x="1537" y="62"/>
                  </a:lnTo>
                  <a:lnTo>
                    <a:pt x="1353" y="154"/>
                  </a:lnTo>
                  <a:lnTo>
                    <a:pt x="1168" y="247"/>
                  </a:lnTo>
                  <a:lnTo>
                    <a:pt x="984" y="370"/>
                  </a:lnTo>
                  <a:lnTo>
                    <a:pt x="830" y="523"/>
                  </a:lnTo>
                  <a:lnTo>
                    <a:pt x="677" y="708"/>
                  </a:lnTo>
                  <a:lnTo>
                    <a:pt x="554" y="892"/>
                  </a:lnTo>
                  <a:lnTo>
                    <a:pt x="431" y="1107"/>
                  </a:lnTo>
                  <a:lnTo>
                    <a:pt x="308" y="1353"/>
                  </a:lnTo>
                  <a:lnTo>
                    <a:pt x="216" y="1599"/>
                  </a:lnTo>
                  <a:lnTo>
                    <a:pt x="123" y="1875"/>
                  </a:lnTo>
                  <a:lnTo>
                    <a:pt x="62" y="2152"/>
                  </a:lnTo>
                  <a:lnTo>
                    <a:pt x="31" y="2428"/>
                  </a:lnTo>
                  <a:lnTo>
                    <a:pt x="1" y="2735"/>
                  </a:lnTo>
                  <a:lnTo>
                    <a:pt x="1" y="3043"/>
                  </a:lnTo>
                  <a:lnTo>
                    <a:pt x="1" y="3350"/>
                  </a:lnTo>
                  <a:lnTo>
                    <a:pt x="31" y="3657"/>
                  </a:lnTo>
                  <a:lnTo>
                    <a:pt x="62" y="3934"/>
                  </a:lnTo>
                  <a:lnTo>
                    <a:pt x="123" y="4210"/>
                  </a:lnTo>
                  <a:lnTo>
                    <a:pt x="216" y="4487"/>
                  </a:lnTo>
                  <a:lnTo>
                    <a:pt x="308" y="4733"/>
                  </a:lnTo>
                  <a:lnTo>
                    <a:pt x="431" y="4978"/>
                  </a:lnTo>
                  <a:lnTo>
                    <a:pt x="554" y="5193"/>
                  </a:lnTo>
                  <a:lnTo>
                    <a:pt x="677" y="5378"/>
                  </a:lnTo>
                  <a:lnTo>
                    <a:pt x="830" y="5562"/>
                  </a:lnTo>
                  <a:lnTo>
                    <a:pt x="984" y="5716"/>
                  </a:lnTo>
                  <a:lnTo>
                    <a:pt x="1168" y="5839"/>
                  </a:lnTo>
                  <a:lnTo>
                    <a:pt x="1353" y="5931"/>
                  </a:lnTo>
                  <a:lnTo>
                    <a:pt x="1537" y="6023"/>
                  </a:lnTo>
                  <a:lnTo>
                    <a:pt x="1721" y="6054"/>
                  </a:lnTo>
                  <a:lnTo>
                    <a:pt x="1906" y="6085"/>
                  </a:lnTo>
                  <a:lnTo>
                    <a:pt x="2121" y="6054"/>
                  </a:lnTo>
                  <a:lnTo>
                    <a:pt x="2305" y="6023"/>
                  </a:lnTo>
                  <a:lnTo>
                    <a:pt x="2489" y="5931"/>
                  </a:lnTo>
                  <a:lnTo>
                    <a:pt x="2674" y="5839"/>
                  </a:lnTo>
                  <a:lnTo>
                    <a:pt x="2827" y="5716"/>
                  </a:lnTo>
                  <a:lnTo>
                    <a:pt x="3012" y="5562"/>
                  </a:lnTo>
                  <a:lnTo>
                    <a:pt x="3135" y="5378"/>
                  </a:lnTo>
                  <a:lnTo>
                    <a:pt x="3288" y="5193"/>
                  </a:lnTo>
                  <a:lnTo>
                    <a:pt x="3411" y="4978"/>
                  </a:lnTo>
                  <a:lnTo>
                    <a:pt x="3534" y="4733"/>
                  </a:lnTo>
                  <a:lnTo>
                    <a:pt x="3626" y="4487"/>
                  </a:lnTo>
                  <a:lnTo>
                    <a:pt x="3688" y="4210"/>
                  </a:lnTo>
                  <a:lnTo>
                    <a:pt x="3749" y="3934"/>
                  </a:lnTo>
                  <a:lnTo>
                    <a:pt x="3811" y="3657"/>
                  </a:lnTo>
                  <a:lnTo>
                    <a:pt x="3841" y="3350"/>
                  </a:lnTo>
                  <a:lnTo>
                    <a:pt x="3841" y="3043"/>
                  </a:lnTo>
                  <a:lnTo>
                    <a:pt x="3841" y="2735"/>
                  </a:lnTo>
                  <a:lnTo>
                    <a:pt x="3811" y="2428"/>
                  </a:lnTo>
                  <a:lnTo>
                    <a:pt x="3749" y="2152"/>
                  </a:lnTo>
                  <a:lnTo>
                    <a:pt x="3688" y="1875"/>
                  </a:lnTo>
                  <a:lnTo>
                    <a:pt x="3626" y="1599"/>
                  </a:lnTo>
                  <a:lnTo>
                    <a:pt x="3534" y="1353"/>
                  </a:lnTo>
                  <a:lnTo>
                    <a:pt x="3411" y="1107"/>
                  </a:lnTo>
                  <a:lnTo>
                    <a:pt x="3288" y="892"/>
                  </a:lnTo>
                  <a:lnTo>
                    <a:pt x="3135" y="708"/>
                  </a:lnTo>
                  <a:lnTo>
                    <a:pt x="3012" y="523"/>
                  </a:lnTo>
                  <a:lnTo>
                    <a:pt x="2827" y="370"/>
                  </a:lnTo>
                  <a:lnTo>
                    <a:pt x="2674" y="247"/>
                  </a:lnTo>
                  <a:lnTo>
                    <a:pt x="2489" y="154"/>
                  </a:lnTo>
                  <a:lnTo>
                    <a:pt x="2305" y="62"/>
                  </a:lnTo>
                  <a:lnTo>
                    <a:pt x="2121" y="32"/>
                  </a:lnTo>
                  <a:lnTo>
                    <a:pt x="1906" y="1"/>
                  </a:lnTo>
                  <a:close/>
                </a:path>
              </a:pathLst>
            </a:custGeom>
            <a:solidFill>
              <a:srgbClr val="2C2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3566293" y="3693516"/>
              <a:ext cx="158466" cy="247444"/>
            </a:xfrm>
            <a:custGeom>
              <a:avLst/>
              <a:gdLst/>
              <a:ahLst/>
              <a:cxnLst/>
              <a:rect l="l" t="t" r="r" b="b"/>
              <a:pathLst>
                <a:path w="2244" h="3504" extrusionOk="0">
                  <a:moveTo>
                    <a:pt x="1137" y="0"/>
                  </a:moveTo>
                  <a:lnTo>
                    <a:pt x="891" y="31"/>
                  </a:lnTo>
                  <a:lnTo>
                    <a:pt x="707" y="123"/>
                  </a:lnTo>
                  <a:lnTo>
                    <a:pt x="492" y="308"/>
                  </a:lnTo>
                  <a:lnTo>
                    <a:pt x="338" y="523"/>
                  </a:lnTo>
                  <a:lnTo>
                    <a:pt x="185" y="768"/>
                  </a:lnTo>
                  <a:lnTo>
                    <a:pt x="93" y="1076"/>
                  </a:lnTo>
                  <a:lnTo>
                    <a:pt x="31" y="1383"/>
                  </a:lnTo>
                  <a:lnTo>
                    <a:pt x="0" y="1752"/>
                  </a:lnTo>
                  <a:lnTo>
                    <a:pt x="31" y="2120"/>
                  </a:lnTo>
                  <a:lnTo>
                    <a:pt x="93" y="2428"/>
                  </a:lnTo>
                  <a:lnTo>
                    <a:pt x="185" y="2735"/>
                  </a:lnTo>
                  <a:lnTo>
                    <a:pt x="338" y="2981"/>
                  </a:lnTo>
                  <a:lnTo>
                    <a:pt x="492" y="3196"/>
                  </a:lnTo>
                  <a:lnTo>
                    <a:pt x="707" y="3380"/>
                  </a:lnTo>
                  <a:lnTo>
                    <a:pt x="891" y="3472"/>
                  </a:lnTo>
                  <a:lnTo>
                    <a:pt x="1137" y="3503"/>
                  </a:lnTo>
                  <a:lnTo>
                    <a:pt x="1352" y="3472"/>
                  </a:lnTo>
                  <a:lnTo>
                    <a:pt x="1567" y="3380"/>
                  </a:lnTo>
                  <a:lnTo>
                    <a:pt x="1752" y="3196"/>
                  </a:lnTo>
                  <a:lnTo>
                    <a:pt x="1905" y="2981"/>
                  </a:lnTo>
                  <a:lnTo>
                    <a:pt x="2059" y="2735"/>
                  </a:lnTo>
                  <a:lnTo>
                    <a:pt x="2151" y="2428"/>
                  </a:lnTo>
                  <a:lnTo>
                    <a:pt x="2213" y="2120"/>
                  </a:lnTo>
                  <a:lnTo>
                    <a:pt x="2243" y="1752"/>
                  </a:lnTo>
                  <a:lnTo>
                    <a:pt x="2213" y="1383"/>
                  </a:lnTo>
                  <a:lnTo>
                    <a:pt x="2151" y="1076"/>
                  </a:lnTo>
                  <a:lnTo>
                    <a:pt x="2059" y="768"/>
                  </a:lnTo>
                  <a:lnTo>
                    <a:pt x="1905" y="523"/>
                  </a:lnTo>
                  <a:lnTo>
                    <a:pt x="1752" y="308"/>
                  </a:lnTo>
                  <a:lnTo>
                    <a:pt x="1567" y="123"/>
                  </a:lnTo>
                  <a:lnTo>
                    <a:pt x="1352" y="31"/>
                  </a:lnTo>
                  <a:lnTo>
                    <a:pt x="11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138846" y="3185777"/>
              <a:ext cx="1670810" cy="781171"/>
            </a:xfrm>
            <a:custGeom>
              <a:avLst/>
              <a:gdLst/>
              <a:ahLst/>
              <a:cxnLst/>
              <a:rect l="l" t="t" r="r" b="b"/>
              <a:pathLst>
                <a:path w="23660" h="11062" extrusionOk="0">
                  <a:moveTo>
                    <a:pt x="11584" y="0"/>
                  </a:moveTo>
                  <a:lnTo>
                    <a:pt x="10693" y="31"/>
                  </a:lnTo>
                  <a:lnTo>
                    <a:pt x="9925" y="93"/>
                  </a:lnTo>
                  <a:lnTo>
                    <a:pt x="9310" y="154"/>
                  </a:lnTo>
                  <a:lnTo>
                    <a:pt x="8849" y="246"/>
                  </a:lnTo>
                  <a:lnTo>
                    <a:pt x="8081" y="492"/>
                  </a:lnTo>
                  <a:lnTo>
                    <a:pt x="7375" y="769"/>
                  </a:lnTo>
                  <a:lnTo>
                    <a:pt x="6729" y="1045"/>
                  </a:lnTo>
                  <a:lnTo>
                    <a:pt x="6084" y="1352"/>
                  </a:lnTo>
                  <a:lnTo>
                    <a:pt x="5500" y="1690"/>
                  </a:lnTo>
                  <a:lnTo>
                    <a:pt x="4947" y="2028"/>
                  </a:lnTo>
                  <a:lnTo>
                    <a:pt x="4456" y="2397"/>
                  </a:lnTo>
                  <a:lnTo>
                    <a:pt x="3964" y="2766"/>
                  </a:lnTo>
                  <a:lnTo>
                    <a:pt x="3534" y="3134"/>
                  </a:lnTo>
                  <a:lnTo>
                    <a:pt x="3135" y="3534"/>
                  </a:lnTo>
                  <a:lnTo>
                    <a:pt x="2766" y="3933"/>
                  </a:lnTo>
                  <a:lnTo>
                    <a:pt x="2428" y="4333"/>
                  </a:lnTo>
                  <a:lnTo>
                    <a:pt x="2090" y="4732"/>
                  </a:lnTo>
                  <a:lnTo>
                    <a:pt x="1813" y="5132"/>
                  </a:lnTo>
                  <a:lnTo>
                    <a:pt x="1567" y="5531"/>
                  </a:lnTo>
                  <a:lnTo>
                    <a:pt x="1322" y="5931"/>
                  </a:lnTo>
                  <a:lnTo>
                    <a:pt x="922" y="6699"/>
                  </a:lnTo>
                  <a:lnTo>
                    <a:pt x="615" y="7405"/>
                  </a:lnTo>
                  <a:lnTo>
                    <a:pt x="400" y="8051"/>
                  </a:lnTo>
                  <a:lnTo>
                    <a:pt x="216" y="8634"/>
                  </a:lnTo>
                  <a:lnTo>
                    <a:pt x="123" y="9095"/>
                  </a:lnTo>
                  <a:lnTo>
                    <a:pt x="62" y="9464"/>
                  </a:lnTo>
                  <a:lnTo>
                    <a:pt x="0" y="9771"/>
                  </a:lnTo>
                  <a:lnTo>
                    <a:pt x="8174" y="10386"/>
                  </a:lnTo>
                  <a:lnTo>
                    <a:pt x="17238" y="11031"/>
                  </a:lnTo>
                  <a:lnTo>
                    <a:pt x="18374" y="11062"/>
                  </a:lnTo>
                  <a:lnTo>
                    <a:pt x="19081" y="11062"/>
                  </a:lnTo>
                  <a:lnTo>
                    <a:pt x="19296" y="11000"/>
                  </a:lnTo>
                  <a:lnTo>
                    <a:pt x="19419" y="10970"/>
                  </a:lnTo>
                  <a:lnTo>
                    <a:pt x="19511" y="10908"/>
                  </a:lnTo>
                  <a:lnTo>
                    <a:pt x="19511" y="10847"/>
                  </a:lnTo>
                  <a:lnTo>
                    <a:pt x="19511" y="10785"/>
                  </a:lnTo>
                  <a:lnTo>
                    <a:pt x="19450" y="10724"/>
                  </a:lnTo>
                  <a:lnTo>
                    <a:pt x="19266" y="10632"/>
                  </a:lnTo>
                  <a:lnTo>
                    <a:pt x="19050" y="10509"/>
                  </a:lnTo>
                  <a:lnTo>
                    <a:pt x="19204" y="9894"/>
                  </a:lnTo>
                  <a:lnTo>
                    <a:pt x="19358" y="9310"/>
                  </a:lnTo>
                  <a:lnTo>
                    <a:pt x="19573" y="8788"/>
                  </a:lnTo>
                  <a:lnTo>
                    <a:pt x="19757" y="8266"/>
                  </a:lnTo>
                  <a:lnTo>
                    <a:pt x="19972" y="7805"/>
                  </a:lnTo>
                  <a:lnTo>
                    <a:pt x="20187" y="7375"/>
                  </a:lnTo>
                  <a:lnTo>
                    <a:pt x="20402" y="6975"/>
                  </a:lnTo>
                  <a:lnTo>
                    <a:pt x="20617" y="6607"/>
                  </a:lnTo>
                  <a:lnTo>
                    <a:pt x="21078" y="5931"/>
                  </a:lnTo>
                  <a:lnTo>
                    <a:pt x="21539" y="5377"/>
                  </a:lnTo>
                  <a:lnTo>
                    <a:pt x="22000" y="4886"/>
                  </a:lnTo>
                  <a:lnTo>
                    <a:pt x="22400" y="4486"/>
                  </a:lnTo>
                  <a:lnTo>
                    <a:pt x="23137" y="3841"/>
                  </a:lnTo>
                  <a:lnTo>
                    <a:pt x="23383" y="3534"/>
                  </a:lnTo>
                  <a:lnTo>
                    <a:pt x="23567" y="3288"/>
                  </a:lnTo>
                  <a:lnTo>
                    <a:pt x="23629" y="3165"/>
                  </a:lnTo>
                  <a:lnTo>
                    <a:pt x="23659" y="3012"/>
                  </a:lnTo>
                  <a:lnTo>
                    <a:pt x="23659" y="2889"/>
                  </a:lnTo>
                  <a:lnTo>
                    <a:pt x="23659" y="2766"/>
                  </a:lnTo>
                  <a:lnTo>
                    <a:pt x="23598" y="2612"/>
                  </a:lnTo>
                  <a:lnTo>
                    <a:pt x="23506" y="2459"/>
                  </a:lnTo>
                  <a:lnTo>
                    <a:pt x="23383" y="2305"/>
                  </a:lnTo>
                  <a:lnTo>
                    <a:pt x="23260" y="2121"/>
                  </a:lnTo>
                  <a:lnTo>
                    <a:pt x="22553" y="1414"/>
                  </a:lnTo>
                  <a:lnTo>
                    <a:pt x="21846" y="769"/>
                  </a:lnTo>
                  <a:lnTo>
                    <a:pt x="21754" y="707"/>
                  </a:lnTo>
                  <a:lnTo>
                    <a:pt x="21601" y="676"/>
                  </a:lnTo>
                  <a:lnTo>
                    <a:pt x="21171" y="554"/>
                  </a:lnTo>
                  <a:lnTo>
                    <a:pt x="20556" y="461"/>
                  </a:lnTo>
                  <a:lnTo>
                    <a:pt x="19788" y="369"/>
                  </a:lnTo>
                  <a:lnTo>
                    <a:pt x="17944" y="216"/>
                  </a:lnTo>
                  <a:lnTo>
                    <a:pt x="15794" y="93"/>
                  </a:lnTo>
                  <a:lnTo>
                    <a:pt x="13612" y="31"/>
                  </a:lnTo>
                  <a:lnTo>
                    <a:pt x="11584" y="0"/>
                  </a:lnTo>
                  <a:close/>
                </a:path>
              </a:pathLst>
            </a:custGeom>
            <a:solidFill>
              <a:srgbClr val="03C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4672867" y="3213953"/>
              <a:ext cx="972121" cy="468759"/>
            </a:xfrm>
            <a:custGeom>
              <a:avLst/>
              <a:gdLst/>
              <a:ahLst/>
              <a:cxnLst/>
              <a:rect l="l" t="t" r="r" b="b"/>
              <a:pathLst>
                <a:path w="13766" h="6638" extrusionOk="0">
                  <a:moveTo>
                    <a:pt x="12352" y="1"/>
                  </a:moveTo>
                  <a:lnTo>
                    <a:pt x="8573" y="93"/>
                  </a:lnTo>
                  <a:lnTo>
                    <a:pt x="4886" y="216"/>
                  </a:lnTo>
                  <a:lnTo>
                    <a:pt x="953" y="370"/>
                  </a:lnTo>
                  <a:lnTo>
                    <a:pt x="1" y="3473"/>
                  </a:ln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close/>
                </a:path>
              </a:pathLst>
            </a:custGeom>
            <a:solidFill>
              <a:srgbClr val="6E31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4672867" y="3213953"/>
              <a:ext cx="972121" cy="468759"/>
            </a:xfrm>
            <a:custGeom>
              <a:avLst/>
              <a:gdLst/>
              <a:ahLst/>
              <a:cxnLst/>
              <a:rect l="l" t="t" r="r" b="b"/>
              <a:pathLst>
                <a:path w="13766" h="6638" fill="none" extrusionOk="0">
                  <a:moveTo>
                    <a:pt x="11461" y="1937"/>
                  </a:move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lnTo>
                    <a:pt x="12352" y="1"/>
                  </a:lnTo>
                  <a:lnTo>
                    <a:pt x="8573" y="93"/>
                  </a:lnTo>
                  <a:lnTo>
                    <a:pt x="4886" y="216"/>
                  </a:lnTo>
                  <a:lnTo>
                    <a:pt x="953" y="370"/>
                  </a:lnTo>
                  <a:lnTo>
                    <a:pt x="1" y="34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5210971" y="3537310"/>
              <a:ext cx="288684" cy="453506"/>
            </a:xfrm>
            <a:custGeom>
              <a:avLst/>
              <a:gdLst/>
              <a:ahLst/>
              <a:cxnLst/>
              <a:rect l="l" t="t" r="r" b="b"/>
              <a:pathLst>
                <a:path w="4088" h="6422" extrusionOk="0">
                  <a:moveTo>
                    <a:pt x="1813" y="0"/>
                  </a:moveTo>
                  <a:lnTo>
                    <a:pt x="1629" y="61"/>
                  </a:lnTo>
                  <a:lnTo>
                    <a:pt x="1414" y="123"/>
                  </a:lnTo>
                  <a:lnTo>
                    <a:pt x="1230" y="246"/>
                  </a:lnTo>
                  <a:lnTo>
                    <a:pt x="1045" y="369"/>
                  </a:lnTo>
                  <a:lnTo>
                    <a:pt x="892" y="553"/>
                  </a:lnTo>
                  <a:lnTo>
                    <a:pt x="738" y="737"/>
                  </a:lnTo>
                  <a:lnTo>
                    <a:pt x="584" y="922"/>
                  </a:lnTo>
                  <a:lnTo>
                    <a:pt x="461" y="1168"/>
                  </a:lnTo>
                  <a:lnTo>
                    <a:pt x="339" y="1413"/>
                  </a:lnTo>
                  <a:lnTo>
                    <a:pt x="246" y="1690"/>
                  </a:lnTo>
                  <a:lnTo>
                    <a:pt x="154" y="1966"/>
                  </a:lnTo>
                  <a:lnTo>
                    <a:pt x="93" y="2243"/>
                  </a:lnTo>
                  <a:lnTo>
                    <a:pt x="31" y="2550"/>
                  </a:lnTo>
                  <a:lnTo>
                    <a:pt x="1" y="2888"/>
                  </a:lnTo>
                  <a:lnTo>
                    <a:pt x="1" y="3196"/>
                  </a:lnTo>
                  <a:lnTo>
                    <a:pt x="1" y="3534"/>
                  </a:lnTo>
                  <a:lnTo>
                    <a:pt x="31" y="3871"/>
                  </a:lnTo>
                  <a:lnTo>
                    <a:pt x="93" y="4179"/>
                  </a:lnTo>
                  <a:lnTo>
                    <a:pt x="154" y="4455"/>
                  </a:lnTo>
                  <a:lnTo>
                    <a:pt x="246" y="4732"/>
                  </a:lnTo>
                  <a:lnTo>
                    <a:pt x="339" y="5008"/>
                  </a:lnTo>
                  <a:lnTo>
                    <a:pt x="461" y="5254"/>
                  </a:lnTo>
                  <a:lnTo>
                    <a:pt x="584" y="5500"/>
                  </a:lnTo>
                  <a:lnTo>
                    <a:pt x="738" y="5684"/>
                  </a:lnTo>
                  <a:lnTo>
                    <a:pt x="892" y="5869"/>
                  </a:lnTo>
                  <a:lnTo>
                    <a:pt x="1045" y="6053"/>
                  </a:lnTo>
                  <a:lnTo>
                    <a:pt x="1230" y="6176"/>
                  </a:lnTo>
                  <a:lnTo>
                    <a:pt x="1414" y="6299"/>
                  </a:lnTo>
                  <a:lnTo>
                    <a:pt x="1629" y="6360"/>
                  </a:lnTo>
                  <a:lnTo>
                    <a:pt x="1813" y="6422"/>
                  </a:lnTo>
                  <a:lnTo>
                    <a:pt x="2244" y="6422"/>
                  </a:lnTo>
                  <a:lnTo>
                    <a:pt x="2459" y="6360"/>
                  </a:lnTo>
                  <a:lnTo>
                    <a:pt x="2643" y="6299"/>
                  </a:lnTo>
                  <a:lnTo>
                    <a:pt x="2827" y="6176"/>
                  </a:lnTo>
                  <a:lnTo>
                    <a:pt x="3012" y="6053"/>
                  </a:lnTo>
                  <a:lnTo>
                    <a:pt x="3196" y="5869"/>
                  </a:lnTo>
                  <a:lnTo>
                    <a:pt x="3350" y="5684"/>
                  </a:lnTo>
                  <a:lnTo>
                    <a:pt x="3503" y="5500"/>
                  </a:lnTo>
                  <a:lnTo>
                    <a:pt x="3626" y="5254"/>
                  </a:lnTo>
                  <a:lnTo>
                    <a:pt x="3749" y="5008"/>
                  </a:lnTo>
                  <a:lnTo>
                    <a:pt x="3841" y="4732"/>
                  </a:lnTo>
                  <a:lnTo>
                    <a:pt x="3933" y="4455"/>
                  </a:lnTo>
                  <a:lnTo>
                    <a:pt x="3995" y="4179"/>
                  </a:lnTo>
                  <a:lnTo>
                    <a:pt x="4056" y="3871"/>
                  </a:lnTo>
                  <a:lnTo>
                    <a:pt x="4087" y="3534"/>
                  </a:lnTo>
                  <a:lnTo>
                    <a:pt x="4087" y="3196"/>
                  </a:lnTo>
                  <a:lnTo>
                    <a:pt x="4087" y="2888"/>
                  </a:lnTo>
                  <a:lnTo>
                    <a:pt x="4056" y="2550"/>
                  </a:lnTo>
                  <a:lnTo>
                    <a:pt x="3995" y="2243"/>
                  </a:lnTo>
                  <a:lnTo>
                    <a:pt x="3933" y="1966"/>
                  </a:lnTo>
                  <a:lnTo>
                    <a:pt x="3841" y="1690"/>
                  </a:lnTo>
                  <a:lnTo>
                    <a:pt x="3749" y="1413"/>
                  </a:lnTo>
                  <a:lnTo>
                    <a:pt x="3626" y="1168"/>
                  </a:lnTo>
                  <a:lnTo>
                    <a:pt x="3503" y="922"/>
                  </a:lnTo>
                  <a:lnTo>
                    <a:pt x="3350" y="737"/>
                  </a:lnTo>
                  <a:lnTo>
                    <a:pt x="3196" y="553"/>
                  </a:lnTo>
                  <a:lnTo>
                    <a:pt x="3012" y="369"/>
                  </a:lnTo>
                  <a:lnTo>
                    <a:pt x="2827" y="246"/>
                  </a:lnTo>
                  <a:lnTo>
                    <a:pt x="2643" y="123"/>
                  </a:lnTo>
                  <a:lnTo>
                    <a:pt x="2459" y="61"/>
                  </a:lnTo>
                  <a:lnTo>
                    <a:pt x="2244"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5297760" y="3632714"/>
              <a:ext cx="138975" cy="262626"/>
            </a:xfrm>
            <a:custGeom>
              <a:avLst/>
              <a:gdLst/>
              <a:ahLst/>
              <a:cxnLst/>
              <a:rect l="l" t="t" r="r" b="b"/>
              <a:pathLst>
                <a:path w="1968" h="3719" extrusionOk="0">
                  <a:moveTo>
                    <a:pt x="892" y="1"/>
                  </a:moveTo>
                  <a:lnTo>
                    <a:pt x="769" y="32"/>
                  </a:lnTo>
                  <a:lnTo>
                    <a:pt x="584" y="155"/>
                  </a:lnTo>
                  <a:lnTo>
                    <a:pt x="431" y="308"/>
                  </a:lnTo>
                  <a:lnTo>
                    <a:pt x="277" y="554"/>
                  </a:lnTo>
                  <a:lnTo>
                    <a:pt x="154" y="831"/>
                  </a:lnTo>
                  <a:lnTo>
                    <a:pt x="62" y="1138"/>
                  </a:lnTo>
                  <a:lnTo>
                    <a:pt x="1" y="1476"/>
                  </a:lnTo>
                  <a:lnTo>
                    <a:pt x="1" y="1845"/>
                  </a:lnTo>
                  <a:lnTo>
                    <a:pt x="1" y="2244"/>
                  </a:lnTo>
                  <a:lnTo>
                    <a:pt x="62" y="2582"/>
                  </a:lnTo>
                  <a:lnTo>
                    <a:pt x="154" y="2889"/>
                  </a:lnTo>
                  <a:lnTo>
                    <a:pt x="277" y="3166"/>
                  </a:lnTo>
                  <a:lnTo>
                    <a:pt x="431" y="3412"/>
                  </a:lnTo>
                  <a:lnTo>
                    <a:pt x="584" y="3565"/>
                  </a:lnTo>
                  <a:lnTo>
                    <a:pt x="769" y="3688"/>
                  </a:lnTo>
                  <a:lnTo>
                    <a:pt x="892" y="3719"/>
                  </a:lnTo>
                  <a:lnTo>
                    <a:pt x="1076" y="3719"/>
                  </a:lnTo>
                  <a:lnTo>
                    <a:pt x="1168" y="3688"/>
                  </a:lnTo>
                  <a:lnTo>
                    <a:pt x="1353" y="3565"/>
                  </a:lnTo>
                  <a:lnTo>
                    <a:pt x="1537" y="3412"/>
                  </a:lnTo>
                  <a:lnTo>
                    <a:pt x="1691" y="3166"/>
                  </a:lnTo>
                  <a:lnTo>
                    <a:pt x="1783" y="2889"/>
                  </a:lnTo>
                  <a:lnTo>
                    <a:pt x="1875" y="2582"/>
                  </a:lnTo>
                  <a:lnTo>
                    <a:pt x="1936" y="2244"/>
                  </a:lnTo>
                  <a:lnTo>
                    <a:pt x="1967" y="1845"/>
                  </a:lnTo>
                  <a:lnTo>
                    <a:pt x="1936" y="1476"/>
                  </a:lnTo>
                  <a:lnTo>
                    <a:pt x="1875" y="1138"/>
                  </a:lnTo>
                  <a:lnTo>
                    <a:pt x="1783" y="831"/>
                  </a:lnTo>
                  <a:lnTo>
                    <a:pt x="1691" y="554"/>
                  </a:lnTo>
                  <a:lnTo>
                    <a:pt x="1537" y="308"/>
                  </a:lnTo>
                  <a:lnTo>
                    <a:pt x="1353" y="155"/>
                  </a:lnTo>
                  <a:lnTo>
                    <a:pt x="1168" y="32"/>
                  </a:lnTo>
                  <a:lnTo>
                    <a:pt x="107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5339000" y="3535121"/>
              <a:ext cx="97735" cy="455695"/>
            </a:xfrm>
            <a:custGeom>
              <a:avLst/>
              <a:gdLst/>
              <a:ahLst/>
              <a:cxnLst/>
              <a:rect l="l" t="t" r="r" b="b"/>
              <a:pathLst>
                <a:path w="1384" h="6453" extrusionOk="0">
                  <a:moveTo>
                    <a:pt x="1260" y="0"/>
                  </a:moveTo>
                  <a:lnTo>
                    <a:pt x="215" y="31"/>
                  </a:lnTo>
                  <a:lnTo>
                    <a:pt x="0" y="6453"/>
                  </a:lnTo>
                  <a:lnTo>
                    <a:pt x="1383" y="6453"/>
                  </a:lnTo>
                  <a:lnTo>
                    <a:pt x="1260"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4523158" y="3637092"/>
              <a:ext cx="290803" cy="453576"/>
            </a:xfrm>
            <a:custGeom>
              <a:avLst/>
              <a:gdLst/>
              <a:ahLst/>
              <a:cxnLst/>
              <a:rect l="l" t="t" r="r" b="b"/>
              <a:pathLst>
                <a:path w="4118" h="6423" extrusionOk="0">
                  <a:moveTo>
                    <a:pt x="1844" y="0"/>
                  </a:moveTo>
                  <a:lnTo>
                    <a:pt x="1629" y="62"/>
                  </a:lnTo>
                  <a:lnTo>
                    <a:pt x="1445" y="123"/>
                  </a:lnTo>
                  <a:lnTo>
                    <a:pt x="1260" y="246"/>
                  </a:lnTo>
                  <a:lnTo>
                    <a:pt x="1076" y="369"/>
                  </a:lnTo>
                  <a:lnTo>
                    <a:pt x="922" y="553"/>
                  </a:lnTo>
                  <a:lnTo>
                    <a:pt x="738" y="738"/>
                  </a:lnTo>
                  <a:lnTo>
                    <a:pt x="615" y="922"/>
                  </a:lnTo>
                  <a:lnTo>
                    <a:pt x="461" y="1168"/>
                  </a:lnTo>
                  <a:lnTo>
                    <a:pt x="369" y="1414"/>
                  </a:lnTo>
                  <a:lnTo>
                    <a:pt x="246" y="1690"/>
                  </a:lnTo>
                  <a:lnTo>
                    <a:pt x="154" y="1967"/>
                  </a:lnTo>
                  <a:lnTo>
                    <a:pt x="93" y="2243"/>
                  </a:lnTo>
                  <a:lnTo>
                    <a:pt x="31" y="2551"/>
                  </a:lnTo>
                  <a:lnTo>
                    <a:pt x="1" y="2889"/>
                  </a:lnTo>
                  <a:lnTo>
                    <a:pt x="1" y="3227"/>
                  </a:lnTo>
                  <a:lnTo>
                    <a:pt x="1" y="3534"/>
                  </a:lnTo>
                  <a:lnTo>
                    <a:pt x="31" y="3872"/>
                  </a:lnTo>
                  <a:lnTo>
                    <a:pt x="93" y="4179"/>
                  </a:lnTo>
                  <a:lnTo>
                    <a:pt x="154" y="4456"/>
                  </a:lnTo>
                  <a:lnTo>
                    <a:pt x="246" y="4732"/>
                  </a:lnTo>
                  <a:lnTo>
                    <a:pt x="369" y="5009"/>
                  </a:lnTo>
                  <a:lnTo>
                    <a:pt x="461" y="5255"/>
                  </a:lnTo>
                  <a:lnTo>
                    <a:pt x="615" y="5500"/>
                  </a:lnTo>
                  <a:lnTo>
                    <a:pt x="738" y="5685"/>
                  </a:lnTo>
                  <a:lnTo>
                    <a:pt x="922" y="5869"/>
                  </a:lnTo>
                  <a:lnTo>
                    <a:pt x="1076" y="6053"/>
                  </a:lnTo>
                  <a:lnTo>
                    <a:pt x="1260" y="6176"/>
                  </a:lnTo>
                  <a:lnTo>
                    <a:pt x="1445" y="6299"/>
                  </a:lnTo>
                  <a:lnTo>
                    <a:pt x="1629" y="6361"/>
                  </a:lnTo>
                  <a:lnTo>
                    <a:pt x="1844" y="6422"/>
                  </a:lnTo>
                  <a:lnTo>
                    <a:pt x="2274" y="6422"/>
                  </a:lnTo>
                  <a:lnTo>
                    <a:pt x="2459" y="6361"/>
                  </a:lnTo>
                  <a:lnTo>
                    <a:pt x="2674" y="6299"/>
                  </a:lnTo>
                  <a:lnTo>
                    <a:pt x="2858" y="6176"/>
                  </a:lnTo>
                  <a:lnTo>
                    <a:pt x="3042" y="6053"/>
                  </a:lnTo>
                  <a:lnTo>
                    <a:pt x="3196" y="5869"/>
                  </a:lnTo>
                  <a:lnTo>
                    <a:pt x="3350" y="5685"/>
                  </a:lnTo>
                  <a:lnTo>
                    <a:pt x="3503" y="5500"/>
                  </a:lnTo>
                  <a:lnTo>
                    <a:pt x="3626" y="5255"/>
                  </a:lnTo>
                  <a:lnTo>
                    <a:pt x="3749" y="5009"/>
                  </a:lnTo>
                  <a:lnTo>
                    <a:pt x="3872" y="4732"/>
                  </a:lnTo>
                  <a:lnTo>
                    <a:pt x="3933" y="4456"/>
                  </a:lnTo>
                  <a:lnTo>
                    <a:pt x="4026" y="4179"/>
                  </a:lnTo>
                  <a:lnTo>
                    <a:pt x="4056" y="3872"/>
                  </a:lnTo>
                  <a:lnTo>
                    <a:pt x="4087" y="3534"/>
                  </a:lnTo>
                  <a:lnTo>
                    <a:pt x="4118" y="3227"/>
                  </a:lnTo>
                  <a:lnTo>
                    <a:pt x="4087" y="2889"/>
                  </a:lnTo>
                  <a:lnTo>
                    <a:pt x="4056" y="2551"/>
                  </a:lnTo>
                  <a:lnTo>
                    <a:pt x="4026" y="2243"/>
                  </a:lnTo>
                  <a:lnTo>
                    <a:pt x="3933" y="1967"/>
                  </a:lnTo>
                  <a:lnTo>
                    <a:pt x="3872" y="1690"/>
                  </a:lnTo>
                  <a:lnTo>
                    <a:pt x="3749" y="1414"/>
                  </a:lnTo>
                  <a:lnTo>
                    <a:pt x="3626" y="1168"/>
                  </a:lnTo>
                  <a:lnTo>
                    <a:pt x="3503" y="922"/>
                  </a:lnTo>
                  <a:lnTo>
                    <a:pt x="3350" y="738"/>
                  </a:lnTo>
                  <a:lnTo>
                    <a:pt x="3196" y="553"/>
                  </a:lnTo>
                  <a:lnTo>
                    <a:pt x="3042" y="369"/>
                  </a:lnTo>
                  <a:lnTo>
                    <a:pt x="2858" y="246"/>
                  </a:lnTo>
                  <a:lnTo>
                    <a:pt x="2674" y="123"/>
                  </a:lnTo>
                  <a:lnTo>
                    <a:pt x="2459" y="62"/>
                  </a:lnTo>
                  <a:lnTo>
                    <a:pt x="2274"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4609947" y="3732567"/>
              <a:ext cx="141094" cy="262626"/>
            </a:xfrm>
            <a:custGeom>
              <a:avLst/>
              <a:gdLst/>
              <a:ahLst/>
              <a:cxnLst/>
              <a:rect l="l" t="t" r="r" b="b"/>
              <a:pathLst>
                <a:path w="1998" h="3719" extrusionOk="0">
                  <a:moveTo>
                    <a:pt x="892" y="0"/>
                  </a:moveTo>
                  <a:lnTo>
                    <a:pt x="799" y="31"/>
                  </a:lnTo>
                  <a:lnTo>
                    <a:pt x="615" y="154"/>
                  </a:lnTo>
                  <a:lnTo>
                    <a:pt x="431" y="308"/>
                  </a:lnTo>
                  <a:lnTo>
                    <a:pt x="308" y="553"/>
                  </a:lnTo>
                  <a:lnTo>
                    <a:pt x="185" y="830"/>
                  </a:lnTo>
                  <a:lnTo>
                    <a:pt x="93" y="1137"/>
                  </a:lnTo>
                  <a:lnTo>
                    <a:pt x="31" y="1475"/>
                  </a:lnTo>
                  <a:lnTo>
                    <a:pt x="1" y="1875"/>
                  </a:lnTo>
                  <a:lnTo>
                    <a:pt x="31" y="2243"/>
                  </a:lnTo>
                  <a:lnTo>
                    <a:pt x="93" y="2581"/>
                  </a:lnTo>
                  <a:lnTo>
                    <a:pt x="185" y="2889"/>
                  </a:lnTo>
                  <a:lnTo>
                    <a:pt x="308" y="3165"/>
                  </a:lnTo>
                  <a:lnTo>
                    <a:pt x="431" y="3411"/>
                  </a:lnTo>
                  <a:lnTo>
                    <a:pt x="615" y="3565"/>
                  </a:lnTo>
                  <a:lnTo>
                    <a:pt x="799" y="3687"/>
                  </a:lnTo>
                  <a:lnTo>
                    <a:pt x="892" y="3718"/>
                  </a:lnTo>
                  <a:lnTo>
                    <a:pt x="1107" y="3718"/>
                  </a:lnTo>
                  <a:lnTo>
                    <a:pt x="1199" y="3687"/>
                  </a:lnTo>
                  <a:lnTo>
                    <a:pt x="1383" y="3565"/>
                  </a:lnTo>
                  <a:lnTo>
                    <a:pt x="1537" y="3411"/>
                  </a:lnTo>
                  <a:lnTo>
                    <a:pt x="1690" y="3165"/>
                  </a:lnTo>
                  <a:lnTo>
                    <a:pt x="1813" y="2889"/>
                  </a:lnTo>
                  <a:lnTo>
                    <a:pt x="1906" y="2581"/>
                  </a:lnTo>
                  <a:lnTo>
                    <a:pt x="1967" y="2243"/>
                  </a:lnTo>
                  <a:lnTo>
                    <a:pt x="1998" y="1875"/>
                  </a:lnTo>
                  <a:lnTo>
                    <a:pt x="1967" y="1475"/>
                  </a:lnTo>
                  <a:lnTo>
                    <a:pt x="1906" y="1137"/>
                  </a:lnTo>
                  <a:lnTo>
                    <a:pt x="1813" y="830"/>
                  </a:lnTo>
                  <a:lnTo>
                    <a:pt x="1690" y="553"/>
                  </a:lnTo>
                  <a:lnTo>
                    <a:pt x="1537" y="308"/>
                  </a:lnTo>
                  <a:lnTo>
                    <a:pt x="1383" y="154"/>
                  </a:lnTo>
                  <a:lnTo>
                    <a:pt x="1199" y="31"/>
                  </a:lnTo>
                  <a:lnTo>
                    <a:pt x="1107"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4653377" y="3634903"/>
              <a:ext cx="97664" cy="455765"/>
            </a:xfrm>
            <a:custGeom>
              <a:avLst/>
              <a:gdLst/>
              <a:ahLst/>
              <a:cxnLst/>
              <a:rect l="l" t="t" r="r" b="b"/>
              <a:pathLst>
                <a:path w="1383" h="6454" extrusionOk="0">
                  <a:moveTo>
                    <a:pt x="1260" y="1"/>
                  </a:moveTo>
                  <a:lnTo>
                    <a:pt x="215" y="31"/>
                  </a:lnTo>
                  <a:lnTo>
                    <a:pt x="0" y="6453"/>
                  </a:lnTo>
                  <a:lnTo>
                    <a:pt x="1383" y="6453"/>
                  </a:lnTo>
                  <a:lnTo>
                    <a:pt x="1260"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5284766" y="3535121"/>
              <a:ext cx="288614" cy="455695"/>
            </a:xfrm>
            <a:custGeom>
              <a:avLst/>
              <a:gdLst/>
              <a:ahLst/>
              <a:cxnLst/>
              <a:rect l="l" t="t" r="r" b="b"/>
              <a:pathLst>
                <a:path w="4087" h="6453" extrusionOk="0">
                  <a:moveTo>
                    <a:pt x="2028" y="0"/>
                  </a:moveTo>
                  <a:lnTo>
                    <a:pt x="1844" y="31"/>
                  </a:lnTo>
                  <a:lnTo>
                    <a:pt x="1629" y="62"/>
                  </a:lnTo>
                  <a:lnTo>
                    <a:pt x="1444" y="154"/>
                  </a:lnTo>
                  <a:lnTo>
                    <a:pt x="1260" y="277"/>
                  </a:lnTo>
                  <a:lnTo>
                    <a:pt x="1076" y="400"/>
                  </a:lnTo>
                  <a:lnTo>
                    <a:pt x="891" y="553"/>
                  </a:lnTo>
                  <a:lnTo>
                    <a:pt x="738" y="738"/>
                  </a:lnTo>
                  <a:lnTo>
                    <a:pt x="584" y="953"/>
                  </a:lnTo>
                  <a:lnTo>
                    <a:pt x="461" y="1168"/>
                  </a:lnTo>
                  <a:lnTo>
                    <a:pt x="338" y="1444"/>
                  </a:lnTo>
                  <a:lnTo>
                    <a:pt x="246" y="1690"/>
                  </a:lnTo>
                  <a:lnTo>
                    <a:pt x="154" y="1967"/>
                  </a:lnTo>
                  <a:lnTo>
                    <a:pt x="92" y="2274"/>
                  </a:lnTo>
                  <a:lnTo>
                    <a:pt x="31" y="2581"/>
                  </a:lnTo>
                  <a:lnTo>
                    <a:pt x="0" y="2889"/>
                  </a:lnTo>
                  <a:lnTo>
                    <a:pt x="0" y="3227"/>
                  </a:lnTo>
                  <a:lnTo>
                    <a:pt x="0" y="3565"/>
                  </a:lnTo>
                  <a:lnTo>
                    <a:pt x="31" y="3872"/>
                  </a:lnTo>
                  <a:lnTo>
                    <a:pt x="92" y="4179"/>
                  </a:lnTo>
                  <a:lnTo>
                    <a:pt x="154" y="4486"/>
                  </a:lnTo>
                  <a:lnTo>
                    <a:pt x="246" y="4763"/>
                  </a:lnTo>
                  <a:lnTo>
                    <a:pt x="338" y="5039"/>
                  </a:lnTo>
                  <a:lnTo>
                    <a:pt x="461" y="5285"/>
                  </a:lnTo>
                  <a:lnTo>
                    <a:pt x="584" y="5500"/>
                  </a:lnTo>
                  <a:lnTo>
                    <a:pt x="738" y="5715"/>
                  </a:lnTo>
                  <a:lnTo>
                    <a:pt x="891" y="5900"/>
                  </a:lnTo>
                  <a:lnTo>
                    <a:pt x="1076" y="6053"/>
                  </a:lnTo>
                  <a:lnTo>
                    <a:pt x="1260" y="6207"/>
                  </a:lnTo>
                  <a:lnTo>
                    <a:pt x="1444" y="6299"/>
                  </a:lnTo>
                  <a:lnTo>
                    <a:pt x="1629" y="6391"/>
                  </a:lnTo>
                  <a:lnTo>
                    <a:pt x="1844" y="6422"/>
                  </a:lnTo>
                  <a:lnTo>
                    <a:pt x="2028" y="6453"/>
                  </a:lnTo>
                  <a:lnTo>
                    <a:pt x="2243" y="6422"/>
                  </a:lnTo>
                  <a:lnTo>
                    <a:pt x="2458" y="6391"/>
                  </a:lnTo>
                  <a:lnTo>
                    <a:pt x="2643" y="6299"/>
                  </a:lnTo>
                  <a:lnTo>
                    <a:pt x="2827" y="6207"/>
                  </a:lnTo>
                  <a:lnTo>
                    <a:pt x="3011" y="6053"/>
                  </a:lnTo>
                  <a:lnTo>
                    <a:pt x="3196" y="5900"/>
                  </a:lnTo>
                  <a:lnTo>
                    <a:pt x="3349" y="5715"/>
                  </a:lnTo>
                  <a:lnTo>
                    <a:pt x="3503" y="5500"/>
                  </a:lnTo>
                  <a:lnTo>
                    <a:pt x="3626" y="5285"/>
                  </a:lnTo>
                  <a:lnTo>
                    <a:pt x="3749" y="5039"/>
                  </a:lnTo>
                  <a:lnTo>
                    <a:pt x="3841" y="4763"/>
                  </a:lnTo>
                  <a:lnTo>
                    <a:pt x="3933" y="4486"/>
                  </a:lnTo>
                  <a:lnTo>
                    <a:pt x="3995" y="4179"/>
                  </a:lnTo>
                  <a:lnTo>
                    <a:pt x="4056" y="3872"/>
                  </a:lnTo>
                  <a:lnTo>
                    <a:pt x="4087" y="3565"/>
                  </a:lnTo>
                  <a:lnTo>
                    <a:pt x="4087" y="3227"/>
                  </a:lnTo>
                  <a:lnTo>
                    <a:pt x="4087" y="2889"/>
                  </a:lnTo>
                  <a:lnTo>
                    <a:pt x="4056" y="2581"/>
                  </a:lnTo>
                  <a:lnTo>
                    <a:pt x="3995" y="2274"/>
                  </a:lnTo>
                  <a:lnTo>
                    <a:pt x="3933" y="1967"/>
                  </a:lnTo>
                  <a:lnTo>
                    <a:pt x="3841" y="1690"/>
                  </a:lnTo>
                  <a:lnTo>
                    <a:pt x="3749" y="1444"/>
                  </a:lnTo>
                  <a:lnTo>
                    <a:pt x="3626" y="1168"/>
                  </a:lnTo>
                  <a:lnTo>
                    <a:pt x="3503" y="953"/>
                  </a:lnTo>
                  <a:lnTo>
                    <a:pt x="3349" y="738"/>
                  </a:lnTo>
                  <a:lnTo>
                    <a:pt x="3196" y="553"/>
                  </a:lnTo>
                  <a:lnTo>
                    <a:pt x="3011" y="400"/>
                  </a:lnTo>
                  <a:lnTo>
                    <a:pt x="2827" y="277"/>
                  </a:lnTo>
                  <a:lnTo>
                    <a:pt x="2643" y="154"/>
                  </a:lnTo>
                  <a:lnTo>
                    <a:pt x="2458" y="62"/>
                  </a:lnTo>
                  <a:lnTo>
                    <a:pt x="2243" y="31"/>
                  </a:lnTo>
                  <a:lnTo>
                    <a:pt x="2028" y="0"/>
                  </a:lnTo>
                  <a:close/>
                </a:path>
              </a:pathLst>
            </a:custGeom>
            <a:solidFill>
              <a:srgbClr val="2C2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5371555" y="3630596"/>
              <a:ext cx="138905" cy="264745"/>
            </a:xfrm>
            <a:custGeom>
              <a:avLst/>
              <a:gdLst/>
              <a:ahLst/>
              <a:cxnLst/>
              <a:rect l="l" t="t" r="r" b="b"/>
              <a:pathLst>
                <a:path w="1967" h="3749" extrusionOk="0">
                  <a:moveTo>
                    <a:pt x="983" y="0"/>
                  </a:moveTo>
                  <a:lnTo>
                    <a:pt x="891" y="31"/>
                  </a:lnTo>
                  <a:lnTo>
                    <a:pt x="799" y="62"/>
                  </a:lnTo>
                  <a:lnTo>
                    <a:pt x="584" y="154"/>
                  </a:lnTo>
                  <a:lnTo>
                    <a:pt x="430" y="338"/>
                  </a:lnTo>
                  <a:lnTo>
                    <a:pt x="277" y="553"/>
                  </a:lnTo>
                  <a:lnTo>
                    <a:pt x="154" y="830"/>
                  </a:lnTo>
                  <a:lnTo>
                    <a:pt x="62" y="1137"/>
                  </a:lnTo>
                  <a:lnTo>
                    <a:pt x="0" y="1506"/>
                  </a:lnTo>
                  <a:lnTo>
                    <a:pt x="0" y="1875"/>
                  </a:lnTo>
                  <a:lnTo>
                    <a:pt x="0" y="2243"/>
                  </a:lnTo>
                  <a:lnTo>
                    <a:pt x="62" y="2612"/>
                  </a:lnTo>
                  <a:lnTo>
                    <a:pt x="154" y="2919"/>
                  </a:lnTo>
                  <a:lnTo>
                    <a:pt x="277" y="3196"/>
                  </a:lnTo>
                  <a:lnTo>
                    <a:pt x="430" y="3411"/>
                  </a:lnTo>
                  <a:lnTo>
                    <a:pt x="584" y="3595"/>
                  </a:lnTo>
                  <a:lnTo>
                    <a:pt x="799" y="3718"/>
                  </a:lnTo>
                  <a:lnTo>
                    <a:pt x="891" y="3718"/>
                  </a:lnTo>
                  <a:lnTo>
                    <a:pt x="983" y="3749"/>
                  </a:lnTo>
                  <a:lnTo>
                    <a:pt x="1076" y="3718"/>
                  </a:lnTo>
                  <a:lnTo>
                    <a:pt x="1168" y="3718"/>
                  </a:lnTo>
                  <a:lnTo>
                    <a:pt x="1352" y="3595"/>
                  </a:lnTo>
                  <a:lnTo>
                    <a:pt x="1537" y="3411"/>
                  </a:lnTo>
                  <a:lnTo>
                    <a:pt x="1690" y="3196"/>
                  </a:lnTo>
                  <a:lnTo>
                    <a:pt x="1813" y="2919"/>
                  </a:lnTo>
                  <a:lnTo>
                    <a:pt x="1905" y="2612"/>
                  </a:lnTo>
                  <a:lnTo>
                    <a:pt x="1936" y="2243"/>
                  </a:lnTo>
                  <a:lnTo>
                    <a:pt x="1967" y="1875"/>
                  </a:lnTo>
                  <a:lnTo>
                    <a:pt x="1936" y="1506"/>
                  </a:lnTo>
                  <a:lnTo>
                    <a:pt x="1905" y="1137"/>
                  </a:lnTo>
                  <a:lnTo>
                    <a:pt x="1813" y="830"/>
                  </a:lnTo>
                  <a:lnTo>
                    <a:pt x="1690" y="553"/>
                  </a:lnTo>
                  <a:lnTo>
                    <a:pt x="1537" y="338"/>
                  </a:lnTo>
                  <a:lnTo>
                    <a:pt x="1352" y="154"/>
                  </a:lnTo>
                  <a:lnTo>
                    <a:pt x="1168" y="62"/>
                  </a:lnTo>
                  <a:lnTo>
                    <a:pt x="1076" y="31"/>
                  </a:lnTo>
                  <a:lnTo>
                    <a:pt x="9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4931044" y="3888773"/>
              <a:ext cx="2260" cy="71"/>
            </a:xfrm>
            <a:custGeom>
              <a:avLst/>
              <a:gdLst/>
              <a:ahLst/>
              <a:cxnLst/>
              <a:rect l="l" t="t" r="r" b="b"/>
              <a:pathLst>
                <a:path w="32" h="1" extrusionOk="0">
                  <a:moveTo>
                    <a:pt x="32" y="1"/>
                  </a:moveTo>
                  <a:lnTo>
                    <a:pt x="32" y="1"/>
                  </a:lnTo>
                  <a:lnTo>
                    <a:pt x="32" y="1"/>
                  </a:lnTo>
                  <a:lnTo>
                    <a:pt x="1" y="1"/>
                  </a:lnTo>
                  <a:lnTo>
                    <a:pt x="32" y="1"/>
                  </a:lnTo>
                  <a:close/>
                </a:path>
              </a:pathLst>
            </a:custGeom>
            <a:solidFill>
              <a:srgbClr val="4F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4618633" y="3964757"/>
              <a:ext cx="2260" cy="71"/>
            </a:xfrm>
            <a:custGeom>
              <a:avLst/>
              <a:gdLst/>
              <a:ahLst/>
              <a:cxnLst/>
              <a:rect l="l" t="t" r="r" b="b"/>
              <a:pathLst>
                <a:path w="32" h="1" extrusionOk="0">
                  <a:moveTo>
                    <a:pt x="0" y="0"/>
                  </a:moveTo>
                  <a:lnTo>
                    <a:pt x="31" y="0"/>
                  </a:lnTo>
                  <a:lnTo>
                    <a:pt x="31" y="0"/>
                  </a:lnTo>
                  <a:lnTo>
                    <a:pt x="0" y="0"/>
                  </a:lnTo>
                  <a:lnTo>
                    <a:pt x="0" y="0"/>
                  </a:lnTo>
                  <a:close/>
                </a:path>
              </a:pathLst>
            </a:custGeom>
            <a:solidFill>
              <a:srgbClr val="4F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614549" y="3721692"/>
              <a:ext cx="71" cy="71"/>
            </a:xfrm>
            <a:custGeom>
              <a:avLst/>
              <a:gdLst/>
              <a:ahLst/>
              <a:cxnLst/>
              <a:rect l="l" t="t" r="r" b="b"/>
              <a:pathLst>
                <a:path w="1" h="1" extrusionOk="0">
                  <a:moveTo>
                    <a:pt x="1" y="1"/>
                  </a:moveTo>
                  <a:lnTo>
                    <a:pt x="1" y="1"/>
                  </a:lnTo>
                  <a:close/>
                </a:path>
              </a:pathLst>
            </a:custGeom>
            <a:solidFill>
              <a:srgbClr val="4F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614549" y="3721692"/>
              <a:ext cx="71" cy="7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282577" y="3804173"/>
              <a:ext cx="71" cy="71"/>
            </a:xfrm>
            <a:custGeom>
              <a:avLst/>
              <a:gdLst/>
              <a:ahLst/>
              <a:cxnLst/>
              <a:rect l="l" t="t" r="r" b="b"/>
              <a:pathLst>
                <a:path w="1" h="1" extrusionOk="0">
                  <a:moveTo>
                    <a:pt x="1" y="0"/>
                  </a:moveTo>
                  <a:lnTo>
                    <a:pt x="1" y="0"/>
                  </a:lnTo>
                  <a:close/>
                </a:path>
              </a:pathLst>
            </a:custGeom>
            <a:solidFill>
              <a:srgbClr val="4F2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2577" y="3804173"/>
              <a:ext cx="71" cy="7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4427683" y="3194463"/>
              <a:ext cx="1247670" cy="815915"/>
            </a:xfrm>
            <a:custGeom>
              <a:avLst/>
              <a:gdLst/>
              <a:ahLst/>
              <a:cxnLst/>
              <a:rect l="l" t="t" r="r" b="b"/>
              <a:pathLst>
                <a:path w="17668" h="11554" extrusionOk="0">
                  <a:moveTo>
                    <a:pt x="14718" y="0"/>
                  </a:moveTo>
                  <a:lnTo>
                    <a:pt x="14349" y="62"/>
                  </a:lnTo>
                  <a:lnTo>
                    <a:pt x="13674" y="154"/>
                  </a:lnTo>
                  <a:lnTo>
                    <a:pt x="13090" y="185"/>
                  </a:lnTo>
                  <a:lnTo>
                    <a:pt x="8358" y="431"/>
                  </a:lnTo>
                  <a:lnTo>
                    <a:pt x="4640" y="646"/>
                  </a:lnTo>
                  <a:lnTo>
                    <a:pt x="4118" y="984"/>
                  </a:lnTo>
                  <a:lnTo>
                    <a:pt x="3657" y="1322"/>
                  </a:lnTo>
                  <a:lnTo>
                    <a:pt x="3227" y="1721"/>
                  </a:lnTo>
                  <a:lnTo>
                    <a:pt x="2827" y="2090"/>
                  </a:lnTo>
                  <a:lnTo>
                    <a:pt x="2459" y="2520"/>
                  </a:lnTo>
                  <a:lnTo>
                    <a:pt x="2121" y="2919"/>
                  </a:lnTo>
                  <a:lnTo>
                    <a:pt x="1813" y="3380"/>
                  </a:lnTo>
                  <a:lnTo>
                    <a:pt x="1568" y="3810"/>
                  </a:lnTo>
                  <a:lnTo>
                    <a:pt x="1322" y="4241"/>
                  </a:lnTo>
                  <a:lnTo>
                    <a:pt x="1076" y="4701"/>
                  </a:lnTo>
                  <a:lnTo>
                    <a:pt x="892" y="5162"/>
                  </a:lnTo>
                  <a:lnTo>
                    <a:pt x="738" y="5623"/>
                  </a:lnTo>
                  <a:lnTo>
                    <a:pt x="584" y="6084"/>
                  </a:lnTo>
                  <a:lnTo>
                    <a:pt x="461" y="6514"/>
                  </a:lnTo>
                  <a:lnTo>
                    <a:pt x="246" y="7405"/>
                  </a:lnTo>
                  <a:lnTo>
                    <a:pt x="123" y="8235"/>
                  </a:lnTo>
                  <a:lnTo>
                    <a:pt x="31" y="9003"/>
                  </a:lnTo>
                  <a:lnTo>
                    <a:pt x="1" y="9710"/>
                  </a:lnTo>
                  <a:lnTo>
                    <a:pt x="1" y="10324"/>
                  </a:lnTo>
                  <a:lnTo>
                    <a:pt x="31" y="10847"/>
                  </a:lnTo>
                  <a:lnTo>
                    <a:pt x="62" y="11215"/>
                  </a:lnTo>
                  <a:lnTo>
                    <a:pt x="93" y="11553"/>
                  </a:lnTo>
                  <a:lnTo>
                    <a:pt x="2704" y="10908"/>
                  </a:lnTo>
                  <a:lnTo>
                    <a:pt x="2674" y="10724"/>
                  </a:lnTo>
                  <a:lnTo>
                    <a:pt x="2582" y="10201"/>
                  </a:lnTo>
                  <a:lnTo>
                    <a:pt x="2551" y="9433"/>
                  </a:lnTo>
                  <a:lnTo>
                    <a:pt x="2551" y="9034"/>
                  </a:lnTo>
                  <a:lnTo>
                    <a:pt x="2551" y="8573"/>
                  </a:lnTo>
                  <a:lnTo>
                    <a:pt x="2612" y="8112"/>
                  </a:lnTo>
                  <a:lnTo>
                    <a:pt x="2704" y="7682"/>
                  </a:lnTo>
                  <a:lnTo>
                    <a:pt x="2858" y="7252"/>
                  </a:lnTo>
                  <a:lnTo>
                    <a:pt x="3042" y="6852"/>
                  </a:lnTo>
                  <a:lnTo>
                    <a:pt x="3165" y="6668"/>
                  </a:lnTo>
                  <a:lnTo>
                    <a:pt x="3319" y="6484"/>
                  </a:lnTo>
                  <a:lnTo>
                    <a:pt x="3473" y="6330"/>
                  </a:lnTo>
                  <a:lnTo>
                    <a:pt x="3626" y="6176"/>
                  </a:lnTo>
                  <a:lnTo>
                    <a:pt x="3811" y="6053"/>
                  </a:lnTo>
                  <a:lnTo>
                    <a:pt x="4026" y="5930"/>
                  </a:lnTo>
                  <a:lnTo>
                    <a:pt x="4241" y="5838"/>
                  </a:lnTo>
                  <a:lnTo>
                    <a:pt x="4517" y="5777"/>
                  </a:lnTo>
                  <a:lnTo>
                    <a:pt x="4763" y="5746"/>
                  </a:lnTo>
                  <a:lnTo>
                    <a:pt x="4978" y="5715"/>
                  </a:lnTo>
                  <a:lnTo>
                    <a:pt x="5224" y="5715"/>
                  </a:lnTo>
                  <a:lnTo>
                    <a:pt x="5408" y="5746"/>
                  </a:lnTo>
                  <a:lnTo>
                    <a:pt x="5593" y="5777"/>
                  </a:lnTo>
                  <a:lnTo>
                    <a:pt x="5777" y="5838"/>
                  </a:lnTo>
                  <a:lnTo>
                    <a:pt x="5931" y="5930"/>
                  </a:lnTo>
                  <a:lnTo>
                    <a:pt x="6084" y="6023"/>
                  </a:lnTo>
                  <a:lnTo>
                    <a:pt x="6238" y="6146"/>
                  </a:lnTo>
                  <a:lnTo>
                    <a:pt x="6361" y="6268"/>
                  </a:lnTo>
                  <a:lnTo>
                    <a:pt x="6576" y="6545"/>
                  </a:lnTo>
                  <a:lnTo>
                    <a:pt x="6760" y="6852"/>
                  </a:lnTo>
                  <a:lnTo>
                    <a:pt x="6883" y="7221"/>
                  </a:lnTo>
                  <a:lnTo>
                    <a:pt x="6975" y="7590"/>
                  </a:lnTo>
                  <a:lnTo>
                    <a:pt x="7067" y="7958"/>
                  </a:lnTo>
                  <a:lnTo>
                    <a:pt x="7129" y="8327"/>
                  </a:lnTo>
                  <a:lnTo>
                    <a:pt x="7160" y="8696"/>
                  </a:lnTo>
                  <a:lnTo>
                    <a:pt x="7160" y="9341"/>
                  </a:lnTo>
                  <a:lnTo>
                    <a:pt x="7160" y="9833"/>
                  </a:lnTo>
                  <a:lnTo>
                    <a:pt x="12107" y="8634"/>
                  </a:lnTo>
                  <a:lnTo>
                    <a:pt x="12107" y="8450"/>
                  </a:lnTo>
                  <a:lnTo>
                    <a:pt x="12076" y="7958"/>
                  </a:lnTo>
                  <a:lnTo>
                    <a:pt x="12107" y="7252"/>
                  </a:lnTo>
                  <a:lnTo>
                    <a:pt x="12168" y="6852"/>
                  </a:lnTo>
                  <a:lnTo>
                    <a:pt x="12229" y="6453"/>
                  </a:lnTo>
                  <a:lnTo>
                    <a:pt x="12352" y="6053"/>
                  </a:lnTo>
                  <a:lnTo>
                    <a:pt x="12506" y="5654"/>
                  </a:lnTo>
                  <a:lnTo>
                    <a:pt x="12690" y="5285"/>
                  </a:lnTo>
                  <a:lnTo>
                    <a:pt x="12936" y="4978"/>
                  </a:lnTo>
                  <a:lnTo>
                    <a:pt x="13090" y="4824"/>
                  </a:lnTo>
                  <a:lnTo>
                    <a:pt x="13243" y="4671"/>
                  </a:lnTo>
                  <a:lnTo>
                    <a:pt x="13397" y="4579"/>
                  </a:lnTo>
                  <a:lnTo>
                    <a:pt x="13581" y="4486"/>
                  </a:lnTo>
                  <a:lnTo>
                    <a:pt x="13796" y="4394"/>
                  </a:lnTo>
                  <a:lnTo>
                    <a:pt x="14012" y="4333"/>
                  </a:lnTo>
                  <a:lnTo>
                    <a:pt x="14257" y="4302"/>
                  </a:lnTo>
                  <a:lnTo>
                    <a:pt x="14503" y="4271"/>
                  </a:lnTo>
                  <a:lnTo>
                    <a:pt x="14749" y="4302"/>
                  </a:lnTo>
                  <a:lnTo>
                    <a:pt x="14964" y="4333"/>
                  </a:lnTo>
                  <a:lnTo>
                    <a:pt x="15179" y="4363"/>
                  </a:lnTo>
                  <a:lnTo>
                    <a:pt x="15363" y="4425"/>
                  </a:lnTo>
                  <a:lnTo>
                    <a:pt x="15701" y="4579"/>
                  </a:lnTo>
                  <a:lnTo>
                    <a:pt x="15978" y="4794"/>
                  </a:lnTo>
                  <a:lnTo>
                    <a:pt x="16224" y="5009"/>
                  </a:lnTo>
                  <a:lnTo>
                    <a:pt x="16408" y="5285"/>
                  </a:lnTo>
                  <a:lnTo>
                    <a:pt x="16531" y="5562"/>
                  </a:lnTo>
                  <a:lnTo>
                    <a:pt x="16654" y="5869"/>
                  </a:lnTo>
                  <a:lnTo>
                    <a:pt x="16715" y="6176"/>
                  </a:lnTo>
                  <a:lnTo>
                    <a:pt x="16777" y="6453"/>
                  </a:lnTo>
                  <a:lnTo>
                    <a:pt x="16808" y="6975"/>
                  </a:lnTo>
                  <a:lnTo>
                    <a:pt x="16808" y="7313"/>
                  </a:lnTo>
                  <a:lnTo>
                    <a:pt x="16808" y="7467"/>
                  </a:lnTo>
                  <a:lnTo>
                    <a:pt x="16992" y="7344"/>
                  </a:lnTo>
                  <a:lnTo>
                    <a:pt x="17176" y="7190"/>
                  </a:lnTo>
                  <a:lnTo>
                    <a:pt x="17330" y="7006"/>
                  </a:lnTo>
                  <a:lnTo>
                    <a:pt x="17453" y="6821"/>
                  </a:lnTo>
                  <a:lnTo>
                    <a:pt x="17545" y="6637"/>
                  </a:lnTo>
                  <a:lnTo>
                    <a:pt x="17606" y="6453"/>
                  </a:lnTo>
                  <a:lnTo>
                    <a:pt x="17637" y="6299"/>
                  </a:lnTo>
                  <a:lnTo>
                    <a:pt x="17637" y="6146"/>
                  </a:lnTo>
                  <a:lnTo>
                    <a:pt x="17637" y="4456"/>
                  </a:lnTo>
                  <a:lnTo>
                    <a:pt x="17668" y="3319"/>
                  </a:lnTo>
                  <a:lnTo>
                    <a:pt x="17637" y="2428"/>
                  </a:lnTo>
                  <a:lnTo>
                    <a:pt x="17606" y="2120"/>
                  </a:lnTo>
                  <a:lnTo>
                    <a:pt x="17576" y="1844"/>
                  </a:lnTo>
                  <a:lnTo>
                    <a:pt x="17514" y="1598"/>
                  </a:lnTo>
                  <a:lnTo>
                    <a:pt x="17453" y="1352"/>
                  </a:lnTo>
                  <a:lnTo>
                    <a:pt x="17361" y="1168"/>
                  </a:lnTo>
                  <a:lnTo>
                    <a:pt x="17268" y="953"/>
                  </a:lnTo>
                  <a:lnTo>
                    <a:pt x="17146" y="799"/>
                  </a:lnTo>
                  <a:lnTo>
                    <a:pt x="17023" y="646"/>
                  </a:lnTo>
                  <a:lnTo>
                    <a:pt x="16900" y="523"/>
                  </a:lnTo>
                  <a:lnTo>
                    <a:pt x="16777" y="400"/>
                  </a:lnTo>
                  <a:lnTo>
                    <a:pt x="16470" y="215"/>
                  </a:lnTo>
                  <a:lnTo>
                    <a:pt x="16162" y="93"/>
                  </a:lnTo>
                  <a:lnTo>
                    <a:pt x="15824" y="31"/>
                  </a:lnTo>
                  <a:lnTo>
                    <a:pt x="15456" y="0"/>
                  </a:lnTo>
                  <a:close/>
                </a:path>
              </a:pathLst>
            </a:custGeom>
            <a:solidFill>
              <a:srgbClr val="009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4826954" y="3899648"/>
              <a:ext cx="62991" cy="15253"/>
            </a:xfrm>
            <a:custGeom>
              <a:avLst/>
              <a:gdLst/>
              <a:ahLst/>
              <a:cxnLst/>
              <a:rect l="l" t="t" r="r" b="b"/>
              <a:pathLst>
                <a:path w="892" h="216" extrusionOk="0">
                  <a:moveTo>
                    <a:pt x="0" y="215"/>
                  </a:moveTo>
                  <a:lnTo>
                    <a:pt x="0" y="215"/>
                  </a:lnTo>
                  <a:lnTo>
                    <a:pt x="0" y="215"/>
                  </a:lnTo>
                  <a:lnTo>
                    <a:pt x="891" y="0"/>
                  </a:lnTo>
                  <a:lnTo>
                    <a:pt x="891" y="0"/>
                  </a:lnTo>
                  <a:lnTo>
                    <a:pt x="0" y="215"/>
                  </a:lnTo>
                  <a:close/>
                </a:path>
              </a:pathLst>
            </a:custGeom>
            <a:solidFill>
              <a:srgbClr val="2C2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4631626" y="3943007"/>
              <a:ext cx="82552" cy="19632"/>
            </a:xfrm>
            <a:custGeom>
              <a:avLst/>
              <a:gdLst/>
              <a:ahLst/>
              <a:cxnLst/>
              <a:rect l="l" t="t" r="r" b="b"/>
              <a:pathLst>
                <a:path w="1169" h="278" extrusionOk="0">
                  <a:moveTo>
                    <a:pt x="1168" y="1"/>
                  </a:moveTo>
                  <a:lnTo>
                    <a:pt x="1" y="277"/>
                  </a:lnTo>
                  <a:lnTo>
                    <a:pt x="1" y="277"/>
                  </a:lnTo>
                  <a:lnTo>
                    <a:pt x="1168" y="1"/>
                  </a:lnTo>
                  <a:lnTo>
                    <a:pt x="1168" y="1"/>
                  </a:lnTo>
                  <a:close/>
                </a:path>
              </a:pathLst>
            </a:custGeom>
            <a:solidFill>
              <a:srgbClr val="2C2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4714107" y="3914831"/>
              <a:ext cx="112917" cy="28247"/>
            </a:xfrm>
            <a:custGeom>
              <a:avLst/>
              <a:gdLst/>
              <a:ahLst/>
              <a:cxnLst/>
              <a:rect l="l" t="t" r="r" b="b"/>
              <a:pathLst>
                <a:path w="1599" h="400" extrusionOk="0">
                  <a:moveTo>
                    <a:pt x="0" y="400"/>
                  </a:moveTo>
                  <a:lnTo>
                    <a:pt x="0" y="400"/>
                  </a:lnTo>
                  <a:lnTo>
                    <a:pt x="1598" y="0"/>
                  </a:lnTo>
                  <a:lnTo>
                    <a:pt x="1598" y="0"/>
                  </a:lnTo>
                  <a:lnTo>
                    <a:pt x="0" y="400"/>
                  </a:lnTo>
                  <a:lnTo>
                    <a:pt x="0" y="40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4618633" y="3895270"/>
              <a:ext cx="273431" cy="195399"/>
            </a:xfrm>
            <a:custGeom>
              <a:avLst/>
              <a:gdLst/>
              <a:ahLst/>
              <a:cxnLst/>
              <a:rect l="l" t="t" r="r" b="b"/>
              <a:pathLst>
                <a:path w="3872" h="2767" extrusionOk="0">
                  <a:moveTo>
                    <a:pt x="3872" y="1"/>
                  </a:moveTo>
                  <a:lnTo>
                    <a:pt x="2950" y="216"/>
                  </a:lnTo>
                  <a:lnTo>
                    <a:pt x="2889" y="462"/>
                  </a:lnTo>
                  <a:lnTo>
                    <a:pt x="2796" y="707"/>
                  </a:lnTo>
                  <a:lnTo>
                    <a:pt x="2704" y="892"/>
                  </a:lnTo>
                  <a:lnTo>
                    <a:pt x="2581" y="1076"/>
                  </a:lnTo>
                  <a:lnTo>
                    <a:pt x="2458" y="1230"/>
                  </a:lnTo>
                  <a:lnTo>
                    <a:pt x="2336" y="1322"/>
                  </a:lnTo>
                  <a:lnTo>
                    <a:pt x="2182" y="1383"/>
                  </a:lnTo>
                  <a:lnTo>
                    <a:pt x="2028" y="1414"/>
                  </a:lnTo>
                  <a:lnTo>
                    <a:pt x="1905" y="1383"/>
                  </a:lnTo>
                  <a:lnTo>
                    <a:pt x="1783" y="1353"/>
                  </a:lnTo>
                  <a:lnTo>
                    <a:pt x="1660" y="1291"/>
                  </a:lnTo>
                  <a:lnTo>
                    <a:pt x="1567" y="1199"/>
                  </a:lnTo>
                  <a:lnTo>
                    <a:pt x="1475" y="1076"/>
                  </a:lnTo>
                  <a:lnTo>
                    <a:pt x="1383" y="953"/>
                  </a:lnTo>
                  <a:lnTo>
                    <a:pt x="1229" y="646"/>
                  </a:lnTo>
                  <a:lnTo>
                    <a:pt x="0" y="923"/>
                  </a:lnTo>
                  <a:lnTo>
                    <a:pt x="154" y="1322"/>
                  </a:lnTo>
                  <a:lnTo>
                    <a:pt x="308" y="1660"/>
                  </a:lnTo>
                  <a:lnTo>
                    <a:pt x="523" y="1998"/>
                  </a:lnTo>
                  <a:lnTo>
                    <a:pt x="738" y="2244"/>
                  </a:lnTo>
                  <a:lnTo>
                    <a:pt x="1014" y="2459"/>
                  </a:lnTo>
                  <a:lnTo>
                    <a:pt x="1260" y="2612"/>
                  </a:lnTo>
                  <a:lnTo>
                    <a:pt x="1567" y="2735"/>
                  </a:lnTo>
                  <a:lnTo>
                    <a:pt x="1844" y="2766"/>
                  </a:lnTo>
                  <a:lnTo>
                    <a:pt x="2059" y="2735"/>
                  </a:lnTo>
                  <a:lnTo>
                    <a:pt x="2243" y="2705"/>
                  </a:lnTo>
                  <a:lnTo>
                    <a:pt x="2428" y="2643"/>
                  </a:lnTo>
                  <a:lnTo>
                    <a:pt x="2581" y="2551"/>
                  </a:lnTo>
                  <a:lnTo>
                    <a:pt x="2766" y="2428"/>
                  </a:lnTo>
                  <a:lnTo>
                    <a:pt x="2919" y="2305"/>
                  </a:lnTo>
                  <a:lnTo>
                    <a:pt x="3073" y="2152"/>
                  </a:lnTo>
                  <a:lnTo>
                    <a:pt x="3196" y="1967"/>
                  </a:lnTo>
                  <a:lnTo>
                    <a:pt x="3350" y="1783"/>
                  </a:lnTo>
                  <a:lnTo>
                    <a:pt x="3442" y="1568"/>
                  </a:lnTo>
                  <a:lnTo>
                    <a:pt x="3657" y="1076"/>
                  </a:lnTo>
                  <a:lnTo>
                    <a:pt x="3810" y="554"/>
                  </a:lnTo>
                  <a:lnTo>
                    <a:pt x="3872" y="1"/>
                  </a:lnTo>
                  <a:close/>
                </a:path>
              </a:pathLst>
            </a:custGeom>
            <a:solidFill>
              <a:srgbClr val="2C2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4605639" y="3637092"/>
              <a:ext cx="288614" cy="323358"/>
            </a:xfrm>
            <a:custGeom>
              <a:avLst/>
              <a:gdLst/>
              <a:ahLst/>
              <a:cxnLst/>
              <a:rect l="l" t="t" r="r" b="b"/>
              <a:pathLst>
                <a:path w="4087" h="4579" extrusionOk="0">
                  <a:moveTo>
                    <a:pt x="1844" y="0"/>
                  </a:moveTo>
                  <a:lnTo>
                    <a:pt x="1629" y="62"/>
                  </a:lnTo>
                  <a:lnTo>
                    <a:pt x="1444" y="123"/>
                  </a:lnTo>
                  <a:lnTo>
                    <a:pt x="1229" y="246"/>
                  </a:lnTo>
                  <a:lnTo>
                    <a:pt x="1075" y="369"/>
                  </a:lnTo>
                  <a:lnTo>
                    <a:pt x="891" y="523"/>
                  </a:lnTo>
                  <a:lnTo>
                    <a:pt x="738" y="707"/>
                  </a:lnTo>
                  <a:lnTo>
                    <a:pt x="584" y="922"/>
                  </a:lnTo>
                  <a:lnTo>
                    <a:pt x="461" y="1168"/>
                  </a:lnTo>
                  <a:lnTo>
                    <a:pt x="338" y="1414"/>
                  </a:lnTo>
                  <a:lnTo>
                    <a:pt x="246" y="1660"/>
                  </a:lnTo>
                  <a:lnTo>
                    <a:pt x="154" y="1936"/>
                  </a:lnTo>
                  <a:lnTo>
                    <a:pt x="92" y="2243"/>
                  </a:lnTo>
                  <a:lnTo>
                    <a:pt x="31" y="2551"/>
                  </a:lnTo>
                  <a:lnTo>
                    <a:pt x="0" y="2889"/>
                  </a:lnTo>
                  <a:lnTo>
                    <a:pt x="0" y="3196"/>
                  </a:lnTo>
                  <a:lnTo>
                    <a:pt x="0" y="3565"/>
                  </a:lnTo>
                  <a:lnTo>
                    <a:pt x="31" y="3933"/>
                  </a:lnTo>
                  <a:lnTo>
                    <a:pt x="123" y="4271"/>
                  </a:lnTo>
                  <a:lnTo>
                    <a:pt x="184" y="4579"/>
                  </a:lnTo>
                  <a:lnTo>
                    <a:pt x="1413" y="4302"/>
                  </a:lnTo>
                  <a:lnTo>
                    <a:pt x="1321" y="4056"/>
                  </a:lnTo>
                  <a:lnTo>
                    <a:pt x="1260" y="3780"/>
                  </a:lnTo>
                  <a:lnTo>
                    <a:pt x="1229" y="3503"/>
                  </a:lnTo>
                  <a:lnTo>
                    <a:pt x="1229" y="3196"/>
                  </a:lnTo>
                  <a:lnTo>
                    <a:pt x="1229" y="2827"/>
                  </a:lnTo>
                  <a:lnTo>
                    <a:pt x="1291" y="2489"/>
                  </a:lnTo>
                  <a:lnTo>
                    <a:pt x="1383" y="2151"/>
                  </a:lnTo>
                  <a:lnTo>
                    <a:pt x="1506" y="1875"/>
                  </a:lnTo>
                  <a:lnTo>
                    <a:pt x="1659" y="1660"/>
                  </a:lnTo>
                  <a:lnTo>
                    <a:pt x="1813" y="1475"/>
                  </a:lnTo>
                  <a:lnTo>
                    <a:pt x="1997" y="1383"/>
                  </a:lnTo>
                  <a:lnTo>
                    <a:pt x="2120" y="1352"/>
                  </a:lnTo>
                  <a:lnTo>
                    <a:pt x="2305" y="1352"/>
                  </a:lnTo>
                  <a:lnTo>
                    <a:pt x="2397" y="1383"/>
                  </a:lnTo>
                  <a:lnTo>
                    <a:pt x="2581" y="1475"/>
                  </a:lnTo>
                  <a:lnTo>
                    <a:pt x="2765" y="1660"/>
                  </a:lnTo>
                  <a:lnTo>
                    <a:pt x="2919" y="1875"/>
                  </a:lnTo>
                  <a:lnTo>
                    <a:pt x="3042" y="2151"/>
                  </a:lnTo>
                  <a:lnTo>
                    <a:pt x="3103" y="2489"/>
                  </a:lnTo>
                  <a:lnTo>
                    <a:pt x="3165" y="2827"/>
                  </a:lnTo>
                  <a:lnTo>
                    <a:pt x="3196" y="3196"/>
                  </a:lnTo>
                  <a:lnTo>
                    <a:pt x="3165" y="3534"/>
                  </a:lnTo>
                  <a:lnTo>
                    <a:pt x="3134" y="3872"/>
                  </a:lnTo>
                  <a:lnTo>
                    <a:pt x="4056" y="3657"/>
                  </a:lnTo>
                  <a:lnTo>
                    <a:pt x="4087" y="3196"/>
                  </a:lnTo>
                  <a:lnTo>
                    <a:pt x="4087" y="2889"/>
                  </a:lnTo>
                  <a:lnTo>
                    <a:pt x="4056" y="2551"/>
                  </a:lnTo>
                  <a:lnTo>
                    <a:pt x="3994" y="2243"/>
                  </a:lnTo>
                  <a:lnTo>
                    <a:pt x="3933" y="1936"/>
                  </a:lnTo>
                  <a:lnTo>
                    <a:pt x="3841" y="1660"/>
                  </a:lnTo>
                  <a:lnTo>
                    <a:pt x="3749" y="1414"/>
                  </a:lnTo>
                  <a:lnTo>
                    <a:pt x="3626" y="1168"/>
                  </a:lnTo>
                  <a:lnTo>
                    <a:pt x="3503" y="922"/>
                  </a:lnTo>
                  <a:lnTo>
                    <a:pt x="3349" y="707"/>
                  </a:lnTo>
                  <a:lnTo>
                    <a:pt x="3196" y="523"/>
                  </a:lnTo>
                  <a:lnTo>
                    <a:pt x="3011" y="369"/>
                  </a:lnTo>
                  <a:lnTo>
                    <a:pt x="2827" y="246"/>
                  </a:lnTo>
                  <a:lnTo>
                    <a:pt x="2642" y="123"/>
                  </a:lnTo>
                  <a:lnTo>
                    <a:pt x="2458" y="62"/>
                  </a:lnTo>
                  <a:lnTo>
                    <a:pt x="2243" y="0"/>
                  </a:lnTo>
                  <a:close/>
                </a:path>
              </a:pathLst>
            </a:custGeom>
            <a:solidFill>
              <a:srgbClr val="2C2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4705421" y="3910452"/>
              <a:ext cx="121603" cy="84741"/>
            </a:xfrm>
            <a:custGeom>
              <a:avLst/>
              <a:gdLst/>
              <a:ahLst/>
              <a:cxnLst/>
              <a:rect l="l" t="t" r="r" b="b"/>
              <a:pathLst>
                <a:path w="1722" h="1200" extrusionOk="0">
                  <a:moveTo>
                    <a:pt x="1721" y="1"/>
                  </a:moveTo>
                  <a:lnTo>
                    <a:pt x="0" y="431"/>
                  </a:lnTo>
                  <a:lnTo>
                    <a:pt x="154" y="738"/>
                  </a:lnTo>
                  <a:lnTo>
                    <a:pt x="246" y="861"/>
                  </a:lnTo>
                  <a:lnTo>
                    <a:pt x="338" y="984"/>
                  </a:lnTo>
                  <a:lnTo>
                    <a:pt x="431" y="1076"/>
                  </a:lnTo>
                  <a:lnTo>
                    <a:pt x="554" y="1138"/>
                  </a:lnTo>
                  <a:lnTo>
                    <a:pt x="676" y="1168"/>
                  </a:lnTo>
                  <a:lnTo>
                    <a:pt x="799" y="1199"/>
                  </a:lnTo>
                  <a:lnTo>
                    <a:pt x="953" y="1168"/>
                  </a:lnTo>
                  <a:lnTo>
                    <a:pt x="1107" y="1107"/>
                  </a:lnTo>
                  <a:lnTo>
                    <a:pt x="1229" y="1015"/>
                  </a:lnTo>
                  <a:lnTo>
                    <a:pt x="1352" y="861"/>
                  </a:lnTo>
                  <a:lnTo>
                    <a:pt x="1475" y="677"/>
                  </a:lnTo>
                  <a:lnTo>
                    <a:pt x="1567" y="492"/>
                  </a:lnTo>
                  <a:lnTo>
                    <a:pt x="1660" y="247"/>
                  </a:lnTo>
                  <a:lnTo>
                    <a:pt x="1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4692428" y="3732567"/>
              <a:ext cx="138905" cy="208392"/>
            </a:xfrm>
            <a:custGeom>
              <a:avLst/>
              <a:gdLst/>
              <a:ahLst/>
              <a:cxnLst/>
              <a:rect l="l" t="t" r="r" b="b"/>
              <a:pathLst>
                <a:path w="1967" h="2951" extrusionOk="0">
                  <a:moveTo>
                    <a:pt x="891" y="0"/>
                  </a:moveTo>
                  <a:lnTo>
                    <a:pt x="768" y="31"/>
                  </a:lnTo>
                  <a:lnTo>
                    <a:pt x="584" y="123"/>
                  </a:lnTo>
                  <a:lnTo>
                    <a:pt x="430" y="308"/>
                  </a:lnTo>
                  <a:lnTo>
                    <a:pt x="277" y="523"/>
                  </a:lnTo>
                  <a:lnTo>
                    <a:pt x="154" y="799"/>
                  </a:lnTo>
                  <a:lnTo>
                    <a:pt x="62" y="1137"/>
                  </a:lnTo>
                  <a:lnTo>
                    <a:pt x="0" y="1475"/>
                  </a:lnTo>
                  <a:lnTo>
                    <a:pt x="0" y="1844"/>
                  </a:lnTo>
                  <a:lnTo>
                    <a:pt x="0" y="2151"/>
                  </a:lnTo>
                  <a:lnTo>
                    <a:pt x="31" y="2428"/>
                  </a:lnTo>
                  <a:lnTo>
                    <a:pt x="92" y="2704"/>
                  </a:lnTo>
                  <a:lnTo>
                    <a:pt x="184" y="2950"/>
                  </a:lnTo>
                  <a:lnTo>
                    <a:pt x="1905" y="2520"/>
                  </a:lnTo>
                  <a:lnTo>
                    <a:pt x="1936" y="2182"/>
                  </a:lnTo>
                  <a:lnTo>
                    <a:pt x="1967" y="1844"/>
                  </a:lnTo>
                  <a:lnTo>
                    <a:pt x="1936" y="1475"/>
                  </a:lnTo>
                  <a:lnTo>
                    <a:pt x="1874" y="1137"/>
                  </a:lnTo>
                  <a:lnTo>
                    <a:pt x="1813" y="799"/>
                  </a:lnTo>
                  <a:lnTo>
                    <a:pt x="1690" y="523"/>
                  </a:lnTo>
                  <a:lnTo>
                    <a:pt x="1536" y="308"/>
                  </a:lnTo>
                  <a:lnTo>
                    <a:pt x="1352" y="123"/>
                  </a:lnTo>
                  <a:lnTo>
                    <a:pt x="1168" y="31"/>
                  </a:lnTo>
                  <a:lnTo>
                    <a:pt x="10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3101984" y="3806362"/>
              <a:ext cx="1495043" cy="204014"/>
            </a:xfrm>
            <a:custGeom>
              <a:avLst/>
              <a:gdLst/>
              <a:ahLst/>
              <a:cxnLst/>
              <a:rect l="l" t="t" r="r" b="b"/>
              <a:pathLst>
                <a:path w="21171" h="2889" extrusionOk="0">
                  <a:moveTo>
                    <a:pt x="1076" y="0"/>
                  </a:moveTo>
                  <a:lnTo>
                    <a:pt x="645" y="61"/>
                  </a:lnTo>
                  <a:lnTo>
                    <a:pt x="492" y="123"/>
                  </a:lnTo>
                  <a:lnTo>
                    <a:pt x="369" y="184"/>
                  </a:lnTo>
                  <a:lnTo>
                    <a:pt x="246" y="277"/>
                  </a:lnTo>
                  <a:lnTo>
                    <a:pt x="184" y="369"/>
                  </a:lnTo>
                  <a:lnTo>
                    <a:pt x="62" y="676"/>
                  </a:lnTo>
                  <a:lnTo>
                    <a:pt x="0" y="983"/>
                  </a:lnTo>
                  <a:lnTo>
                    <a:pt x="0" y="1229"/>
                  </a:lnTo>
                  <a:lnTo>
                    <a:pt x="92" y="1444"/>
                  </a:lnTo>
                  <a:lnTo>
                    <a:pt x="215" y="1629"/>
                  </a:lnTo>
                  <a:lnTo>
                    <a:pt x="369" y="1751"/>
                  </a:lnTo>
                  <a:lnTo>
                    <a:pt x="584" y="1844"/>
                  </a:lnTo>
                  <a:lnTo>
                    <a:pt x="768" y="1905"/>
                  </a:lnTo>
                  <a:lnTo>
                    <a:pt x="1721" y="1997"/>
                  </a:lnTo>
                  <a:lnTo>
                    <a:pt x="3749" y="2089"/>
                  </a:lnTo>
                  <a:lnTo>
                    <a:pt x="9617" y="2427"/>
                  </a:lnTo>
                  <a:lnTo>
                    <a:pt x="18466" y="2888"/>
                  </a:lnTo>
                  <a:lnTo>
                    <a:pt x="18743" y="2888"/>
                  </a:lnTo>
                  <a:lnTo>
                    <a:pt x="19019" y="2858"/>
                  </a:lnTo>
                  <a:lnTo>
                    <a:pt x="19480" y="2796"/>
                  </a:lnTo>
                  <a:lnTo>
                    <a:pt x="19972" y="2673"/>
                  </a:lnTo>
                  <a:lnTo>
                    <a:pt x="20463" y="2520"/>
                  </a:lnTo>
                  <a:lnTo>
                    <a:pt x="20709" y="2397"/>
                  </a:lnTo>
                  <a:lnTo>
                    <a:pt x="20894" y="2274"/>
                  </a:lnTo>
                  <a:lnTo>
                    <a:pt x="21017" y="2151"/>
                  </a:lnTo>
                  <a:lnTo>
                    <a:pt x="21109" y="1997"/>
                  </a:lnTo>
                  <a:lnTo>
                    <a:pt x="21139" y="1813"/>
                  </a:lnTo>
                  <a:lnTo>
                    <a:pt x="21170" y="1659"/>
                  </a:lnTo>
                  <a:lnTo>
                    <a:pt x="21139" y="1475"/>
                  </a:lnTo>
                  <a:lnTo>
                    <a:pt x="21139" y="1291"/>
                  </a:lnTo>
                  <a:lnTo>
                    <a:pt x="21078" y="1137"/>
                  </a:lnTo>
                  <a:lnTo>
                    <a:pt x="21017" y="983"/>
                  </a:lnTo>
                  <a:lnTo>
                    <a:pt x="20924" y="860"/>
                  </a:lnTo>
                  <a:lnTo>
                    <a:pt x="20801" y="737"/>
                  </a:lnTo>
                  <a:lnTo>
                    <a:pt x="20679" y="645"/>
                  </a:lnTo>
                  <a:lnTo>
                    <a:pt x="20525" y="615"/>
                  </a:lnTo>
                  <a:lnTo>
                    <a:pt x="20371" y="615"/>
                  </a:lnTo>
                  <a:lnTo>
                    <a:pt x="20187" y="676"/>
                  </a:lnTo>
                  <a:lnTo>
                    <a:pt x="20003" y="768"/>
                  </a:lnTo>
                  <a:lnTo>
                    <a:pt x="19818" y="830"/>
                  </a:lnTo>
                  <a:lnTo>
                    <a:pt x="19388" y="922"/>
                  </a:lnTo>
                  <a:lnTo>
                    <a:pt x="19019" y="983"/>
                  </a:lnTo>
                  <a:lnTo>
                    <a:pt x="18712" y="983"/>
                  </a:lnTo>
                  <a:lnTo>
                    <a:pt x="16316" y="860"/>
                  </a:lnTo>
                  <a:lnTo>
                    <a:pt x="11737" y="615"/>
                  </a:lnTo>
                  <a:lnTo>
                    <a:pt x="4425" y="154"/>
                  </a:lnTo>
                  <a:lnTo>
                    <a:pt x="2858" y="31"/>
                  </a:lnTo>
                  <a:lnTo>
                    <a:pt x="2182" y="0"/>
                  </a:lnTo>
                  <a:close/>
                </a:path>
              </a:pathLst>
            </a:custGeom>
            <a:solidFill>
              <a:srgbClr val="E2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3646585" y="3864904"/>
              <a:ext cx="748616" cy="86860"/>
            </a:xfrm>
            <a:custGeom>
              <a:avLst/>
              <a:gdLst/>
              <a:ahLst/>
              <a:cxnLst/>
              <a:rect l="l" t="t" r="r" b="b"/>
              <a:pathLst>
                <a:path w="10601" h="1230" extrusionOk="0">
                  <a:moveTo>
                    <a:pt x="0" y="1"/>
                  </a:moveTo>
                  <a:lnTo>
                    <a:pt x="10601" y="1230"/>
                  </a:lnTo>
                  <a:lnTo>
                    <a:pt x="10570" y="1045"/>
                  </a:lnTo>
                  <a:lnTo>
                    <a:pt x="10570" y="830"/>
                  </a:lnTo>
                  <a:lnTo>
                    <a:pt x="10601" y="58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3357972" y="3762933"/>
              <a:ext cx="102042" cy="225694"/>
            </a:xfrm>
            <a:custGeom>
              <a:avLst/>
              <a:gdLst/>
              <a:ahLst/>
              <a:cxnLst/>
              <a:rect l="l" t="t" r="r" b="b"/>
              <a:pathLst>
                <a:path w="1445" h="3196" extrusionOk="0">
                  <a:moveTo>
                    <a:pt x="892" y="1"/>
                  </a:moveTo>
                  <a:lnTo>
                    <a:pt x="769" y="31"/>
                  </a:lnTo>
                  <a:lnTo>
                    <a:pt x="677" y="93"/>
                  </a:lnTo>
                  <a:lnTo>
                    <a:pt x="585" y="185"/>
                  </a:lnTo>
                  <a:lnTo>
                    <a:pt x="339" y="584"/>
                  </a:lnTo>
                  <a:lnTo>
                    <a:pt x="185" y="953"/>
                  </a:lnTo>
                  <a:lnTo>
                    <a:pt x="62" y="1322"/>
                  </a:lnTo>
                  <a:lnTo>
                    <a:pt x="32" y="1690"/>
                  </a:lnTo>
                  <a:lnTo>
                    <a:pt x="1" y="2028"/>
                  </a:lnTo>
                  <a:lnTo>
                    <a:pt x="32" y="2336"/>
                  </a:lnTo>
                  <a:lnTo>
                    <a:pt x="62" y="2612"/>
                  </a:lnTo>
                  <a:lnTo>
                    <a:pt x="124" y="2858"/>
                  </a:lnTo>
                  <a:lnTo>
                    <a:pt x="185" y="2981"/>
                  </a:lnTo>
                  <a:lnTo>
                    <a:pt x="277" y="3104"/>
                  </a:lnTo>
                  <a:lnTo>
                    <a:pt x="400" y="3165"/>
                  </a:lnTo>
                  <a:lnTo>
                    <a:pt x="554" y="3196"/>
                  </a:lnTo>
                  <a:lnTo>
                    <a:pt x="707" y="3196"/>
                  </a:lnTo>
                  <a:lnTo>
                    <a:pt x="830" y="3165"/>
                  </a:lnTo>
                  <a:lnTo>
                    <a:pt x="923" y="3104"/>
                  </a:lnTo>
                  <a:lnTo>
                    <a:pt x="984" y="3042"/>
                  </a:lnTo>
                  <a:lnTo>
                    <a:pt x="1045" y="2981"/>
                  </a:lnTo>
                  <a:lnTo>
                    <a:pt x="1076" y="2858"/>
                  </a:lnTo>
                  <a:lnTo>
                    <a:pt x="1107" y="2766"/>
                  </a:lnTo>
                  <a:lnTo>
                    <a:pt x="1107" y="2674"/>
                  </a:lnTo>
                  <a:lnTo>
                    <a:pt x="1076" y="2366"/>
                  </a:lnTo>
                  <a:lnTo>
                    <a:pt x="1076" y="2090"/>
                  </a:lnTo>
                  <a:lnTo>
                    <a:pt x="1107" y="1813"/>
                  </a:lnTo>
                  <a:lnTo>
                    <a:pt x="1138" y="1537"/>
                  </a:lnTo>
                  <a:lnTo>
                    <a:pt x="1261" y="1076"/>
                  </a:lnTo>
                  <a:lnTo>
                    <a:pt x="1414" y="676"/>
                  </a:lnTo>
                  <a:lnTo>
                    <a:pt x="1445" y="554"/>
                  </a:lnTo>
                  <a:lnTo>
                    <a:pt x="1445" y="461"/>
                  </a:lnTo>
                  <a:lnTo>
                    <a:pt x="1445" y="339"/>
                  </a:lnTo>
                  <a:lnTo>
                    <a:pt x="1383" y="246"/>
                  </a:lnTo>
                  <a:lnTo>
                    <a:pt x="1322" y="154"/>
                  </a:lnTo>
                  <a:lnTo>
                    <a:pt x="1230" y="93"/>
                  </a:lnTo>
                  <a:lnTo>
                    <a:pt x="1138" y="31"/>
                  </a:lnTo>
                  <a:lnTo>
                    <a:pt x="1015" y="1"/>
                  </a:lnTo>
                  <a:close/>
                </a:path>
              </a:pathLst>
            </a:custGeom>
            <a:solidFill>
              <a:srgbClr val="C7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3956878" y="3795487"/>
              <a:ext cx="102042" cy="225694"/>
            </a:xfrm>
            <a:custGeom>
              <a:avLst/>
              <a:gdLst/>
              <a:ahLst/>
              <a:cxnLst/>
              <a:rect l="l" t="t" r="r" b="b"/>
              <a:pathLst>
                <a:path w="1445" h="3196" extrusionOk="0">
                  <a:moveTo>
                    <a:pt x="891" y="0"/>
                  </a:moveTo>
                  <a:lnTo>
                    <a:pt x="768" y="31"/>
                  </a:lnTo>
                  <a:lnTo>
                    <a:pt x="676" y="93"/>
                  </a:lnTo>
                  <a:lnTo>
                    <a:pt x="584" y="185"/>
                  </a:lnTo>
                  <a:lnTo>
                    <a:pt x="338" y="553"/>
                  </a:lnTo>
                  <a:lnTo>
                    <a:pt x="184" y="953"/>
                  </a:lnTo>
                  <a:lnTo>
                    <a:pt x="62" y="1322"/>
                  </a:lnTo>
                  <a:lnTo>
                    <a:pt x="0" y="1690"/>
                  </a:lnTo>
                  <a:lnTo>
                    <a:pt x="0" y="2028"/>
                  </a:lnTo>
                  <a:lnTo>
                    <a:pt x="31" y="2336"/>
                  </a:lnTo>
                  <a:lnTo>
                    <a:pt x="62" y="2612"/>
                  </a:lnTo>
                  <a:lnTo>
                    <a:pt x="123" y="2827"/>
                  </a:lnTo>
                  <a:lnTo>
                    <a:pt x="184" y="2981"/>
                  </a:lnTo>
                  <a:lnTo>
                    <a:pt x="277" y="3073"/>
                  </a:lnTo>
                  <a:lnTo>
                    <a:pt x="400" y="3165"/>
                  </a:lnTo>
                  <a:lnTo>
                    <a:pt x="553" y="3196"/>
                  </a:lnTo>
                  <a:lnTo>
                    <a:pt x="707" y="3196"/>
                  </a:lnTo>
                  <a:lnTo>
                    <a:pt x="799" y="3165"/>
                  </a:lnTo>
                  <a:lnTo>
                    <a:pt x="891" y="3104"/>
                  </a:lnTo>
                  <a:lnTo>
                    <a:pt x="983" y="3042"/>
                  </a:lnTo>
                  <a:lnTo>
                    <a:pt x="1045" y="2950"/>
                  </a:lnTo>
                  <a:lnTo>
                    <a:pt x="1075" y="2858"/>
                  </a:lnTo>
                  <a:lnTo>
                    <a:pt x="1106" y="2766"/>
                  </a:lnTo>
                  <a:lnTo>
                    <a:pt x="1106" y="2643"/>
                  </a:lnTo>
                  <a:lnTo>
                    <a:pt x="1075" y="2366"/>
                  </a:lnTo>
                  <a:lnTo>
                    <a:pt x="1075" y="2059"/>
                  </a:lnTo>
                  <a:lnTo>
                    <a:pt x="1075" y="1783"/>
                  </a:lnTo>
                  <a:lnTo>
                    <a:pt x="1137" y="1537"/>
                  </a:lnTo>
                  <a:lnTo>
                    <a:pt x="1260" y="1076"/>
                  </a:lnTo>
                  <a:lnTo>
                    <a:pt x="1413" y="676"/>
                  </a:lnTo>
                  <a:lnTo>
                    <a:pt x="1444" y="553"/>
                  </a:lnTo>
                  <a:lnTo>
                    <a:pt x="1444" y="431"/>
                  </a:lnTo>
                  <a:lnTo>
                    <a:pt x="1413" y="338"/>
                  </a:lnTo>
                  <a:lnTo>
                    <a:pt x="1383" y="215"/>
                  </a:lnTo>
                  <a:lnTo>
                    <a:pt x="1321" y="123"/>
                  </a:lnTo>
                  <a:lnTo>
                    <a:pt x="1229" y="62"/>
                  </a:lnTo>
                  <a:lnTo>
                    <a:pt x="1137" y="31"/>
                  </a:lnTo>
                  <a:lnTo>
                    <a:pt x="1014" y="0"/>
                  </a:lnTo>
                  <a:close/>
                </a:path>
              </a:pathLst>
            </a:custGeom>
            <a:solidFill>
              <a:srgbClr val="C7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4100019" y="3552493"/>
              <a:ext cx="214889" cy="217008"/>
            </a:xfrm>
            <a:custGeom>
              <a:avLst/>
              <a:gdLst/>
              <a:ahLst/>
              <a:cxnLst/>
              <a:rect l="l" t="t" r="r" b="b"/>
              <a:pathLst>
                <a:path w="3043" h="3073" extrusionOk="0">
                  <a:moveTo>
                    <a:pt x="1537" y="0"/>
                  </a:moveTo>
                  <a:lnTo>
                    <a:pt x="1230" y="31"/>
                  </a:lnTo>
                  <a:lnTo>
                    <a:pt x="923" y="123"/>
                  </a:lnTo>
                  <a:lnTo>
                    <a:pt x="677" y="277"/>
                  </a:lnTo>
                  <a:lnTo>
                    <a:pt x="462" y="461"/>
                  </a:lnTo>
                  <a:lnTo>
                    <a:pt x="278" y="676"/>
                  </a:lnTo>
                  <a:lnTo>
                    <a:pt x="124" y="953"/>
                  </a:lnTo>
                  <a:lnTo>
                    <a:pt x="32" y="1229"/>
                  </a:lnTo>
                  <a:lnTo>
                    <a:pt x="1" y="1536"/>
                  </a:lnTo>
                  <a:lnTo>
                    <a:pt x="32" y="1844"/>
                  </a:lnTo>
                  <a:lnTo>
                    <a:pt x="124" y="2120"/>
                  </a:lnTo>
                  <a:lnTo>
                    <a:pt x="278" y="2397"/>
                  </a:lnTo>
                  <a:lnTo>
                    <a:pt x="462" y="2612"/>
                  </a:lnTo>
                  <a:lnTo>
                    <a:pt x="677" y="2796"/>
                  </a:lnTo>
                  <a:lnTo>
                    <a:pt x="923" y="2950"/>
                  </a:lnTo>
                  <a:lnTo>
                    <a:pt x="1230" y="3042"/>
                  </a:lnTo>
                  <a:lnTo>
                    <a:pt x="1537" y="3073"/>
                  </a:lnTo>
                  <a:lnTo>
                    <a:pt x="1845" y="3042"/>
                  </a:lnTo>
                  <a:lnTo>
                    <a:pt x="2121" y="2950"/>
                  </a:lnTo>
                  <a:lnTo>
                    <a:pt x="2367" y="2796"/>
                  </a:lnTo>
                  <a:lnTo>
                    <a:pt x="2613" y="2612"/>
                  </a:lnTo>
                  <a:lnTo>
                    <a:pt x="2797" y="2397"/>
                  </a:lnTo>
                  <a:lnTo>
                    <a:pt x="2920" y="2120"/>
                  </a:lnTo>
                  <a:lnTo>
                    <a:pt x="3012" y="1844"/>
                  </a:lnTo>
                  <a:lnTo>
                    <a:pt x="3043" y="1536"/>
                  </a:lnTo>
                  <a:lnTo>
                    <a:pt x="3012" y="1229"/>
                  </a:lnTo>
                  <a:lnTo>
                    <a:pt x="2920" y="953"/>
                  </a:lnTo>
                  <a:lnTo>
                    <a:pt x="2797" y="676"/>
                  </a:lnTo>
                  <a:lnTo>
                    <a:pt x="2613" y="461"/>
                  </a:lnTo>
                  <a:lnTo>
                    <a:pt x="2367" y="277"/>
                  </a:lnTo>
                  <a:lnTo>
                    <a:pt x="2121" y="123"/>
                  </a:lnTo>
                  <a:lnTo>
                    <a:pt x="1845" y="31"/>
                  </a:lnTo>
                  <a:lnTo>
                    <a:pt x="1537" y="0"/>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3312424" y="3506874"/>
              <a:ext cx="214889" cy="214889"/>
            </a:xfrm>
            <a:custGeom>
              <a:avLst/>
              <a:gdLst/>
              <a:ahLst/>
              <a:cxnLst/>
              <a:rect l="l" t="t" r="r" b="b"/>
              <a:pathLst>
                <a:path w="3043" h="3043" extrusionOk="0">
                  <a:moveTo>
                    <a:pt x="1537" y="1"/>
                  </a:moveTo>
                  <a:lnTo>
                    <a:pt x="1230" y="32"/>
                  </a:lnTo>
                  <a:lnTo>
                    <a:pt x="922" y="124"/>
                  </a:lnTo>
                  <a:lnTo>
                    <a:pt x="677" y="247"/>
                  </a:lnTo>
                  <a:lnTo>
                    <a:pt x="461" y="431"/>
                  </a:lnTo>
                  <a:lnTo>
                    <a:pt x="277" y="677"/>
                  </a:lnTo>
                  <a:lnTo>
                    <a:pt x="123" y="923"/>
                  </a:lnTo>
                  <a:lnTo>
                    <a:pt x="31" y="1199"/>
                  </a:lnTo>
                  <a:lnTo>
                    <a:pt x="1" y="1506"/>
                  </a:lnTo>
                  <a:lnTo>
                    <a:pt x="31" y="1814"/>
                  </a:lnTo>
                  <a:lnTo>
                    <a:pt x="123" y="2121"/>
                  </a:lnTo>
                  <a:lnTo>
                    <a:pt x="277" y="2367"/>
                  </a:lnTo>
                  <a:lnTo>
                    <a:pt x="461" y="2582"/>
                  </a:lnTo>
                  <a:lnTo>
                    <a:pt x="677" y="2766"/>
                  </a:lnTo>
                  <a:lnTo>
                    <a:pt x="922" y="2920"/>
                  </a:lnTo>
                  <a:lnTo>
                    <a:pt x="1230" y="3012"/>
                  </a:lnTo>
                  <a:lnTo>
                    <a:pt x="1537" y="3043"/>
                  </a:lnTo>
                  <a:lnTo>
                    <a:pt x="1844" y="3012"/>
                  </a:lnTo>
                  <a:lnTo>
                    <a:pt x="2121" y="2920"/>
                  </a:lnTo>
                  <a:lnTo>
                    <a:pt x="2366" y="2766"/>
                  </a:lnTo>
                  <a:lnTo>
                    <a:pt x="2612" y="2582"/>
                  </a:lnTo>
                  <a:lnTo>
                    <a:pt x="2797" y="2367"/>
                  </a:lnTo>
                  <a:lnTo>
                    <a:pt x="2919" y="2121"/>
                  </a:lnTo>
                  <a:lnTo>
                    <a:pt x="3012" y="1814"/>
                  </a:lnTo>
                  <a:lnTo>
                    <a:pt x="3042" y="1506"/>
                  </a:lnTo>
                  <a:lnTo>
                    <a:pt x="3012" y="1199"/>
                  </a:lnTo>
                  <a:lnTo>
                    <a:pt x="2919" y="923"/>
                  </a:lnTo>
                  <a:lnTo>
                    <a:pt x="2797" y="677"/>
                  </a:lnTo>
                  <a:lnTo>
                    <a:pt x="2612" y="431"/>
                  </a:lnTo>
                  <a:lnTo>
                    <a:pt x="2366" y="247"/>
                  </a:lnTo>
                  <a:lnTo>
                    <a:pt x="2121" y="124"/>
                  </a:lnTo>
                  <a:lnTo>
                    <a:pt x="1844" y="32"/>
                  </a:lnTo>
                  <a:lnTo>
                    <a:pt x="1537" y="1"/>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4132574" y="3561179"/>
              <a:ext cx="182334" cy="208322"/>
            </a:xfrm>
            <a:custGeom>
              <a:avLst/>
              <a:gdLst/>
              <a:ahLst/>
              <a:cxnLst/>
              <a:rect l="l" t="t" r="r" b="b"/>
              <a:pathLst>
                <a:path w="2582" h="2950" extrusionOk="0">
                  <a:moveTo>
                    <a:pt x="1660" y="0"/>
                  </a:moveTo>
                  <a:lnTo>
                    <a:pt x="1875" y="246"/>
                  </a:lnTo>
                  <a:lnTo>
                    <a:pt x="1998" y="492"/>
                  </a:lnTo>
                  <a:lnTo>
                    <a:pt x="2090" y="799"/>
                  </a:lnTo>
                  <a:lnTo>
                    <a:pt x="2121" y="1106"/>
                  </a:lnTo>
                  <a:lnTo>
                    <a:pt x="2090" y="1413"/>
                  </a:lnTo>
                  <a:lnTo>
                    <a:pt x="1998" y="1690"/>
                  </a:lnTo>
                  <a:lnTo>
                    <a:pt x="1875" y="1966"/>
                  </a:lnTo>
                  <a:lnTo>
                    <a:pt x="1691" y="2182"/>
                  </a:lnTo>
                  <a:lnTo>
                    <a:pt x="1445" y="2366"/>
                  </a:lnTo>
                  <a:lnTo>
                    <a:pt x="1199" y="2520"/>
                  </a:lnTo>
                  <a:lnTo>
                    <a:pt x="923" y="2612"/>
                  </a:lnTo>
                  <a:lnTo>
                    <a:pt x="615" y="2642"/>
                  </a:lnTo>
                  <a:lnTo>
                    <a:pt x="308" y="2612"/>
                  </a:lnTo>
                  <a:lnTo>
                    <a:pt x="1" y="2520"/>
                  </a:lnTo>
                  <a:lnTo>
                    <a:pt x="247" y="2673"/>
                  </a:lnTo>
                  <a:lnTo>
                    <a:pt x="492" y="2827"/>
                  </a:lnTo>
                  <a:lnTo>
                    <a:pt x="769" y="2919"/>
                  </a:lnTo>
                  <a:lnTo>
                    <a:pt x="1076" y="2950"/>
                  </a:lnTo>
                  <a:lnTo>
                    <a:pt x="1384" y="2919"/>
                  </a:lnTo>
                  <a:lnTo>
                    <a:pt x="1660" y="2827"/>
                  </a:lnTo>
                  <a:lnTo>
                    <a:pt x="1906" y="2673"/>
                  </a:lnTo>
                  <a:lnTo>
                    <a:pt x="2152" y="2489"/>
                  </a:lnTo>
                  <a:lnTo>
                    <a:pt x="2336" y="2274"/>
                  </a:lnTo>
                  <a:lnTo>
                    <a:pt x="2459" y="1997"/>
                  </a:lnTo>
                  <a:lnTo>
                    <a:pt x="2551" y="1721"/>
                  </a:lnTo>
                  <a:lnTo>
                    <a:pt x="2582" y="1413"/>
                  </a:lnTo>
                  <a:lnTo>
                    <a:pt x="2582" y="1198"/>
                  </a:lnTo>
                  <a:lnTo>
                    <a:pt x="2520" y="953"/>
                  </a:lnTo>
                  <a:lnTo>
                    <a:pt x="2428" y="768"/>
                  </a:lnTo>
                  <a:lnTo>
                    <a:pt x="2336" y="553"/>
                  </a:lnTo>
                  <a:lnTo>
                    <a:pt x="2213" y="399"/>
                  </a:lnTo>
                  <a:lnTo>
                    <a:pt x="2029" y="246"/>
                  </a:lnTo>
                  <a:lnTo>
                    <a:pt x="1875" y="123"/>
                  </a:lnTo>
                  <a:lnTo>
                    <a:pt x="1660" y="0"/>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3344978" y="3515560"/>
              <a:ext cx="182334" cy="206203"/>
            </a:xfrm>
            <a:custGeom>
              <a:avLst/>
              <a:gdLst/>
              <a:ahLst/>
              <a:cxnLst/>
              <a:rect l="l" t="t" r="r" b="b"/>
              <a:pathLst>
                <a:path w="2582" h="2920" extrusionOk="0">
                  <a:moveTo>
                    <a:pt x="1660" y="1"/>
                  </a:moveTo>
                  <a:lnTo>
                    <a:pt x="1844" y="216"/>
                  </a:lnTo>
                  <a:lnTo>
                    <a:pt x="1998" y="492"/>
                  </a:lnTo>
                  <a:lnTo>
                    <a:pt x="2090" y="769"/>
                  </a:lnTo>
                  <a:lnTo>
                    <a:pt x="2120" y="1076"/>
                  </a:lnTo>
                  <a:lnTo>
                    <a:pt x="2090" y="1383"/>
                  </a:lnTo>
                  <a:lnTo>
                    <a:pt x="1998" y="1691"/>
                  </a:lnTo>
                  <a:lnTo>
                    <a:pt x="1875" y="1937"/>
                  </a:lnTo>
                  <a:lnTo>
                    <a:pt x="1690" y="2152"/>
                  </a:lnTo>
                  <a:lnTo>
                    <a:pt x="1445" y="2336"/>
                  </a:lnTo>
                  <a:lnTo>
                    <a:pt x="1199" y="2490"/>
                  </a:lnTo>
                  <a:lnTo>
                    <a:pt x="922" y="2582"/>
                  </a:lnTo>
                  <a:lnTo>
                    <a:pt x="615" y="2612"/>
                  </a:lnTo>
                  <a:lnTo>
                    <a:pt x="308" y="2582"/>
                  </a:lnTo>
                  <a:lnTo>
                    <a:pt x="0" y="2490"/>
                  </a:lnTo>
                  <a:lnTo>
                    <a:pt x="0" y="2490"/>
                  </a:lnTo>
                  <a:lnTo>
                    <a:pt x="246" y="2674"/>
                  </a:lnTo>
                  <a:lnTo>
                    <a:pt x="492" y="2797"/>
                  </a:lnTo>
                  <a:lnTo>
                    <a:pt x="769" y="2889"/>
                  </a:lnTo>
                  <a:lnTo>
                    <a:pt x="1076" y="2920"/>
                  </a:lnTo>
                  <a:lnTo>
                    <a:pt x="1383" y="2889"/>
                  </a:lnTo>
                  <a:lnTo>
                    <a:pt x="1660" y="2797"/>
                  </a:lnTo>
                  <a:lnTo>
                    <a:pt x="1905" y="2643"/>
                  </a:lnTo>
                  <a:lnTo>
                    <a:pt x="2151" y="2459"/>
                  </a:lnTo>
                  <a:lnTo>
                    <a:pt x="2336" y="2244"/>
                  </a:lnTo>
                  <a:lnTo>
                    <a:pt x="2458" y="1998"/>
                  </a:lnTo>
                  <a:lnTo>
                    <a:pt x="2551" y="1691"/>
                  </a:lnTo>
                  <a:lnTo>
                    <a:pt x="2581" y="1383"/>
                  </a:lnTo>
                  <a:lnTo>
                    <a:pt x="2581" y="1168"/>
                  </a:lnTo>
                  <a:lnTo>
                    <a:pt x="2520" y="953"/>
                  </a:lnTo>
                  <a:lnTo>
                    <a:pt x="2428" y="738"/>
                  </a:lnTo>
                  <a:lnTo>
                    <a:pt x="2336" y="554"/>
                  </a:lnTo>
                  <a:lnTo>
                    <a:pt x="2182" y="369"/>
                  </a:lnTo>
                  <a:lnTo>
                    <a:pt x="2028" y="216"/>
                  </a:lnTo>
                  <a:lnTo>
                    <a:pt x="1875" y="93"/>
                  </a:lnTo>
                  <a:lnTo>
                    <a:pt x="1660" y="1"/>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3572790" y="3582858"/>
              <a:ext cx="483942" cy="60802"/>
            </a:xfrm>
            <a:custGeom>
              <a:avLst/>
              <a:gdLst/>
              <a:ahLst/>
              <a:cxnLst/>
              <a:rect l="l" t="t" r="r" b="b"/>
              <a:pathLst>
                <a:path w="6853" h="861" extrusionOk="0">
                  <a:moveTo>
                    <a:pt x="1353" y="0"/>
                  </a:moveTo>
                  <a:lnTo>
                    <a:pt x="738" y="31"/>
                  </a:lnTo>
                  <a:lnTo>
                    <a:pt x="308" y="31"/>
                  </a:lnTo>
                  <a:lnTo>
                    <a:pt x="31" y="92"/>
                  </a:lnTo>
                  <a:lnTo>
                    <a:pt x="1" y="123"/>
                  </a:lnTo>
                  <a:lnTo>
                    <a:pt x="1" y="154"/>
                  </a:lnTo>
                  <a:lnTo>
                    <a:pt x="31" y="215"/>
                  </a:lnTo>
                  <a:lnTo>
                    <a:pt x="124" y="246"/>
                  </a:lnTo>
                  <a:lnTo>
                    <a:pt x="369" y="308"/>
                  </a:lnTo>
                  <a:lnTo>
                    <a:pt x="1015" y="461"/>
                  </a:lnTo>
                  <a:lnTo>
                    <a:pt x="1568" y="553"/>
                  </a:lnTo>
                  <a:lnTo>
                    <a:pt x="2858" y="707"/>
                  </a:lnTo>
                  <a:lnTo>
                    <a:pt x="4179" y="830"/>
                  </a:lnTo>
                  <a:lnTo>
                    <a:pt x="4855" y="861"/>
                  </a:lnTo>
                  <a:lnTo>
                    <a:pt x="6054" y="861"/>
                  </a:lnTo>
                  <a:lnTo>
                    <a:pt x="6453" y="830"/>
                  </a:lnTo>
                  <a:lnTo>
                    <a:pt x="6730" y="768"/>
                  </a:lnTo>
                  <a:lnTo>
                    <a:pt x="6822" y="738"/>
                  </a:lnTo>
                  <a:lnTo>
                    <a:pt x="6852" y="707"/>
                  </a:lnTo>
                  <a:lnTo>
                    <a:pt x="6822" y="646"/>
                  </a:lnTo>
                  <a:lnTo>
                    <a:pt x="6760" y="615"/>
                  </a:lnTo>
                  <a:lnTo>
                    <a:pt x="6453" y="492"/>
                  </a:lnTo>
                  <a:lnTo>
                    <a:pt x="5654" y="338"/>
                  </a:lnTo>
                  <a:lnTo>
                    <a:pt x="4794" y="215"/>
                  </a:lnTo>
                  <a:lnTo>
                    <a:pt x="3872" y="123"/>
                  </a:lnTo>
                  <a:lnTo>
                    <a:pt x="2950" y="62"/>
                  </a:lnTo>
                  <a:lnTo>
                    <a:pt x="2090" y="0"/>
                  </a:lnTo>
                  <a:close/>
                </a:path>
              </a:pathLst>
            </a:custGeom>
            <a:solidFill>
              <a:srgbClr val="008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3572790" y="3663150"/>
              <a:ext cx="483942" cy="60802"/>
            </a:xfrm>
            <a:custGeom>
              <a:avLst/>
              <a:gdLst/>
              <a:ahLst/>
              <a:cxnLst/>
              <a:rect l="l" t="t" r="r" b="b"/>
              <a:pathLst>
                <a:path w="6853" h="861" extrusionOk="0">
                  <a:moveTo>
                    <a:pt x="738" y="0"/>
                  </a:moveTo>
                  <a:lnTo>
                    <a:pt x="308" y="31"/>
                  </a:lnTo>
                  <a:lnTo>
                    <a:pt x="31" y="92"/>
                  </a:lnTo>
                  <a:lnTo>
                    <a:pt x="1" y="123"/>
                  </a:lnTo>
                  <a:lnTo>
                    <a:pt x="1" y="154"/>
                  </a:lnTo>
                  <a:lnTo>
                    <a:pt x="31" y="184"/>
                  </a:lnTo>
                  <a:lnTo>
                    <a:pt x="124" y="215"/>
                  </a:lnTo>
                  <a:lnTo>
                    <a:pt x="369" y="307"/>
                  </a:lnTo>
                  <a:lnTo>
                    <a:pt x="1015" y="461"/>
                  </a:lnTo>
                  <a:lnTo>
                    <a:pt x="1568" y="522"/>
                  </a:lnTo>
                  <a:lnTo>
                    <a:pt x="2858" y="707"/>
                  </a:lnTo>
                  <a:lnTo>
                    <a:pt x="4179" y="799"/>
                  </a:lnTo>
                  <a:lnTo>
                    <a:pt x="4855" y="860"/>
                  </a:lnTo>
                  <a:lnTo>
                    <a:pt x="6054" y="860"/>
                  </a:lnTo>
                  <a:lnTo>
                    <a:pt x="6453" y="799"/>
                  </a:lnTo>
                  <a:lnTo>
                    <a:pt x="6730" y="768"/>
                  </a:lnTo>
                  <a:lnTo>
                    <a:pt x="6822" y="707"/>
                  </a:lnTo>
                  <a:lnTo>
                    <a:pt x="6852" y="676"/>
                  </a:lnTo>
                  <a:lnTo>
                    <a:pt x="6822" y="645"/>
                  </a:lnTo>
                  <a:lnTo>
                    <a:pt x="6760" y="584"/>
                  </a:lnTo>
                  <a:lnTo>
                    <a:pt x="6453" y="492"/>
                  </a:lnTo>
                  <a:lnTo>
                    <a:pt x="5654" y="307"/>
                  </a:lnTo>
                  <a:lnTo>
                    <a:pt x="4794" y="184"/>
                  </a:lnTo>
                  <a:lnTo>
                    <a:pt x="3872" y="92"/>
                  </a:lnTo>
                  <a:lnTo>
                    <a:pt x="2950" y="31"/>
                  </a:lnTo>
                  <a:lnTo>
                    <a:pt x="2090" y="0"/>
                  </a:lnTo>
                  <a:close/>
                </a:path>
              </a:pathLst>
            </a:custGeom>
            <a:solidFill>
              <a:srgbClr val="008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4560020" y="3537310"/>
              <a:ext cx="438393" cy="440512"/>
            </a:xfrm>
            <a:custGeom>
              <a:avLst/>
              <a:gdLst/>
              <a:ahLst/>
              <a:cxnLst/>
              <a:rect l="l" t="t" r="r" b="b"/>
              <a:pathLst>
                <a:path w="6208" h="6238" extrusionOk="0">
                  <a:moveTo>
                    <a:pt x="2705" y="0"/>
                  </a:moveTo>
                  <a:lnTo>
                    <a:pt x="2336" y="61"/>
                  </a:lnTo>
                  <a:lnTo>
                    <a:pt x="1967" y="154"/>
                  </a:lnTo>
                  <a:lnTo>
                    <a:pt x="1629" y="307"/>
                  </a:lnTo>
                  <a:lnTo>
                    <a:pt x="1322" y="492"/>
                  </a:lnTo>
                  <a:lnTo>
                    <a:pt x="1046" y="737"/>
                  </a:lnTo>
                  <a:lnTo>
                    <a:pt x="769" y="1014"/>
                  </a:lnTo>
                  <a:lnTo>
                    <a:pt x="554" y="1352"/>
                  </a:lnTo>
                  <a:lnTo>
                    <a:pt x="370" y="1751"/>
                  </a:lnTo>
                  <a:lnTo>
                    <a:pt x="216" y="2182"/>
                  </a:lnTo>
                  <a:lnTo>
                    <a:pt x="93" y="2673"/>
                  </a:lnTo>
                  <a:lnTo>
                    <a:pt x="32" y="3196"/>
                  </a:lnTo>
                  <a:lnTo>
                    <a:pt x="1" y="3779"/>
                  </a:lnTo>
                  <a:lnTo>
                    <a:pt x="1" y="4425"/>
                  </a:lnTo>
                  <a:lnTo>
                    <a:pt x="93" y="5408"/>
                  </a:lnTo>
                  <a:lnTo>
                    <a:pt x="154" y="6237"/>
                  </a:lnTo>
                  <a:lnTo>
                    <a:pt x="1015" y="6022"/>
                  </a:lnTo>
                  <a:lnTo>
                    <a:pt x="984" y="5807"/>
                  </a:lnTo>
                  <a:lnTo>
                    <a:pt x="861" y="5316"/>
                  </a:lnTo>
                  <a:lnTo>
                    <a:pt x="800" y="4547"/>
                  </a:lnTo>
                  <a:lnTo>
                    <a:pt x="769" y="4148"/>
                  </a:lnTo>
                  <a:lnTo>
                    <a:pt x="769" y="3687"/>
                  </a:lnTo>
                  <a:lnTo>
                    <a:pt x="800" y="3257"/>
                  </a:lnTo>
                  <a:lnTo>
                    <a:pt x="892" y="2796"/>
                  </a:lnTo>
                  <a:lnTo>
                    <a:pt x="1015" y="2366"/>
                  </a:lnTo>
                  <a:lnTo>
                    <a:pt x="1199" y="1966"/>
                  </a:lnTo>
                  <a:lnTo>
                    <a:pt x="1291" y="1782"/>
                  </a:lnTo>
                  <a:lnTo>
                    <a:pt x="1445" y="1629"/>
                  </a:lnTo>
                  <a:lnTo>
                    <a:pt x="1599" y="1475"/>
                  </a:lnTo>
                  <a:lnTo>
                    <a:pt x="1752" y="1321"/>
                  </a:lnTo>
                  <a:lnTo>
                    <a:pt x="1937" y="1198"/>
                  </a:lnTo>
                  <a:lnTo>
                    <a:pt x="2152" y="1075"/>
                  </a:lnTo>
                  <a:lnTo>
                    <a:pt x="2367" y="983"/>
                  </a:lnTo>
                  <a:lnTo>
                    <a:pt x="2643" y="922"/>
                  </a:lnTo>
                  <a:lnTo>
                    <a:pt x="2889" y="891"/>
                  </a:lnTo>
                  <a:lnTo>
                    <a:pt x="3135" y="860"/>
                  </a:lnTo>
                  <a:lnTo>
                    <a:pt x="3350" y="891"/>
                  </a:lnTo>
                  <a:lnTo>
                    <a:pt x="3565" y="922"/>
                  </a:lnTo>
                  <a:lnTo>
                    <a:pt x="3749" y="983"/>
                  </a:lnTo>
                  <a:lnTo>
                    <a:pt x="3934" y="1075"/>
                  </a:lnTo>
                  <a:lnTo>
                    <a:pt x="4087" y="1198"/>
                  </a:lnTo>
                  <a:lnTo>
                    <a:pt x="4241" y="1321"/>
                  </a:lnTo>
                  <a:lnTo>
                    <a:pt x="4364" y="1444"/>
                  </a:lnTo>
                  <a:lnTo>
                    <a:pt x="4487" y="1598"/>
                  </a:lnTo>
                  <a:lnTo>
                    <a:pt x="4702" y="1936"/>
                  </a:lnTo>
                  <a:lnTo>
                    <a:pt x="4886" y="2335"/>
                  </a:lnTo>
                  <a:lnTo>
                    <a:pt x="5009" y="2735"/>
                  </a:lnTo>
                  <a:lnTo>
                    <a:pt x="5132" y="3134"/>
                  </a:lnTo>
                  <a:lnTo>
                    <a:pt x="5193" y="3534"/>
                  </a:lnTo>
                  <a:lnTo>
                    <a:pt x="5286" y="4271"/>
                  </a:lnTo>
                  <a:lnTo>
                    <a:pt x="5286" y="4793"/>
                  </a:lnTo>
                  <a:lnTo>
                    <a:pt x="5286" y="4978"/>
                  </a:lnTo>
                  <a:lnTo>
                    <a:pt x="5409" y="5008"/>
                  </a:lnTo>
                  <a:lnTo>
                    <a:pt x="5624" y="5039"/>
                  </a:lnTo>
                  <a:lnTo>
                    <a:pt x="5777" y="5039"/>
                  </a:lnTo>
                  <a:lnTo>
                    <a:pt x="5931" y="5008"/>
                  </a:lnTo>
                  <a:lnTo>
                    <a:pt x="6085" y="4916"/>
                  </a:lnTo>
                  <a:lnTo>
                    <a:pt x="6207" y="4763"/>
                  </a:lnTo>
                  <a:lnTo>
                    <a:pt x="6207" y="4578"/>
                  </a:lnTo>
                  <a:lnTo>
                    <a:pt x="6177" y="4117"/>
                  </a:lnTo>
                  <a:lnTo>
                    <a:pt x="6115" y="3441"/>
                  </a:lnTo>
                  <a:lnTo>
                    <a:pt x="6054" y="3042"/>
                  </a:lnTo>
                  <a:lnTo>
                    <a:pt x="5992" y="2642"/>
                  </a:lnTo>
                  <a:lnTo>
                    <a:pt x="5869" y="2243"/>
                  </a:lnTo>
                  <a:lnTo>
                    <a:pt x="5716" y="1844"/>
                  </a:lnTo>
                  <a:lnTo>
                    <a:pt x="5531" y="1444"/>
                  </a:lnTo>
                  <a:lnTo>
                    <a:pt x="5316" y="1075"/>
                  </a:lnTo>
                  <a:lnTo>
                    <a:pt x="5071" y="768"/>
                  </a:lnTo>
                  <a:lnTo>
                    <a:pt x="4917" y="615"/>
                  </a:lnTo>
                  <a:lnTo>
                    <a:pt x="4763" y="492"/>
                  </a:lnTo>
                  <a:lnTo>
                    <a:pt x="4579" y="369"/>
                  </a:lnTo>
                  <a:lnTo>
                    <a:pt x="4395" y="277"/>
                  </a:lnTo>
                  <a:lnTo>
                    <a:pt x="4210" y="184"/>
                  </a:lnTo>
                  <a:lnTo>
                    <a:pt x="3995" y="123"/>
                  </a:lnTo>
                  <a:lnTo>
                    <a:pt x="3534" y="31"/>
                  </a:lnTo>
                  <a:lnTo>
                    <a:pt x="3104" y="0"/>
                  </a:lnTo>
                  <a:close/>
                </a:path>
              </a:pathLst>
            </a:custGeom>
            <a:solidFill>
              <a:srgbClr val="008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4425494" y="3849721"/>
              <a:ext cx="171530" cy="160655"/>
            </a:xfrm>
            <a:custGeom>
              <a:avLst/>
              <a:gdLst/>
              <a:ahLst/>
              <a:cxnLst/>
              <a:rect l="l" t="t" r="r" b="b"/>
              <a:pathLst>
                <a:path w="2429" h="2275" extrusionOk="0">
                  <a:moveTo>
                    <a:pt x="1660" y="1"/>
                  </a:moveTo>
                  <a:lnTo>
                    <a:pt x="1537" y="31"/>
                  </a:lnTo>
                  <a:lnTo>
                    <a:pt x="1445" y="62"/>
                  </a:lnTo>
                  <a:lnTo>
                    <a:pt x="1138" y="185"/>
                  </a:lnTo>
                  <a:lnTo>
                    <a:pt x="830" y="277"/>
                  </a:lnTo>
                  <a:lnTo>
                    <a:pt x="462" y="339"/>
                  </a:lnTo>
                  <a:lnTo>
                    <a:pt x="339" y="461"/>
                  </a:lnTo>
                  <a:lnTo>
                    <a:pt x="216" y="615"/>
                  </a:lnTo>
                  <a:lnTo>
                    <a:pt x="124" y="769"/>
                  </a:lnTo>
                  <a:lnTo>
                    <a:pt x="62" y="922"/>
                  </a:lnTo>
                  <a:lnTo>
                    <a:pt x="1" y="1230"/>
                  </a:lnTo>
                  <a:lnTo>
                    <a:pt x="1" y="1537"/>
                  </a:lnTo>
                  <a:lnTo>
                    <a:pt x="32" y="1813"/>
                  </a:lnTo>
                  <a:lnTo>
                    <a:pt x="62" y="2059"/>
                  </a:lnTo>
                  <a:lnTo>
                    <a:pt x="124" y="2274"/>
                  </a:lnTo>
                  <a:lnTo>
                    <a:pt x="492" y="2244"/>
                  </a:lnTo>
                  <a:lnTo>
                    <a:pt x="923" y="2151"/>
                  </a:lnTo>
                  <a:lnTo>
                    <a:pt x="1414" y="1998"/>
                  </a:lnTo>
                  <a:lnTo>
                    <a:pt x="1875" y="1844"/>
                  </a:lnTo>
                  <a:lnTo>
                    <a:pt x="2090" y="1721"/>
                  </a:lnTo>
                  <a:lnTo>
                    <a:pt x="2213" y="1598"/>
                  </a:lnTo>
                  <a:lnTo>
                    <a:pt x="2305" y="1475"/>
                  </a:lnTo>
                  <a:lnTo>
                    <a:pt x="2367" y="1322"/>
                  </a:lnTo>
                  <a:lnTo>
                    <a:pt x="2397" y="1199"/>
                  </a:lnTo>
                  <a:lnTo>
                    <a:pt x="2428" y="1045"/>
                  </a:lnTo>
                  <a:lnTo>
                    <a:pt x="2397" y="830"/>
                  </a:lnTo>
                  <a:lnTo>
                    <a:pt x="2336" y="492"/>
                  </a:lnTo>
                  <a:lnTo>
                    <a:pt x="2213" y="246"/>
                  </a:lnTo>
                  <a:lnTo>
                    <a:pt x="2090" y="93"/>
                  </a:lnTo>
                  <a:lnTo>
                    <a:pt x="1937" y="31"/>
                  </a:lnTo>
                  <a:lnTo>
                    <a:pt x="1783" y="1"/>
                  </a:lnTo>
                  <a:close/>
                </a:path>
              </a:pathLst>
            </a:custGeom>
            <a:solidFill>
              <a:srgbClr val="C7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221846" y="3433150"/>
              <a:ext cx="427518" cy="388467"/>
            </a:xfrm>
            <a:custGeom>
              <a:avLst/>
              <a:gdLst/>
              <a:ahLst/>
              <a:cxnLst/>
              <a:rect l="l" t="t" r="r" b="b"/>
              <a:pathLst>
                <a:path w="6054" h="5501" extrusionOk="0">
                  <a:moveTo>
                    <a:pt x="3226" y="0"/>
                  </a:moveTo>
                  <a:lnTo>
                    <a:pt x="2919" y="31"/>
                  </a:lnTo>
                  <a:lnTo>
                    <a:pt x="2643" y="92"/>
                  </a:lnTo>
                  <a:lnTo>
                    <a:pt x="2366" y="154"/>
                  </a:lnTo>
                  <a:lnTo>
                    <a:pt x="2090" y="246"/>
                  </a:lnTo>
                  <a:lnTo>
                    <a:pt x="1844" y="369"/>
                  </a:lnTo>
                  <a:lnTo>
                    <a:pt x="1629" y="492"/>
                  </a:lnTo>
                  <a:lnTo>
                    <a:pt x="1414" y="615"/>
                  </a:lnTo>
                  <a:lnTo>
                    <a:pt x="1229" y="768"/>
                  </a:lnTo>
                  <a:lnTo>
                    <a:pt x="1076" y="953"/>
                  </a:lnTo>
                  <a:lnTo>
                    <a:pt x="922" y="1137"/>
                  </a:lnTo>
                  <a:lnTo>
                    <a:pt x="768" y="1321"/>
                  </a:lnTo>
                  <a:lnTo>
                    <a:pt x="523" y="1752"/>
                  </a:lnTo>
                  <a:lnTo>
                    <a:pt x="338" y="2182"/>
                  </a:lnTo>
                  <a:lnTo>
                    <a:pt x="215" y="2643"/>
                  </a:lnTo>
                  <a:lnTo>
                    <a:pt x="92" y="3073"/>
                  </a:lnTo>
                  <a:lnTo>
                    <a:pt x="31" y="3534"/>
                  </a:lnTo>
                  <a:lnTo>
                    <a:pt x="0" y="3964"/>
                  </a:lnTo>
                  <a:lnTo>
                    <a:pt x="0" y="4363"/>
                  </a:lnTo>
                  <a:lnTo>
                    <a:pt x="0" y="4732"/>
                  </a:lnTo>
                  <a:lnTo>
                    <a:pt x="31" y="5039"/>
                  </a:lnTo>
                  <a:lnTo>
                    <a:pt x="62" y="5254"/>
                  </a:lnTo>
                  <a:lnTo>
                    <a:pt x="123" y="5439"/>
                  </a:lnTo>
                  <a:lnTo>
                    <a:pt x="185" y="5469"/>
                  </a:lnTo>
                  <a:lnTo>
                    <a:pt x="369" y="5500"/>
                  </a:lnTo>
                  <a:lnTo>
                    <a:pt x="492" y="5500"/>
                  </a:lnTo>
                  <a:lnTo>
                    <a:pt x="615" y="5469"/>
                  </a:lnTo>
                  <a:lnTo>
                    <a:pt x="738" y="5377"/>
                  </a:lnTo>
                  <a:lnTo>
                    <a:pt x="861" y="5254"/>
                  </a:lnTo>
                  <a:lnTo>
                    <a:pt x="861" y="5070"/>
                  </a:lnTo>
                  <a:lnTo>
                    <a:pt x="830" y="4578"/>
                  </a:lnTo>
                  <a:lnTo>
                    <a:pt x="861" y="3872"/>
                  </a:lnTo>
                  <a:lnTo>
                    <a:pt x="922" y="3472"/>
                  </a:lnTo>
                  <a:lnTo>
                    <a:pt x="983" y="3073"/>
                  </a:lnTo>
                  <a:lnTo>
                    <a:pt x="1106" y="2673"/>
                  </a:lnTo>
                  <a:lnTo>
                    <a:pt x="1260" y="2274"/>
                  </a:lnTo>
                  <a:lnTo>
                    <a:pt x="1444" y="1905"/>
                  </a:lnTo>
                  <a:lnTo>
                    <a:pt x="1690" y="1598"/>
                  </a:lnTo>
                  <a:lnTo>
                    <a:pt x="1844" y="1444"/>
                  </a:lnTo>
                  <a:lnTo>
                    <a:pt x="1997" y="1291"/>
                  </a:lnTo>
                  <a:lnTo>
                    <a:pt x="2151" y="1199"/>
                  </a:lnTo>
                  <a:lnTo>
                    <a:pt x="2335" y="1076"/>
                  </a:lnTo>
                  <a:lnTo>
                    <a:pt x="2550" y="1014"/>
                  </a:lnTo>
                  <a:lnTo>
                    <a:pt x="2766" y="953"/>
                  </a:lnTo>
                  <a:lnTo>
                    <a:pt x="3011" y="922"/>
                  </a:lnTo>
                  <a:lnTo>
                    <a:pt x="3257" y="891"/>
                  </a:lnTo>
                  <a:lnTo>
                    <a:pt x="3503" y="922"/>
                  </a:lnTo>
                  <a:lnTo>
                    <a:pt x="3718" y="953"/>
                  </a:lnTo>
                  <a:lnTo>
                    <a:pt x="3933" y="983"/>
                  </a:lnTo>
                  <a:lnTo>
                    <a:pt x="4117" y="1045"/>
                  </a:lnTo>
                  <a:lnTo>
                    <a:pt x="4455" y="1199"/>
                  </a:lnTo>
                  <a:lnTo>
                    <a:pt x="4732" y="1414"/>
                  </a:lnTo>
                  <a:lnTo>
                    <a:pt x="4978" y="1629"/>
                  </a:lnTo>
                  <a:lnTo>
                    <a:pt x="5162" y="1905"/>
                  </a:lnTo>
                  <a:lnTo>
                    <a:pt x="5285" y="2182"/>
                  </a:lnTo>
                  <a:lnTo>
                    <a:pt x="5408" y="2489"/>
                  </a:lnTo>
                  <a:lnTo>
                    <a:pt x="5469" y="2796"/>
                  </a:lnTo>
                  <a:lnTo>
                    <a:pt x="5531" y="3073"/>
                  </a:lnTo>
                  <a:lnTo>
                    <a:pt x="5562" y="3595"/>
                  </a:lnTo>
                  <a:lnTo>
                    <a:pt x="5562" y="3933"/>
                  </a:lnTo>
                  <a:lnTo>
                    <a:pt x="5562" y="4087"/>
                  </a:lnTo>
                  <a:lnTo>
                    <a:pt x="5746" y="4087"/>
                  </a:lnTo>
                  <a:lnTo>
                    <a:pt x="5838" y="4056"/>
                  </a:lnTo>
                  <a:lnTo>
                    <a:pt x="5930" y="3964"/>
                  </a:lnTo>
                  <a:lnTo>
                    <a:pt x="5992" y="3841"/>
                  </a:lnTo>
                  <a:lnTo>
                    <a:pt x="6053" y="3687"/>
                  </a:lnTo>
                  <a:lnTo>
                    <a:pt x="6053" y="3503"/>
                  </a:lnTo>
                  <a:lnTo>
                    <a:pt x="6022" y="3042"/>
                  </a:lnTo>
                  <a:lnTo>
                    <a:pt x="5992" y="2766"/>
                  </a:lnTo>
                  <a:lnTo>
                    <a:pt x="5930" y="2428"/>
                  </a:lnTo>
                  <a:lnTo>
                    <a:pt x="5838" y="2059"/>
                  </a:lnTo>
                  <a:lnTo>
                    <a:pt x="5715" y="1690"/>
                  </a:lnTo>
                  <a:lnTo>
                    <a:pt x="5562" y="1352"/>
                  </a:lnTo>
                  <a:lnTo>
                    <a:pt x="5377" y="1014"/>
                  </a:lnTo>
                  <a:lnTo>
                    <a:pt x="5131" y="707"/>
                  </a:lnTo>
                  <a:lnTo>
                    <a:pt x="4978" y="553"/>
                  </a:lnTo>
                  <a:lnTo>
                    <a:pt x="4824" y="430"/>
                  </a:lnTo>
                  <a:lnTo>
                    <a:pt x="4640" y="307"/>
                  </a:lnTo>
                  <a:lnTo>
                    <a:pt x="4455" y="215"/>
                  </a:lnTo>
                  <a:lnTo>
                    <a:pt x="4240" y="123"/>
                  </a:lnTo>
                  <a:lnTo>
                    <a:pt x="4025" y="62"/>
                  </a:lnTo>
                  <a:lnTo>
                    <a:pt x="3779" y="31"/>
                  </a:lnTo>
                  <a:lnTo>
                    <a:pt x="3503" y="0"/>
                  </a:lnTo>
                  <a:close/>
                </a:path>
              </a:pathLst>
            </a:custGeom>
            <a:solidFill>
              <a:srgbClr val="008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510389" y="3227018"/>
              <a:ext cx="134597" cy="167152"/>
            </a:xfrm>
            <a:custGeom>
              <a:avLst/>
              <a:gdLst/>
              <a:ahLst/>
              <a:cxnLst/>
              <a:rect l="l" t="t" r="r" b="b"/>
              <a:pathLst>
                <a:path w="1906" h="2367" extrusionOk="0">
                  <a:moveTo>
                    <a:pt x="1" y="0"/>
                  </a:moveTo>
                  <a:lnTo>
                    <a:pt x="247" y="62"/>
                  </a:lnTo>
                  <a:lnTo>
                    <a:pt x="492" y="154"/>
                  </a:lnTo>
                  <a:lnTo>
                    <a:pt x="677" y="277"/>
                  </a:lnTo>
                  <a:lnTo>
                    <a:pt x="861" y="461"/>
                  </a:lnTo>
                  <a:lnTo>
                    <a:pt x="1045" y="645"/>
                  </a:lnTo>
                  <a:lnTo>
                    <a:pt x="1199" y="830"/>
                  </a:lnTo>
                  <a:lnTo>
                    <a:pt x="1476" y="1260"/>
                  </a:lnTo>
                  <a:lnTo>
                    <a:pt x="1660" y="1659"/>
                  </a:lnTo>
                  <a:lnTo>
                    <a:pt x="1783" y="2028"/>
                  </a:lnTo>
                  <a:lnTo>
                    <a:pt x="1906" y="2366"/>
                  </a:lnTo>
                  <a:lnTo>
                    <a:pt x="1875" y="1936"/>
                  </a:lnTo>
                  <a:lnTo>
                    <a:pt x="1783" y="1537"/>
                  </a:lnTo>
                  <a:lnTo>
                    <a:pt x="1691" y="1229"/>
                  </a:lnTo>
                  <a:lnTo>
                    <a:pt x="1568" y="953"/>
                  </a:lnTo>
                  <a:lnTo>
                    <a:pt x="1414" y="707"/>
                  </a:lnTo>
                  <a:lnTo>
                    <a:pt x="1260" y="523"/>
                  </a:lnTo>
                  <a:lnTo>
                    <a:pt x="1076" y="369"/>
                  </a:lnTo>
                  <a:lnTo>
                    <a:pt x="922" y="246"/>
                  </a:lnTo>
                  <a:lnTo>
                    <a:pt x="738" y="154"/>
                  </a:lnTo>
                  <a:lnTo>
                    <a:pt x="585" y="92"/>
                  </a:lnTo>
                  <a:lnTo>
                    <a:pt x="277" y="31"/>
                  </a:lnTo>
                  <a:lnTo>
                    <a:pt x="93" y="0"/>
                  </a:lnTo>
                  <a:close/>
                </a:path>
              </a:pathLst>
            </a:custGeom>
            <a:solidFill>
              <a:srgbClr val="008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3846220" y="3240011"/>
              <a:ext cx="713872" cy="54305"/>
            </a:xfrm>
            <a:custGeom>
              <a:avLst/>
              <a:gdLst/>
              <a:ahLst/>
              <a:cxnLst/>
              <a:rect l="l" t="t" r="r" b="b"/>
              <a:pathLst>
                <a:path w="10109" h="769" extrusionOk="0">
                  <a:moveTo>
                    <a:pt x="4148" y="1"/>
                  </a:moveTo>
                  <a:lnTo>
                    <a:pt x="2581" y="31"/>
                  </a:lnTo>
                  <a:lnTo>
                    <a:pt x="1229" y="62"/>
                  </a:lnTo>
                  <a:lnTo>
                    <a:pt x="0" y="124"/>
                  </a:lnTo>
                  <a:lnTo>
                    <a:pt x="1751" y="124"/>
                  </a:lnTo>
                  <a:lnTo>
                    <a:pt x="3503" y="154"/>
                  </a:lnTo>
                  <a:lnTo>
                    <a:pt x="5193" y="277"/>
                  </a:lnTo>
                  <a:lnTo>
                    <a:pt x="6760" y="400"/>
                  </a:lnTo>
                  <a:lnTo>
                    <a:pt x="8112" y="523"/>
                  </a:lnTo>
                  <a:lnTo>
                    <a:pt x="9156" y="646"/>
                  </a:lnTo>
                  <a:lnTo>
                    <a:pt x="10109" y="769"/>
                  </a:lnTo>
                  <a:lnTo>
                    <a:pt x="9863" y="677"/>
                  </a:lnTo>
                  <a:lnTo>
                    <a:pt x="9587" y="584"/>
                  </a:lnTo>
                  <a:lnTo>
                    <a:pt x="8972" y="400"/>
                  </a:lnTo>
                  <a:lnTo>
                    <a:pt x="8296" y="277"/>
                  </a:lnTo>
                  <a:lnTo>
                    <a:pt x="7528" y="185"/>
                  </a:lnTo>
                  <a:lnTo>
                    <a:pt x="6698" y="93"/>
                  </a:lnTo>
                  <a:lnTo>
                    <a:pt x="5869" y="62"/>
                  </a:lnTo>
                  <a:lnTo>
                    <a:pt x="4148" y="1"/>
                  </a:lnTo>
                  <a:close/>
                </a:path>
              </a:pathLst>
            </a:custGeom>
            <a:solidFill>
              <a:srgbClr val="008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4449363" y="2252781"/>
              <a:ext cx="253941" cy="102042"/>
            </a:xfrm>
            <a:custGeom>
              <a:avLst/>
              <a:gdLst/>
              <a:ahLst/>
              <a:cxnLst/>
              <a:rect l="l" t="t" r="r" b="b"/>
              <a:pathLst>
                <a:path w="3596" h="1445" extrusionOk="0">
                  <a:moveTo>
                    <a:pt x="1660" y="0"/>
                  </a:moveTo>
                  <a:lnTo>
                    <a:pt x="892" y="93"/>
                  </a:lnTo>
                  <a:lnTo>
                    <a:pt x="462" y="154"/>
                  </a:lnTo>
                  <a:lnTo>
                    <a:pt x="1" y="277"/>
                  </a:lnTo>
                  <a:lnTo>
                    <a:pt x="400" y="277"/>
                  </a:lnTo>
                  <a:lnTo>
                    <a:pt x="830" y="338"/>
                  </a:lnTo>
                  <a:lnTo>
                    <a:pt x="1322" y="400"/>
                  </a:lnTo>
                  <a:lnTo>
                    <a:pt x="1844" y="553"/>
                  </a:lnTo>
                  <a:lnTo>
                    <a:pt x="2121" y="646"/>
                  </a:lnTo>
                  <a:lnTo>
                    <a:pt x="2367" y="769"/>
                  </a:lnTo>
                  <a:lnTo>
                    <a:pt x="2582" y="891"/>
                  </a:lnTo>
                  <a:lnTo>
                    <a:pt x="2797" y="1045"/>
                  </a:lnTo>
                  <a:lnTo>
                    <a:pt x="2981" y="1229"/>
                  </a:lnTo>
                  <a:lnTo>
                    <a:pt x="3104" y="1444"/>
                  </a:lnTo>
                  <a:lnTo>
                    <a:pt x="3135" y="1291"/>
                  </a:lnTo>
                  <a:lnTo>
                    <a:pt x="3227" y="953"/>
                  </a:lnTo>
                  <a:lnTo>
                    <a:pt x="3381" y="584"/>
                  </a:lnTo>
                  <a:lnTo>
                    <a:pt x="3504" y="400"/>
                  </a:lnTo>
                  <a:lnTo>
                    <a:pt x="3596" y="277"/>
                  </a:lnTo>
                  <a:lnTo>
                    <a:pt x="3411" y="185"/>
                  </a:lnTo>
                  <a:lnTo>
                    <a:pt x="3135" y="93"/>
                  </a:lnTo>
                  <a:lnTo>
                    <a:pt x="2766" y="31"/>
                  </a:lnTo>
                  <a:lnTo>
                    <a:pt x="2275" y="0"/>
                  </a:lnTo>
                  <a:close/>
                </a:path>
              </a:pathLst>
            </a:custGeom>
            <a:solidFill>
              <a:srgbClr val="008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5653601" y="3524246"/>
              <a:ext cx="80363" cy="136786"/>
            </a:xfrm>
            <a:custGeom>
              <a:avLst/>
              <a:gdLst/>
              <a:ahLst/>
              <a:cxnLst/>
              <a:rect l="l" t="t" r="r" b="b"/>
              <a:pathLst>
                <a:path w="1138" h="1937" extrusionOk="0">
                  <a:moveTo>
                    <a:pt x="554" y="1"/>
                  </a:moveTo>
                  <a:lnTo>
                    <a:pt x="308" y="31"/>
                  </a:lnTo>
                  <a:lnTo>
                    <a:pt x="216" y="62"/>
                  </a:lnTo>
                  <a:lnTo>
                    <a:pt x="185" y="124"/>
                  </a:lnTo>
                  <a:lnTo>
                    <a:pt x="93" y="339"/>
                  </a:lnTo>
                  <a:lnTo>
                    <a:pt x="31" y="615"/>
                  </a:lnTo>
                  <a:lnTo>
                    <a:pt x="1" y="953"/>
                  </a:lnTo>
                  <a:lnTo>
                    <a:pt x="31" y="1291"/>
                  </a:lnTo>
                  <a:lnTo>
                    <a:pt x="93" y="1568"/>
                  </a:lnTo>
                  <a:lnTo>
                    <a:pt x="154" y="1814"/>
                  </a:lnTo>
                  <a:lnTo>
                    <a:pt x="216" y="1875"/>
                  </a:lnTo>
                  <a:lnTo>
                    <a:pt x="277" y="1936"/>
                  </a:lnTo>
                  <a:lnTo>
                    <a:pt x="431" y="1936"/>
                  </a:lnTo>
                  <a:lnTo>
                    <a:pt x="584" y="1906"/>
                  </a:lnTo>
                  <a:lnTo>
                    <a:pt x="707" y="1844"/>
                  </a:lnTo>
                  <a:lnTo>
                    <a:pt x="861" y="1752"/>
                  </a:lnTo>
                  <a:lnTo>
                    <a:pt x="984" y="1598"/>
                  </a:lnTo>
                  <a:lnTo>
                    <a:pt x="1076" y="1414"/>
                  </a:lnTo>
                  <a:lnTo>
                    <a:pt x="1107" y="1168"/>
                  </a:lnTo>
                  <a:lnTo>
                    <a:pt x="1137" y="892"/>
                  </a:lnTo>
                  <a:lnTo>
                    <a:pt x="1107" y="646"/>
                  </a:lnTo>
                  <a:lnTo>
                    <a:pt x="1076" y="431"/>
                  </a:lnTo>
                  <a:lnTo>
                    <a:pt x="1015" y="246"/>
                  </a:lnTo>
                  <a:lnTo>
                    <a:pt x="922" y="93"/>
                  </a:lnTo>
                  <a:lnTo>
                    <a:pt x="861" y="62"/>
                  </a:lnTo>
                  <a:lnTo>
                    <a:pt x="769" y="1"/>
                  </a:lnTo>
                  <a:close/>
                </a:path>
              </a:pathLst>
            </a:custGeom>
            <a:solidFill>
              <a:srgbClr val="C7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69" name="Google Shape;69;p14"/>
          <p:cNvPicPr preferRelativeResize="0"/>
          <p:nvPr/>
        </p:nvPicPr>
        <p:blipFill rotWithShape="1">
          <a:blip r:embed="rId3">
            <a:alphaModFix/>
          </a:blip>
          <a:srcRect l="3876" t="6922" r="1336" b="11444"/>
          <a:stretch/>
        </p:blipFill>
        <p:spPr>
          <a:xfrm>
            <a:off x="0" y="2036"/>
            <a:ext cx="9144003" cy="5141464"/>
          </a:xfrm>
          <a:prstGeom prst="rect">
            <a:avLst/>
          </a:prstGeom>
          <a:noFill/>
          <a:ln>
            <a:noFill/>
          </a:ln>
        </p:spPr>
      </p:pic>
      <p:sp>
        <p:nvSpPr>
          <p:cNvPr id="70" name="Google Shape;70;p14"/>
          <p:cNvSpPr txBox="1">
            <a:spLocks noGrp="1"/>
          </p:cNvSpPr>
          <p:nvPr>
            <p:ph type="title"/>
          </p:nvPr>
        </p:nvSpPr>
        <p:spPr>
          <a:xfrm>
            <a:off x="311700" y="2286413"/>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920" b="1"/>
              <a:t>Climate Change</a:t>
            </a:r>
            <a:endParaRPr sz="2920" b="1"/>
          </a:p>
        </p:txBody>
      </p:sp>
      <p:pic>
        <p:nvPicPr>
          <p:cNvPr id="71" name="Google Shape;71;p14"/>
          <p:cNvPicPr preferRelativeResize="0"/>
          <p:nvPr/>
        </p:nvPicPr>
        <p:blipFill>
          <a:blip r:embed="rId4">
            <a:alphaModFix/>
          </a:blip>
          <a:stretch>
            <a:fillRect/>
          </a:stretch>
        </p:blipFill>
        <p:spPr>
          <a:xfrm>
            <a:off x="4934409" y="421375"/>
            <a:ext cx="1224749" cy="1289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764"/>
        <p:cNvGrpSpPr/>
        <p:nvPr/>
      </p:nvGrpSpPr>
      <p:grpSpPr>
        <a:xfrm>
          <a:off x="0" y="0"/>
          <a:ext cx="0" cy="0"/>
          <a:chOff x="0" y="0"/>
          <a:chExt cx="0" cy="0"/>
        </a:xfrm>
      </p:grpSpPr>
      <p:grpSp>
        <p:nvGrpSpPr>
          <p:cNvPr id="765" name="Google Shape;765;p32"/>
          <p:cNvGrpSpPr/>
          <p:nvPr/>
        </p:nvGrpSpPr>
        <p:grpSpPr>
          <a:xfrm>
            <a:off x="2387100" y="2390720"/>
            <a:ext cx="4369699" cy="2171417"/>
            <a:chOff x="2272400" y="2446606"/>
            <a:chExt cx="4599199" cy="2285461"/>
          </a:xfrm>
        </p:grpSpPr>
        <p:sp>
          <p:nvSpPr>
            <p:cNvPr id="766" name="Google Shape;766;p32"/>
            <p:cNvSpPr/>
            <p:nvPr/>
          </p:nvSpPr>
          <p:spPr>
            <a:xfrm>
              <a:off x="6069428" y="2449001"/>
              <a:ext cx="479398" cy="477019"/>
            </a:xfrm>
            <a:custGeom>
              <a:avLst/>
              <a:gdLst/>
              <a:ahLst/>
              <a:cxnLst/>
              <a:rect l="l" t="t" r="r" b="b"/>
              <a:pathLst>
                <a:path w="6207" h="6176" extrusionOk="0">
                  <a:moveTo>
                    <a:pt x="3595" y="0"/>
                  </a:moveTo>
                  <a:lnTo>
                    <a:pt x="3196" y="31"/>
                  </a:lnTo>
                  <a:lnTo>
                    <a:pt x="2858" y="123"/>
                  </a:lnTo>
                  <a:lnTo>
                    <a:pt x="2520" y="215"/>
                  </a:lnTo>
                  <a:lnTo>
                    <a:pt x="2182" y="369"/>
                  </a:lnTo>
                  <a:lnTo>
                    <a:pt x="1874" y="522"/>
                  </a:lnTo>
                  <a:lnTo>
                    <a:pt x="1567" y="737"/>
                  </a:lnTo>
                  <a:lnTo>
                    <a:pt x="1291" y="953"/>
                  </a:lnTo>
                  <a:lnTo>
                    <a:pt x="1045" y="1198"/>
                  </a:lnTo>
                  <a:lnTo>
                    <a:pt x="799" y="1475"/>
                  </a:lnTo>
                  <a:lnTo>
                    <a:pt x="615" y="1782"/>
                  </a:lnTo>
                  <a:lnTo>
                    <a:pt x="430" y="2089"/>
                  </a:lnTo>
                  <a:lnTo>
                    <a:pt x="277" y="2397"/>
                  </a:lnTo>
                  <a:lnTo>
                    <a:pt x="154" y="2735"/>
                  </a:lnTo>
                  <a:lnTo>
                    <a:pt x="62" y="3103"/>
                  </a:lnTo>
                  <a:lnTo>
                    <a:pt x="31" y="3472"/>
                  </a:lnTo>
                  <a:lnTo>
                    <a:pt x="0" y="3841"/>
                  </a:lnTo>
                  <a:lnTo>
                    <a:pt x="0" y="4148"/>
                  </a:lnTo>
                  <a:lnTo>
                    <a:pt x="62" y="4455"/>
                  </a:lnTo>
                  <a:lnTo>
                    <a:pt x="92" y="4763"/>
                  </a:lnTo>
                  <a:lnTo>
                    <a:pt x="185" y="5039"/>
                  </a:lnTo>
                  <a:lnTo>
                    <a:pt x="277" y="5316"/>
                  </a:lnTo>
                  <a:lnTo>
                    <a:pt x="400" y="5592"/>
                  </a:lnTo>
                  <a:lnTo>
                    <a:pt x="553" y="5838"/>
                  </a:lnTo>
                  <a:lnTo>
                    <a:pt x="707" y="6084"/>
                  </a:lnTo>
                  <a:lnTo>
                    <a:pt x="983" y="6145"/>
                  </a:lnTo>
                  <a:lnTo>
                    <a:pt x="1260" y="6176"/>
                  </a:lnTo>
                  <a:lnTo>
                    <a:pt x="1414" y="6176"/>
                  </a:lnTo>
                  <a:lnTo>
                    <a:pt x="1567" y="6145"/>
                  </a:lnTo>
                  <a:lnTo>
                    <a:pt x="1721" y="6084"/>
                  </a:lnTo>
                  <a:lnTo>
                    <a:pt x="1874" y="6022"/>
                  </a:lnTo>
                  <a:lnTo>
                    <a:pt x="2028" y="5930"/>
                  </a:lnTo>
                  <a:lnTo>
                    <a:pt x="2151" y="5838"/>
                  </a:lnTo>
                  <a:lnTo>
                    <a:pt x="2274" y="5715"/>
                  </a:lnTo>
                  <a:lnTo>
                    <a:pt x="2397" y="5592"/>
                  </a:lnTo>
                  <a:lnTo>
                    <a:pt x="2643" y="5193"/>
                  </a:lnTo>
                  <a:lnTo>
                    <a:pt x="2796" y="5008"/>
                  </a:lnTo>
                  <a:lnTo>
                    <a:pt x="2888" y="4947"/>
                  </a:lnTo>
                  <a:lnTo>
                    <a:pt x="2981" y="4885"/>
                  </a:lnTo>
                  <a:lnTo>
                    <a:pt x="3196" y="4824"/>
                  </a:lnTo>
                  <a:lnTo>
                    <a:pt x="3319" y="4793"/>
                  </a:lnTo>
                  <a:lnTo>
                    <a:pt x="3411" y="4732"/>
                  </a:lnTo>
                  <a:lnTo>
                    <a:pt x="3472" y="4640"/>
                  </a:lnTo>
                  <a:lnTo>
                    <a:pt x="3503" y="4578"/>
                  </a:lnTo>
                  <a:lnTo>
                    <a:pt x="3534" y="4425"/>
                  </a:lnTo>
                  <a:lnTo>
                    <a:pt x="3534" y="4240"/>
                  </a:lnTo>
                  <a:lnTo>
                    <a:pt x="3564" y="4056"/>
                  </a:lnTo>
                  <a:lnTo>
                    <a:pt x="3595" y="3933"/>
                  </a:lnTo>
                  <a:lnTo>
                    <a:pt x="3626" y="3810"/>
                  </a:lnTo>
                  <a:lnTo>
                    <a:pt x="3779" y="3626"/>
                  </a:lnTo>
                  <a:lnTo>
                    <a:pt x="3995" y="3472"/>
                  </a:lnTo>
                  <a:lnTo>
                    <a:pt x="4210" y="3349"/>
                  </a:lnTo>
                  <a:lnTo>
                    <a:pt x="4455" y="3257"/>
                  </a:lnTo>
                  <a:lnTo>
                    <a:pt x="4701" y="3226"/>
                  </a:lnTo>
                  <a:lnTo>
                    <a:pt x="5193" y="3134"/>
                  </a:lnTo>
                  <a:lnTo>
                    <a:pt x="5439" y="3042"/>
                  </a:lnTo>
                  <a:lnTo>
                    <a:pt x="5684" y="2950"/>
                  </a:lnTo>
                  <a:lnTo>
                    <a:pt x="5900" y="2796"/>
                  </a:lnTo>
                  <a:lnTo>
                    <a:pt x="6053" y="2612"/>
                  </a:lnTo>
                  <a:lnTo>
                    <a:pt x="6115" y="2520"/>
                  </a:lnTo>
                  <a:lnTo>
                    <a:pt x="6176" y="2397"/>
                  </a:lnTo>
                  <a:lnTo>
                    <a:pt x="6207" y="2151"/>
                  </a:lnTo>
                  <a:lnTo>
                    <a:pt x="6207" y="1905"/>
                  </a:lnTo>
                  <a:lnTo>
                    <a:pt x="6115" y="1659"/>
                  </a:lnTo>
                  <a:lnTo>
                    <a:pt x="6022" y="1413"/>
                  </a:lnTo>
                  <a:lnTo>
                    <a:pt x="5869" y="1229"/>
                  </a:lnTo>
                  <a:lnTo>
                    <a:pt x="5684" y="1045"/>
                  </a:lnTo>
                  <a:lnTo>
                    <a:pt x="5500" y="860"/>
                  </a:lnTo>
                  <a:lnTo>
                    <a:pt x="5285" y="707"/>
                  </a:lnTo>
                  <a:lnTo>
                    <a:pt x="5070" y="553"/>
                  </a:lnTo>
                  <a:lnTo>
                    <a:pt x="4609" y="307"/>
                  </a:lnTo>
                  <a:lnTo>
                    <a:pt x="4087" y="123"/>
                  </a:lnTo>
                  <a:lnTo>
                    <a:pt x="3595"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6123957" y="2446606"/>
              <a:ext cx="543580" cy="598127"/>
            </a:xfrm>
            <a:custGeom>
              <a:avLst/>
              <a:gdLst/>
              <a:ahLst/>
              <a:cxnLst/>
              <a:rect l="l" t="t" r="r" b="b"/>
              <a:pathLst>
                <a:path w="7038" h="7744" extrusionOk="0">
                  <a:moveTo>
                    <a:pt x="3166" y="0"/>
                  </a:moveTo>
                  <a:lnTo>
                    <a:pt x="2889" y="31"/>
                  </a:lnTo>
                  <a:lnTo>
                    <a:pt x="3381" y="154"/>
                  </a:lnTo>
                  <a:lnTo>
                    <a:pt x="3903" y="338"/>
                  </a:lnTo>
                  <a:lnTo>
                    <a:pt x="4364" y="584"/>
                  </a:lnTo>
                  <a:lnTo>
                    <a:pt x="4579" y="738"/>
                  </a:lnTo>
                  <a:lnTo>
                    <a:pt x="4794" y="891"/>
                  </a:lnTo>
                  <a:lnTo>
                    <a:pt x="4978" y="1076"/>
                  </a:lnTo>
                  <a:lnTo>
                    <a:pt x="5163" y="1260"/>
                  </a:lnTo>
                  <a:lnTo>
                    <a:pt x="5316" y="1444"/>
                  </a:lnTo>
                  <a:lnTo>
                    <a:pt x="5409" y="1690"/>
                  </a:lnTo>
                  <a:lnTo>
                    <a:pt x="5501" y="1936"/>
                  </a:lnTo>
                  <a:lnTo>
                    <a:pt x="5501" y="2182"/>
                  </a:lnTo>
                  <a:lnTo>
                    <a:pt x="5470" y="2428"/>
                  </a:lnTo>
                  <a:lnTo>
                    <a:pt x="5409" y="2551"/>
                  </a:lnTo>
                  <a:lnTo>
                    <a:pt x="5347" y="2643"/>
                  </a:lnTo>
                  <a:lnTo>
                    <a:pt x="5194" y="2827"/>
                  </a:lnTo>
                  <a:lnTo>
                    <a:pt x="4978" y="2981"/>
                  </a:lnTo>
                  <a:lnTo>
                    <a:pt x="4733" y="3073"/>
                  </a:lnTo>
                  <a:lnTo>
                    <a:pt x="4487" y="3165"/>
                  </a:lnTo>
                  <a:lnTo>
                    <a:pt x="3995" y="3257"/>
                  </a:lnTo>
                  <a:lnTo>
                    <a:pt x="3749" y="3288"/>
                  </a:lnTo>
                  <a:lnTo>
                    <a:pt x="3504" y="3380"/>
                  </a:lnTo>
                  <a:lnTo>
                    <a:pt x="3289" y="3503"/>
                  </a:lnTo>
                  <a:lnTo>
                    <a:pt x="3073" y="3657"/>
                  </a:lnTo>
                  <a:lnTo>
                    <a:pt x="2920" y="3841"/>
                  </a:lnTo>
                  <a:lnTo>
                    <a:pt x="2889" y="3964"/>
                  </a:lnTo>
                  <a:lnTo>
                    <a:pt x="2858" y="4087"/>
                  </a:lnTo>
                  <a:lnTo>
                    <a:pt x="2828" y="4271"/>
                  </a:lnTo>
                  <a:lnTo>
                    <a:pt x="2828" y="4456"/>
                  </a:lnTo>
                  <a:lnTo>
                    <a:pt x="2797" y="4609"/>
                  </a:lnTo>
                  <a:lnTo>
                    <a:pt x="2766" y="4671"/>
                  </a:lnTo>
                  <a:lnTo>
                    <a:pt x="2705" y="4763"/>
                  </a:lnTo>
                  <a:lnTo>
                    <a:pt x="2613" y="4824"/>
                  </a:lnTo>
                  <a:lnTo>
                    <a:pt x="2490" y="4855"/>
                  </a:lnTo>
                  <a:lnTo>
                    <a:pt x="2275" y="4916"/>
                  </a:lnTo>
                  <a:lnTo>
                    <a:pt x="2182" y="4978"/>
                  </a:lnTo>
                  <a:lnTo>
                    <a:pt x="2090" y="5039"/>
                  </a:lnTo>
                  <a:lnTo>
                    <a:pt x="1937" y="5224"/>
                  </a:lnTo>
                  <a:lnTo>
                    <a:pt x="1691" y="5623"/>
                  </a:lnTo>
                  <a:lnTo>
                    <a:pt x="1568" y="5746"/>
                  </a:lnTo>
                  <a:lnTo>
                    <a:pt x="1445" y="5869"/>
                  </a:lnTo>
                  <a:lnTo>
                    <a:pt x="1322" y="5961"/>
                  </a:lnTo>
                  <a:lnTo>
                    <a:pt x="1168" y="6053"/>
                  </a:lnTo>
                  <a:lnTo>
                    <a:pt x="1015" y="6115"/>
                  </a:lnTo>
                  <a:lnTo>
                    <a:pt x="861" y="6176"/>
                  </a:lnTo>
                  <a:lnTo>
                    <a:pt x="708" y="6207"/>
                  </a:lnTo>
                  <a:lnTo>
                    <a:pt x="554" y="6207"/>
                  </a:lnTo>
                  <a:lnTo>
                    <a:pt x="277" y="6176"/>
                  </a:lnTo>
                  <a:lnTo>
                    <a:pt x="1" y="6115"/>
                  </a:lnTo>
                  <a:lnTo>
                    <a:pt x="1" y="6115"/>
                  </a:lnTo>
                  <a:lnTo>
                    <a:pt x="277" y="6453"/>
                  </a:lnTo>
                  <a:lnTo>
                    <a:pt x="615" y="6791"/>
                  </a:lnTo>
                  <a:lnTo>
                    <a:pt x="984" y="7067"/>
                  </a:lnTo>
                  <a:lnTo>
                    <a:pt x="1353" y="7313"/>
                  </a:lnTo>
                  <a:lnTo>
                    <a:pt x="1783" y="7497"/>
                  </a:lnTo>
                  <a:lnTo>
                    <a:pt x="2213" y="7620"/>
                  </a:lnTo>
                  <a:lnTo>
                    <a:pt x="2674" y="7712"/>
                  </a:lnTo>
                  <a:lnTo>
                    <a:pt x="3166" y="7743"/>
                  </a:lnTo>
                  <a:lnTo>
                    <a:pt x="3565" y="7712"/>
                  </a:lnTo>
                  <a:lnTo>
                    <a:pt x="3934" y="7682"/>
                  </a:lnTo>
                  <a:lnTo>
                    <a:pt x="4303" y="7559"/>
                  </a:lnTo>
                  <a:lnTo>
                    <a:pt x="4671" y="7436"/>
                  </a:lnTo>
                  <a:lnTo>
                    <a:pt x="5009" y="7282"/>
                  </a:lnTo>
                  <a:lnTo>
                    <a:pt x="5316" y="7098"/>
                  </a:lnTo>
                  <a:lnTo>
                    <a:pt x="5624" y="6852"/>
                  </a:lnTo>
                  <a:lnTo>
                    <a:pt x="5900" y="6606"/>
                  </a:lnTo>
                  <a:lnTo>
                    <a:pt x="6146" y="6330"/>
                  </a:lnTo>
                  <a:lnTo>
                    <a:pt x="6361" y="6053"/>
                  </a:lnTo>
                  <a:lnTo>
                    <a:pt x="6576" y="5715"/>
                  </a:lnTo>
                  <a:lnTo>
                    <a:pt x="6730" y="5377"/>
                  </a:lnTo>
                  <a:lnTo>
                    <a:pt x="6853" y="5039"/>
                  </a:lnTo>
                  <a:lnTo>
                    <a:pt x="6945" y="4671"/>
                  </a:lnTo>
                  <a:lnTo>
                    <a:pt x="7006" y="4271"/>
                  </a:lnTo>
                  <a:lnTo>
                    <a:pt x="7037" y="3872"/>
                  </a:lnTo>
                  <a:lnTo>
                    <a:pt x="7006" y="3472"/>
                  </a:lnTo>
                  <a:lnTo>
                    <a:pt x="6945" y="3104"/>
                  </a:lnTo>
                  <a:lnTo>
                    <a:pt x="6853" y="2735"/>
                  </a:lnTo>
                  <a:lnTo>
                    <a:pt x="6730" y="2366"/>
                  </a:lnTo>
                  <a:lnTo>
                    <a:pt x="6576" y="2028"/>
                  </a:lnTo>
                  <a:lnTo>
                    <a:pt x="6361" y="1721"/>
                  </a:lnTo>
                  <a:lnTo>
                    <a:pt x="6146" y="1414"/>
                  </a:lnTo>
                  <a:lnTo>
                    <a:pt x="5900" y="1137"/>
                  </a:lnTo>
                  <a:lnTo>
                    <a:pt x="5624" y="891"/>
                  </a:lnTo>
                  <a:lnTo>
                    <a:pt x="5316" y="676"/>
                  </a:lnTo>
                  <a:lnTo>
                    <a:pt x="5009" y="461"/>
                  </a:lnTo>
                  <a:lnTo>
                    <a:pt x="4671" y="308"/>
                  </a:lnTo>
                  <a:lnTo>
                    <a:pt x="4303" y="185"/>
                  </a:lnTo>
                  <a:lnTo>
                    <a:pt x="3934" y="92"/>
                  </a:lnTo>
                  <a:lnTo>
                    <a:pt x="3565" y="31"/>
                  </a:lnTo>
                  <a:lnTo>
                    <a:pt x="3166"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924609" y="2899837"/>
              <a:ext cx="320448" cy="384566"/>
            </a:xfrm>
            <a:custGeom>
              <a:avLst/>
              <a:gdLst/>
              <a:ahLst/>
              <a:cxnLst/>
              <a:rect l="l" t="t" r="r" b="b"/>
              <a:pathLst>
                <a:path w="4149" h="4979" extrusionOk="0">
                  <a:moveTo>
                    <a:pt x="1967" y="1"/>
                  </a:moveTo>
                  <a:lnTo>
                    <a:pt x="2182" y="124"/>
                  </a:lnTo>
                  <a:lnTo>
                    <a:pt x="2398" y="308"/>
                  </a:lnTo>
                  <a:lnTo>
                    <a:pt x="2582" y="493"/>
                  </a:lnTo>
                  <a:lnTo>
                    <a:pt x="2705" y="708"/>
                  </a:lnTo>
                  <a:lnTo>
                    <a:pt x="2736" y="861"/>
                  </a:lnTo>
                  <a:lnTo>
                    <a:pt x="2766" y="1015"/>
                  </a:lnTo>
                  <a:lnTo>
                    <a:pt x="2766" y="1169"/>
                  </a:lnTo>
                  <a:lnTo>
                    <a:pt x="2766" y="1322"/>
                  </a:lnTo>
                  <a:lnTo>
                    <a:pt x="2705" y="1476"/>
                  </a:lnTo>
                  <a:lnTo>
                    <a:pt x="2643" y="1629"/>
                  </a:lnTo>
                  <a:lnTo>
                    <a:pt x="2551" y="1722"/>
                  </a:lnTo>
                  <a:lnTo>
                    <a:pt x="2428" y="1844"/>
                  </a:lnTo>
                  <a:lnTo>
                    <a:pt x="2152" y="1998"/>
                  </a:lnTo>
                  <a:lnTo>
                    <a:pt x="2029" y="2060"/>
                  </a:lnTo>
                  <a:lnTo>
                    <a:pt x="1937" y="2182"/>
                  </a:lnTo>
                  <a:lnTo>
                    <a:pt x="1906" y="2305"/>
                  </a:lnTo>
                  <a:lnTo>
                    <a:pt x="1906" y="2428"/>
                  </a:lnTo>
                  <a:lnTo>
                    <a:pt x="1967" y="2674"/>
                  </a:lnTo>
                  <a:lnTo>
                    <a:pt x="1998" y="2797"/>
                  </a:lnTo>
                  <a:lnTo>
                    <a:pt x="2029" y="2920"/>
                  </a:lnTo>
                  <a:lnTo>
                    <a:pt x="1998" y="3043"/>
                  </a:lnTo>
                  <a:lnTo>
                    <a:pt x="1937" y="3166"/>
                  </a:lnTo>
                  <a:lnTo>
                    <a:pt x="1906" y="3196"/>
                  </a:lnTo>
                  <a:lnTo>
                    <a:pt x="1814" y="3227"/>
                  </a:lnTo>
                  <a:lnTo>
                    <a:pt x="1660" y="3289"/>
                  </a:lnTo>
                  <a:lnTo>
                    <a:pt x="1506" y="3319"/>
                  </a:lnTo>
                  <a:lnTo>
                    <a:pt x="1353" y="3381"/>
                  </a:lnTo>
                  <a:lnTo>
                    <a:pt x="1291" y="3442"/>
                  </a:lnTo>
                  <a:lnTo>
                    <a:pt x="1230" y="3534"/>
                  </a:lnTo>
                  <a:lnTo>
                    <a:pt x="1169" y="3749"/>
                  </a:lnTo>
                  <a:lnTo>
                    <a:pt x="1107" y="3965"/>
                  </a:lnTo>
                  <a:lnTo>
                    <a:pt x="1076" y="4087"/>
                  </a:lnTo>
                  <a:lnTo>
                    <a:pt x="1015" y="4180"/>
                  </a:lnTo>
                  <a:lnTo>
                    <a:pt x="953" y="4241"/>
                  </a:lnTo>
                  <a:lnTo>
                    <a:pt x="861" y="4303"/>
                  </a:lnTo>
                  <a:lnTo>
                    <a:pt x="677" y="4395"/>
                  </a:lnTo>
                  <a:lnTo>
                    <a:pt x="462" y="4425"/>
                  </a:lnTo>
                  <a:lnTo>
                    <a:pt x="216" y="4395"/>
                  </a:lnTo>
                  <a:lnTo>
                    <a:pt x="1" y="4333"/>
                  </a:lnTo>
                  <a:lnTo>
                    <a:pt x="1" y="4333"/>
                  </a:lnTo>
                  <a:lnTo>
                    <a:pt x="155" y="4487"/>
                  </a:lnTo>
                  <a:lnTo>
                    <a:pt x="339" y="4610"/>
                  </a:lnTo>
                  <a:lnTo>
                    <a:pt x="554" y="4702"/>
                  </a:lnTo>
                  <a:lnTo>
                    <a:pt x="738" y="4794"/>
                  </a:lnTo>
                  <a:lnTo>
                    <a:pt x="953" y="4886"/>
                  </a:lnTo>
                  <a:lnTo>
                    <a:pt x="1169" y="4917"/>
                  </a:lnTo>
                  <a:lnTo>
                    <a:pt x="1414" y="4948"/>
                  </a:lnTo>
                  <a:lnTo>
                    <a:pt x="1629" y="4979"/>
                  </a:lnTo>
                  <a:lnTo>
                    <a:pt x="1906" y="4948"/>
                  </a:lnTo>
                  <a:lnTo>
                    <a:pt x="2152" y="4917"/>
                  </a:lnTo>
                  <a:lnTo>
                    <a:pt x="2398" y="4856"/>
                  </a:lnTo>
                  <a:lnTo>
                    <a:pt x="2613" y="4763"/>
                  </a:lnTo>
                  <a:lnTo>
                    <a:pt x="2828" y="4671"/>
                  </a:lnTo>
                  <a:lnTo>
                    <a:pt x="3043" y="4548"/>
                  </a:lnTo>
                  <a:lnTo>
                    <a:pt x="3227" y="4395"/>
                  </a:lnTo>
                  <a:lnTo>
                    <a:pt x="3411" y="4241"/>
                  </a:lnTo>
                  <a:lnTo>
                    <a:pt x="3565" y="4057"/>
                  </a:lnTo>
                  <a:lnTo>
                    <a:pt x="3719" y="3872"/>
                  </a:lnTo>
                  <a:lnTo>
                    <a:pt x="3842" y="3657"/>
                  </a:lnTo>
                  <a:lnTo>
                    <a:pt x="3934" y="3442"/>
                  </a:lnTo>
                  <a:lnTo>
                    <a:pt x="4026" y="3227"/>
                  </a:lnTo>
                  <a:lnTo>
                    <a:pt x="4087" y="2981"/>
                  </a:lnTo>
                  <a:lnTo>
                    <a:pt x="4118" y="2736"/>
                  </a:lnTo>
                  <a:lnTo>
                    <a:pt x="4149" y="2490"/>
                  </a:lnTo>
                  <a:lnTo>
                    <a:pt x="4118" y="2244"/>
                  </a:lnTo>
                  <a:lnTo>
                    <a:pt x="4087" y="2029"/>
                  </a:lnTo>
                  <a:lnTo>
                    <a:pt x="4026" y="1783"/>
                  </a:lnTo>
                  <a:lnTo>
                    <a:pt x="3965" y="1568"/>
                  </a:lnTo>
                  <a:lnTo>
                    <a:pt x="3872" y="1384"/>
                  </a:lnTo>
                  <a:lnTo>
                    <a:pt x="3780" y="1169"/>
                  </a:lnTo>
                  <a:lnTo>
                    <a:pt x="3657" y="1015"/>
                  </a:lnTo>
                  <a:lnTo>
                    <a:pt x="3504" y="831"/>
                  </a:lnTo>
                  <a:lnTo>
                    <a:pt x="3350" y="677"/>
                  </a:lnTo>
                  <a:lnTo>
                    <a:pt x="3196" y="523"/>
                  </a:lnTo>
                  <a:lnTo>
                    <a:pt x="3012" y="400"/>
                  </a:lnTo>
                  <a:lnTo>
                    <a:pt x="2828" y="277"/>
                  </a:lnTo>
                  <a:lnTo>
                    <a:pt x="2613" y="185"/>
                  </a:lnTo>
                  <a:lnTo>
                    <a:pt x="2428" y="124"/>
                  </a:lnTo>
                  <a:lnTo>
                    <a:pt x="2182" y="62"/>
                  </a:lnTo>
                  <a:lnTo>
                    <a:pt x="1967"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858185" y="2897520"/>
              <a:ext cx="280131" cy="344170"/>
            </a:xfrm>
            <a:custGeom>
              <a:avLst/>
              <a:gdLst/>
              <a:ahLst/>
              <a:cxnLst/>
              <a:rect l="l" t="t" r="r" b="b"/>
              <a:pathLst>
                <a:path w="3627" h="4456" extrusionOk="0">
                  <a:moveTo>
                    <a:pt x="2489" y="0"/>
                  </a:moveTo>
                  <a:lnTo>
                    <a:pt x="2244" y="31"/>
                  </a:lnTo>
                  <a:lnTo>
                    <a:pt x="1998" y="62"/>
                  </a:lnTo>
                  <a:lnTo>
                    <a:pt x="1752" y="123"/>
                  </a:lnTo>
                  <a:lnTo>
                    <a:pt x="1537" y="215"/>
                  </a:lnTo>
                  <a:lnTo>
                    <a:pt x="1322" y="307"/>
                  </a:lnTo>
                  <a:lnTo>
                    <a:pt x="1107" y="430"/>
                  </a:lnTo>
                  <a:lnTo>
                    <a:pt x="922" y="584"/>
                  </a:lnTo>
                  <a:lnTo>
                    <a:pt x="738" y="738"/>
                  </a:lnTo>
                  <a:lnTo>
                    <a:pt x="584" y="922"/>
                  </a:lnTo>
                  <a:lnTo>
                    <a:pt x="431" y="1106"/>
                  </a:lnTo>
                  <a:lnTo>
                    <a:pt x="308" y="1321"/>
                  </a:lnTo>
                  <a:lnTo>
                    <a:pt x="216" y="1537"/>
                  </a:lnTo>
                  <a:lnTo>
                    <a:pt x="124" y="1782"/>
                  </a:lnTo>
                  <a:lnTo>
                    <a:pt x="62" y="1997"/>
                  </a:lnTo>
                  <a:lnTo>
                    <a:pt x="31" y="2243"/>
                  </a:lnTo>
                  <a:lnTo>
                    <a:pt x="1" y="2520"/>
                  </a:lnTo>
                  <a:lnTo>
                    <a:pt x="31" y="2796"/>
                  </a:lnTo>
                  <a:lnTo>
                    <a:pt x="62" y="3042"/>
                  </a:lnTo>
                  <a:lnTo>
                    <a:pt x="154" y="3319"/>
                  </a:lnTo>
                  <a:lnTo>
                    <a:pt x="246" y="3564"/>
                  </a:lnTo>
                  <a:lnTo>
                    <a:pt x="369" y="3779"/>
                  </a:lnTo>
                  <a:lnTo>
                    <a:pt x="492" y="3995"/>
                  </a:lnTo>
                  <a:lnTo>
                    <a:pt x="677" y="4210"/>
                  </a:lnTo>
                  <a:lnTo>
                    <a:pt x="861" y="4363"/>
                  </a:lnTo>
                  <a:lnTo>
                    <a:pt x="1076" y="4425"/>
                  </a:lnTo>
                  <a:lnTo>
                    <a:pt x="1322" y="4455"/>
                  </a:lnTo>
                  <a:lnTo>
                    <a:pt x="1537" y="4425"/>
                  </a:lnTo>
                  <a:lnTo>
                    <a:pt x="1721" y="4333"/>
                  </a:lnTo>
                  <a:lnTo>
                    <a:pt x="1813" y="4271"/>
                  </a:lnTo>
                  <a:lnTo>
                    <a:pt x="1875" y="4210"/>
                  </a:lnTo>
                  <a:lnTo>
                    <a:pt x="1936" y="4117"/>
                  </a:lnTo>
                  <a:lnTo>
                    <a:pt x="1967" y="3995"/>
                  </a:lnTo>
                  <a:lnTo>
                    <a:pt x="2029" y="3779"/>
                  </a:lnTo>
                  <a:lnTo>
                    <a:pt x="2090" y="3564"/>
                  </a:lnTo>
                  <a:lnTo>
                    <a:pt x="2151" y="3472"/>
                  </a:lnTo>
                  <a:lnTo>
                    <a:pt x="2213" y="3411"/>
                  </a:lnTo>
                  <a:lnTo>
                    <a:pt x="2366" y="3349"/>
                  </a:lnTo>
                  <a:lnTo>
                    <a:pt x="2520" y="3319"/>
                  </a:lnTo>
                  <a:lnTo>
                    <a:pt x="2674" y="3257"/>
                  </a:lnTo>
                  <a:lnTo>
                    <a:pt x="2766" y="3226"/>
                  </a:lnTo>
                  <a:lnTo>
                    <a:pt x="2797" y="3196"/>
                  </a:lnTo>
                  <a:lnTo>
                    <a:pt x="2858" y="3073"/>
                  </a:lnTo>
                  <a:lnTo>
                    <a:pt x="2889" y="2950"/>
                  </a:lnTo>
                  <a:lnTo>
                    <a:pt x="2858" y="2827"/>
                  </a:lnTo>
                  <a:lnTo>
                    <a:pt x="2827" y="2704"/>
                  </a:lnTo>
                  <a:lnTo>
                    <a:pt x="2766" y="2458"/>
                  </a:lnTo>
                  <a:lnTo>
                    <a:pt x="2766" y="2335"/>
                  </a:lnTo>
                  <a:lnTo>
                    <a:pt x="2797" y="2212"/>
                  </a:lnTo>
                  <a:lnTo>
                    <a:pt x="2889" y="2090"/>
                  </a:lnTo>
                  <a:lnTo>
                    <a:pt x="3012" y="2028"/>
                  </a:lnTo>
                  <a:lnTo>
                    <a:pt x="3288" y="1874"/>
                  </a:lnTo>
                  <a:lnTo>
                    <a:pt x="3411" y="1752"/>
                  </a:lnTo>
                  <a:lnTo>
                    <a:pt x="3503" y="1659"/>
                  </a:lnTo>
                  <a:lnTo>
                    <a:pt x="3565" y="1506"/>
                  </a:lnTo>
                  <a:lnTo>
                    <a:pt x="3626" y="1352"/>
                  </a:lnTo>
                  <a:lnTo>
                    <a:pt x="3626" y="1199"/>
                  </a:lnTo>
                  <a:lnTo>
                    <a:pt x="3626" y="1045"/>
                  </a:lnTo>
                  <a:lnTo>
                    <a:pt x="3596" y="891"/>
                  </a:lnTo>
                  <a:lnTo>
                    <a:pt x="3565" y="738"/>
                  </a:lnTo>
                  <a:lnTo>
                    <a:pt x="3442" y="523"/>
                  </a:lnTo>
                  <a:lnTo>
                    <a:pt x="3258" y="338"/>
                  </a:lnTo>
                  <a:lnTo>
                    <a:pt x="3042" y="154"/>
                  </a:lnTo>
                  <a:lnTo>
                    <a:pt x="2827" y="31"/>
                  </a:lnTo>
                  <a:lnTo>
                    <a:pt x="2489"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6515546" y="3068370"/>
              <a:ext cx="356053" cy="360776"/>
            </a:xfrm>
            <a:custGeom>
              <a:avLst/>
              <a:gdLst/>
              <a:ahLst/>
              <a:cxnLst/>
              <a:rect l="l" t="t" r="r" b="b"/>
              <a:pathLst>
                <a:path w="4610" h="4671" extrusionOk="0">
                  <a:moveTo>
                    <a:pt x="3288" y="0"/>
                  </a:moveTo>
                  <a:lnTo>
                    <a:pt x="3411" y="154"/>
                  </a:lnTo>
                  <a:lnTo>
                    <a:pt x="3534" y="308"/>
                  </a:lnTo>
                  <a:lnTo>
                    <a:pt x="3688" y="584"/>
                  </a:lnTo>
                  <a:lnTo>
                    <a:pt x="3780" y="892"/>
                  </a:lnTo>
                  <a:lnTo>
                    <a:pt x="3841" y="1199"/>
                  </a:lnTo>
                  <a:lnTo>
                    <a:pt x="3841" y="1506"/>
                  </a:lnTo>
                  <a:lnTo>
                    <a:pt x="3811" y="1660"/>
                  </a:lnTo>
                  <a:lnTo>
                    <a:pt x="3749" y="1844"/>
                  </a:lnTo>
                  <a:lnTo>
                    <a:pt x="3657" y="1998"/>
                  </a:lnTo>
                  <a:lnTo>
                    <a:pt x="3534" y="2121"/>
                  </a:lnTo>
                  <a:lnTo>
                    <a:pt x="3350" y="2213"/>
                  </a:lnTo>
                  <a:lnTo>
                    <a:pt x="3135" y="2274"/>
                  </a:lnTo>
                  <a:lnTo>
                    <a:pt x="2950" y="2336"/>
                  </a:lnTo>
                  <a:lnTo>
                    <a:pt x="2858" y="2397"/>
                  </a:lnTo>
                  <a:lnTo>
                    <a:pt x="2797" y="2459"/>
                  </a:lnTo>
                  <a:lnTo>
                    <a:pt x="2705" y="2612"/>
                  </a:lnTo>
                  <a:lnTo>
                    <a:pt x="2582" y="2735"/>
                  </a:lnTo>
                  <a:lnTo>
                    <a:pt x="2428" y="2797"/>
                  </a:lnTo>
                  <a:lnTo>
                    <a:pt x="2274" y="2858"/>
                  </a:lnTo>
                  <a:lnTo>
                    <a:pt x="2182" y="2919"/>
                  </a:lnTo>
                  <a:lnTo>
                    <a:pt x="2090" y="3012"/>
                  </a:lnTo>
                  <a:lnTo>
                    <a:pt x="1906" y="3196"/>
                  </a:lnTo>
                  <a:lnTo>
                    <a:pt x="1691" y="3380"/>
                  </a:lnTo>
                  <a:lnTo>
                    <a:pt x="1414" y="3534"/>
                  </a:lnTo>
                  <a:lnTo>
                    <a:pt x="1137" y="3626"/>
                  </a:lnTo>
                  <a:lnTo>
                    <a:pt x="861" y="3657"/>
                  </a:lnTo>
                  <a:lnTo>
                    <a:pt x="615" y="3657"/>
                  </a:lnTo>
                  <a:lnTo>
                    <a:pt x="400" y="3595"/>
                  </a:lnTo>
                  <a:lnTo>
                    <a:pt x="185" y="3534"/>
                  </a:lnTo>
                  <a:lnTo>
                    <a:pt x="1" y="3442"/>
                  </a:lnTo>
                  <a:lnTo>
                    <a:pt x="185" y="3688"/>
                  </a:lnTo>
                  <a:lnTo>
                    <a:pt x="369" y="3933"/>
                  </a:lnTo>
                  <a:lnTo>
                    <a:pt x="615" y="4148"/>
                  </a:lnTo>
                  <a:lnTo>
                    <a:pt x="892" y="4333"/>
                  </a:lnTo>
                  <a:lnTo>
                    <a:pt x="1168" y="4456"/>
                  </a:lnTo>
                  <a:lnTo>
                    <a:pt x="1475" y="4579"/>
                  </a:lnTo>
                  <a:lnTo>
                    <a:pt x="1783" y="4640"/>
                  </a:lnTo>
                  <a:lnTo>
                    <a:pt x="2121" y="4671"/>
                  </a:lnTo>
                  <a:lnTo>
                    <a:pt x="2367" y="4640"/>
                  </a:lnTo>
                  <a:lnTo>
                    <a:pt x="2612" y="4609"/>
                  </a:lnTo>
                  <a:lnTo>
                    <a:pt x="2858" y="4548"/>
                  </a:lnTo>
                  <a:lnTo>
                    <a:pt x="3104" y="4456"/>
                  </a:lnTo>
                  <a:lnTo>
                    <a:pt x="3319" y="4364"/>
                  </a:lnTo>
                  <a:lnTo>
                    <a:pt x="3503" y="4241"/>
                  </a:lnTo>
                  <a:lnTo>
                    <a:pt x="3688" y="4087"/>
                  </a:lnTo>
                  <a:lnTo>
                    <a:pt x="3872" y="3933"/>
                  </a:lnTo>
                  <a:lnTo>
                    <a:pt x="4026" y="3749"/>
                  </a:lnTo>
                  <a:lnTo>
                    <a:pt x="4179" y="3565"/>
                  </a:lnTo>
                  <a:lnTo>
                    <a:pt x="4302" y="3380"/>
                  </a:lnTo>
                  <a:lnTo>
                    <a:pt x="4394" y="3165"/>
                  </a:lnTo>
                  <a:lnTo>
                    <a:pt x="4487" y="2919"/>
                  </a:lnTo>
                  <a:lnTo>
                    <a:pt x="4548" y="2674"/>
                  </a:lnTo>
                  <a:lnTo>
                    <a:pt x="4579" y="2428"/>
                  </a:lnTo>
                  <a:lnTo>
                    <a:pt x="4610" y="2182"/>
                  </a:lnTo>
                  <a:lnTo>
                    <a:pt x="4579" y="1844"/>
                  </a:lnTo>
                  <a:lnTo>
                    <a:pt x="4517" y="1506"/>
                  </a:lnTo>
                  <a:lnTo>
                    <a:pt x="4394" y="1199"/>
                  </a:lnTo>
                  <a:lnTo>
                    <a:pt x="4241" y="892"/>
                  </a:lnTo>
                  <a:lnTo>
                    <a:pt x="4056" y="615"/>
                  </a:lnTo>
                  <a:lnTo>
                    <a:pt x="3811" y="369"/>
                  </a:lnTo>
                  <a:lnTo>
                    <a:pt x="3565" y="185"/>
                  </a:lnTo>
                  <a:lnTo>
                    <a:pt x="3288"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a:off x="6489440" y="3046975"/>
              <a:ext cx="322842" cy="303852"/>
            </a:xfrm>
            <a:custGeom>
              <a:avLst/>
              <a:gdLst/>
              <a:ahLst/>
              <a:cxnLst/>
              <a:rect l="l" t="t" r="r" b="b"/>
              <a:pathLst>
                <a:path w="4180" h="3934" extrusionOk="0">
                  <a:moveTo>
                    <a:pt x="2213" y="1"/>
                  </a:moveTo>
                  <a:lnTo>
                    <a:pt x="1967" y="32"/>
                  </a:lnTo>
                  <a:lnTo>
                    <a:pt x="1721" y="93"/>
                  </a:lnTo>
                  <a:lnTo>
                    <a:pt x="1506" y="185"/>
                  </a:lnTo>
                  <a:lnTo>
                    <a:pt x="1291" y="277"/>
                  </a:lnTo>
                  <a:lnTo>
                    <a:pt x="1076" y="400"/>
                  </a:lnTo>
                  <a:lnTo>
                    <a:pt x="892" y="554"/>
                  </a:lnTo>
                  <a:lnTo>
                    <a:pt x="707" y="708"/>
                  </a:lnTo>
                  <a:lnTo>
                    <a:pt x="554" y="892"/>
                  </a:lnTo>
                  <a:lnTo>
                    <a:pt x="431" y="1076"/>
                  </a:lnTo>
                  <a:lnTo>
                    <a:pt x="277" y="1291"/>
                  </a:lnTo>
                  <a:lnTo>
                    <a:pt x="185" y="1507"/>
                  </a:lnTo>
                  <a:lnTo>
                    <a:pt x="93" y="1722"/>
                  </a:lnTo>
                  <a:lnTo>
                    <a:pt x="31" y="1967"/>
                  </a:lnTo>
                  <a:lnTo>
                    <a:pt x="1" y="2213"/>
                  </a:lnTo>
                  <a:lnTo>
                    <a:pt x="1" y="2459"/>
                  </a:lnTo>
                  <a:lnTo>
                    <a:pt x="31" y="2797"/>
                  </a:lnTo>
                  <a:lnTo>
                    <a:pt x="93" y="3135"/>
                  </a:lnTo>
                  <a:lnTo>
                    <a:pt x="185" y="3442"/>
                  </a:lnTo>
                  <a:lnTo>
                    <a:pt x="339" y="3719"/>
                  </a:lnTo>
                  <a:lnTo>
                    <a:pt x="523" y="3811"/>
                  </a:lnTo>
                  <a:lnTo>
                    <a:pt x="738" y="3872"/>
                  </a:lnTo>
                  <a:lnTo>
                    <a:pt x="953" y="3934"/>
                  </a:lnTo>
                  <a:lnTo>
                    <a:pt x="1199" y="3934"/>
                  </a:lnTo>
                  <a:lnTo>
                    <a:pt x="1475" y="3903"/>
                  </a:lnTo>
                  <a:lnTo>
                    <a:pt x="1752" y="3811"/>
                  </a:lnTo>
                  <a:lnTo>
                    <a:pt x="2029" y="3657"/>
                  </a:lnTo>
                  <a:lnTo>
                    <a:pt x="2244" y="3473"/>
                  </a:lnTo>
                  <a:lnTo>
                    <a:pt x="2428" y="3289"/>
                  </a:lnTo>
                  <a:lnTo>
                    <a:pt x="2520" y="3196"/>
                  </a:lnTo>
                  <a:lnTo>
                    <a:pt x="2612" y="3135"/>
                  </a:lnTo>
                  <a:lnTo>
                    <a:pt x="2766" y="3074"/>
                  </a:lnTo>
                  <a:lnTo>
                    <a:pt x="2920" y="3012"/>
                  </a:lnTo>
                  <a:lnTo>
                    <a:pt x="3043" y="2889"/>
                  </a:lnTo>
                  <a:lnTo>
                    <a:pt x="3135" y="2736"/>
                  </a:lnTo>
                  <a:lnTo>
                    <a:pt x="3196" y="2674"/>
                  </a:lnTo>
                  <a:lnTo>
                    <a:pt x="3288" y="2613"/>
                  </a:lnTo>
                  <a:lnTo>
                    <a:pt x="3473" y="2551"/>
                  </a:lnTo>
                  <a:lnTo>
                    <a:pt x="3688" y="2490"/>
                  </a:lnTo>
                  <a:lnTo>
                    <a:pt x="3872" y="2398"/>
                  </a:lnTo>
                  <a:lnTo>
                    <a:pt x="3995" y="2275"/>
                  </a:lnTo>
                  <a:lnTo>
                    <a:pt x="4087" y="2121"/>
                  </a:lnTo>
                  <a:lnTo>
                    <a:pt x="4149" y="1937"/>
                  </a:lnTo>
                  <a:lnTo>
                    <a:pt x="4179" y="1783"/>
                  </a:lnTo>
                  <a:lnTo>
                    <a:pt x="4179" y="1476"/>
                  </a:lnTo>
                  <a:lnTo>
                    <a:pt x="4118" y="1169"/>
                  </a:lnTo>
                  <a:lnTo>
                    <a:pt x="4026" y="861"/>
                  </a:lnTo>
                  <a:lnTo>
                    <a:pt x="3872" y="585"/>
                  </a:lnTo>
                  <a:lnTo>
                    <a:pt x="3749" y="431"/>
                  </a:lnTo>
                  <a:lnTo>
                    <a:pt x="3626" y="277"/>
                  </a:lnTo>
                  <a:lnTo>
                    <a:pt x="3350" y="155"/>
                  </a:lnTo>
                  <a:lnTo>
                    <a:pt x="3073" y="62"/>
                  </a:lnTo>
                  <a:lnTo>
                    <a:pt x="2766"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6064639" y="3402963"/>
              <a:ext cx="151998" cy="156715"/>
            </a:xfrm>
            <a:custGeom>
              <a:avLst/>
              <a:gdLst/>
              <a:ahLst/>
              <a:cxnLst/>
              <a:rect l="l" t="t" r="r" b="b"/>
              <a:pathLst>
                <a:path w="1968" h="2029" extrusionOk="0">
                  <a:moveTo>
                    <a:pt x="1107" y="1"/>
                  </a:moveTo>
                  <a:lnTo>
                    <a:pt x="892" y="32"/>
                  </a:lnTo>
                  <a:lnTo>
                    <a:pt x="677" y="93"/>
                  </a:lnTo>
                  <a:lnTo>
                    <a:pt x="492" y="216"/>
                  </a:lnTo>
                  <a:lnTo>
                    <a:pt x="339" y="339"/>
                  </a:lnTo>
                  <a:lnTo>
                    <a:pt x="185" y="492"/>
                  </a:lnTo>
                  <a:lnTo>
                    <a:pt x="93" y="677"/>
                  </a:lnTo>
                  <a:lnTo>
                    <a:pt x="31" y="892"/>
                  </a:lnTo>
                  <a:lnTo>
                    <a:pt x="1" y="1107"/>
                  </a:lnTo>
                  <a:lnTo>
                    <a:pt x="31" y="1383"/>
                  </a:lnTo>
                  <a:lnTo>
                    <a:pt x="124" y="1629"/>
                  </a:lnTo>
                  <a:lnTo>
                    <a:pt x="277" y="1844"/>
                  </a:lnTo>
                  <a:lnTo>
                    <a:pt x="462" y="2029"/>
                  </a:lnTo>
                  <a:lnTo>
                    <a:pt x="554" y="1906"/>
                  </a:lnTo>
                  <a:lnTo>
                    <a:pt x="585" y="1783"/>
                  </a:lnTo>
                  <a:lnTo>
                    <a:pt x="615" y="1721"/>
                  </a:lnTo>
                  <a:lnTo>
                    <a:pt x="677" y="1691"/>
                  </a:lnTo>
                  <a:lnTo>
                    <a:pt x="800" y="1660"/>
                  </a:lnTo>
                  <a:lnTo>
                    <a:pt x="892" y="1629"/>
                  </a:lnTo>
                  <a:lnTo>
                    <a:pt x="953" y="1599"/>
                  </a:lnTo>
                  <a:lnTo>
                    <a:pt x="984" y="1568"/>
                  </a:lnTo>
                  <a:lnTo>
                    <a:pt x="1015" y="1445"/>
                  </a:lnTo>
                  <a:lnTo>
                    <a:pt x="1045" y="1322"/>
                  </a:lnTo>
                  <a:lnTo>
                    <a:pt x="1076" y="1199"/>
                  </a:lnTo>
                  <a:lnTo>
                    <a:pt x="1138" y="1138"/>
                  </a:lnTo>
                  <a:lnTo>
                    <a:pt x="1230" y="1107"/>
                  </a:lnTo>
                  <a:lnTo>
                    <a:pt x="1414" y="1076"/>
                  </a:lnTo>
                  <a:lnTo>
                    <a:pt x="1629" y="1076"/>
                  </a:lnTo>
                  <a:lnTo>
                    <a:pt x="1721" y="1045"/>
                  </a:lnTo>
                  <a:lnTo>
                    <a:pt x="1814" y="1015"/>
                  </a:lnTo>
                  <a:lnTo>
                    <a:pt x="1906" y="892"/>
                  </a:lnTo>
                  <a:lnTo>
                    <a:pt x="1967" y="769"/>
                  </a:lnTo>
                  <a:lnTo>
                    <a:pt x="1967" y="615"/>
                  </a:lnTo>
                  <a:lnTo>
                    <a:pt x="1936" y="462"/>
                  </a:lnTo>
                  <a:lnTo>
                    <a:pt x="1814" y="308"/>
                  </a:lnTo>
                  <a:lnTo>
                    <a:pt x="1691" y="185"/>
                  </a:lnTo>
                  <a:lnTo>
                    <a:pt x="1568" y="124"/>
                  </a:lnTo>
                  <a:lnTo>
                    <a:pt x="1414" y="62"/>
                  </a:lnTo>
                  <a:lnTo>
                    <a:pt x="1261" y="32"/>
                  </a:lnTo>
                  <a:lnTo>
                    <a:pt x="1107"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6100245" y="3417252"/>
              <a:ext cx="135316" cy="159032"/>
            </a:xfrm>
            <a:custGeom>
              <a:avLst/>
              <a:gdLst/>
              <a:ahLst/>
              <a:cxnLst/>
              <a:rect l="l" t="t" r="r" b="b"/>
              <a:pathLst>
                <a:path w="1752" h="2059" extrusionOk="0">
                  <a:moveTo>
                    <a:pt x="1230" y="0"/>
                  </a:moveTo>
                  <a:lnTo>
                    <a:pt x="1353" y="123"/>
                  </a:lnTo>
                  <a:lnTo>
                    <a:pt x="1475" y="277"/>
                  </a:lnTo>
                  <a:lnTo>
                    <a:pt x="1506" y="430"/>
                  </a:lnTo>
                  <a:lnTo>
                    <a:pt x="1506" y="584"/>
                  </a:lnTo>
                  <a:lnTo>
                    <a:pt x="1445" y="707"/>
                  </a:lnTo>
                  <a:lnTo>
                    <a:pt x="1353" y="830"/>
                  </a:lnTo>
                  <a:lnTo>
                    <a:pt x="1260" y="860"/>
                  </a:lnTo>
                  <a:lnTo>
                    <a:pt x="1168" y="891"/>
                  </a:lnTo>
                  <a:lnTo>
                    <a:pt x="953" y="891"/>
                  </a:lnTo>
                  <a:lnTo>
                    <a:pt x="769" y="922"/>
                  </a:lnTo>
                  <a:lnTo>
                    <a:pt x="677" y="953"/>
                  </a:lnTo>
                  <a:lnTo>
                    <a:pt x="615" y="1014"/>
                  </a:lnTo>
                  <a:lnTo>
                    <a:pt x="584" y="1137"/>
                  </a:lnTo>
                  <a:lnTo>
                    <a:pt x="554" y="1260"/>
                  </a:lnTo>
                  <a:lnTo>
                    <a:pt x="523" y="1383"/>
                  </a:lnTo>
                  <a:lnTo>
                    <a:pt x="492" y="1414"/>
                  </a:lnTo>
                  <a:lnTo>
                    <a:pt x="431" y="1444"/>
                  </a:lnTo>
                  <a:lnTo>
                    <a:pt x="339" y="1475"/>
                  </a:lnTo>
                  <a:lnTo>
                    <a:pt x="216" y="1506"/>
                  </a:lnTo>
                  <a:lnTo>
                    <a:pt x="154" y="1536"/>
                  </a:lnTo>
                  <a:lnTo>
                    <a:pt x="124" y="1598"/>
                  </a:lnTo>
                  <a:lnTo>
                    <a:pt x="93" y="1721"/>
                  </a:lnTo>
                  <a:lnTo>
                    <a:pt x="1" y="1844"/>
                  </a:lnTo>
                  <a:lnTo>
                    <a:pt x="154" y="1905"/>
                  </a:lnTo>
                  <a:lnTo>
                    <a:pt x="308" y="1997"/>
                  </a:lnTo>
                  <a:lnTo>
                    <a:pt x="462" y="2028"/>
                  </a:lnTo>
                  <a:lnTo>
                    <a:pt x="646" y="2059"/>
                  </a:lnTo>
                  <a:lnTo>
                    <a:pt x="892" y="2028"/>
                  </a:lnTo>
                  <a:lnTo>
                    <a:pt x="1076" y="1967"/>
                  </a:lnTo>
                  <a:lnTo>
                    <a:pt x="1260" y="1844"/>
                  </a:lnTo>
                  <a:lnTo>
                    <a:pt x="1445" y="1721"/>
                  </a:lnTo>
                  <a:lnTo>
                    <a:pt x="1568" y="1567"/>
                  </a:lnTo>
                  <a:lnTo>
                    <a:pt x="1660" y="1383"/>
                  </a:lnTo>
                  <a:lnTo>
                    <a:pt x="1752" y="1168"/>
                  </a:lnTo>
                  <a:lnTo>
                    <a:pt x="1752" y="922"/>
                  </a:lnTo>
                  <a:lnTo>
                    <a:pt x="1752" y="799"/>
                  </a:lnTo>
                  <a:lnTo>
                    <a:pt x="1721" y="645"/>
                  </a:lnTo>
                  <a:lnTo>
                    <a:pt x="1629" y="400"/>
                  </a:lnTo>
                  <a:lnTo>
                    <a:pt x="1445" y="154"/>
                  </a:lnTo>
                  <a:lnTo>
                    <a:pt x="1230"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6197563" y="2980550"/>
              <a:ext cx="185132" cy="1110752"/>
            </a:xfrm>
            <a:custGeom>
              <a:avLst/>
              <a:gdLst/>
              <a:ahLst/>
              <a:cxnLst/>
              <a:rect l="l" t="t" r="r" b="b"/>
              <a:pathLst>
                <a:path w="2397" h="14381" extrusionOk="0">
                  <a:moveTo>
                    <a:pt x="2120" y="1"/>
                  </a:moveTo>
                  <a:lnTo>
                    <a:pt x="1936" y="93"/>
                  </a:lnTo>
                  <a:lnTo>
                    <a:pt x="1782" y="154"/>
                  </a:lnTo>
                  <a:lnTo>
                    <a:pt x="1598" y="185"/>
                  </a:lnTo>
                  <a:lnTo>
                    <a:pt x="1475" y="185"/>
                  </a:lnTo>
                  <a:lnTo>
                    <a:pt x="1475" y="3104"/>
                  </a:lnTo>
                  <a:lnTo>
                    <a:pt x="154" y="2305"/>
                  </a:lnTo>
                  <a:lnTo>
                    <a:pt x="123" y="2428"/>
                  </a:lnTo>
                  <a:lnTo>
                    <a:pt x="62" y="2489"/>
                  </a:lnTo>
                  <a:lnTo>
                    <a:pt x="62" y="2612"/>
                  </a:lnTo>
                  <a:lnTo>
                    <a:pt x="31" y="2674"/>
                  </a:lnTo>
                  <a:lnTo>
                    <a:pt x="0" y="2735"/>
                  </a:lnTo>
                  <a:lnTo>
                    <a:pt x="1352" y="3749"/>
                  </a:lnTo>
                  <a:lnTo>
                    <a:pt x="1352" y="7989"/>
                  </a:lnTo>
                  <a:lnTo>
                    <a:pt x="154" y="7037"/>
                  </a:lnTo>
                  <a:lnTo>
                    <a:pt x="123" y="7068"/>
                  </a:lnTo>
                  <a:lnTo>
                    <a:pt x="62" y="7098"/>
                  </a:lnTo>
                  <a:lnTo>
                    <a:pt x="62" y="7190"/>
                  </a:lnTo>
                  <a:lnTo>
                    <a:pt x="31" y="7252"/>
                  </a:lnTo>
                  <a:lnTo>
                    <a:pt x="1229" y="8481"/>
                  </a:lnTo>
                  <a:lnTo>
                    <a:pt x="1229" y="14350"/>
                  </a:lnTo>
                  <a:lnTo>
                    <a:pt x="2397" y="14380"/>
                  </a:lnTo>
                  <a:lnTo>
                    <a:pt x="2397" y="31"/>
                  </a:lnTo>
                  <a:lnTo>
                    <a:pt x="2274" y="1"/>
                  </a:lnTo>
                  <a:close/>
                </a:path>
              </a:pathLst>
            </a:custGeom>
            <a:solidFill>
              <a:srgbClr val="6D4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6382699" y="2982945"/>
              <a:ext cx="199344" cy="1108358"/>
            </a:xfrm>
            <a:custGeom>
              <a:avLst/>
              <a:gdLst/>
              <a:ahLst/>
              <a:cxnLst/>
              <a:rect l="l" t="t" r="r" b="b"/>
              <a:pathLst>
                <a:path w="2581" h="14350" extrusionOk="0">
                  <a:moveTo>
                    <a:pt x="0" y="0"/>
                  </a:moveTo>
                  <a:lnTo>
                    <a:pt x="0" y="14349"/>
                  </a:lnTo>
                  <a:lnTo>
                    <a:pt x="953" y="14319"/>
                  </a:lnTo>
                  <a:lnTo>
                    <a:pt x="953" y="11092"/>
                  </a:lnTo>
                  <a:lnTo>
                    <a:pt x="953" y="7866"/>
                  </a:lnTo>
                  <a:lnTo>
                    <a:pt x="2581" y="5101"/>
                  </a:lnTo>
                  <a:lnTo>
                    <a:pt x="2550" y="5070"/>
                  </a:lnTo>
                  <a:lnTo>
                    <a:pt x="2458" y="5039"/>
                  </a:lnTo>
                  <a:lnTo>
                    <a:pt x="2458" y="5009"/>
                  </a:lnTo>
                  <a:lnTo>
                    <a:pt x="2427" y="4978"/>
                  </a:lnTo>
                  <a:lnTo>
                    <a:pt x="2304" y="4978"/>
                  </a:lnTo>
                  <a:lnTo>
                    <a:pt x="2243" y="4916"/>
                  </a:lnTo>
                  <a:lnTo>
                    <a:pt x="768" y="7006"/>
                  </a:lnTo>
                  <a:lnTo>
                    <a:pt x="768" y="0"/>
                  </a:lnTo>
                  <a:lnTo>
                    <a:pt x="522" y="62"/>
                  </a:lnTo>
                  <a:lnTo>
                    <a:pt x="399" y="93"/>
                  </a:lnTo>
                  <a:lnTo>
                    <a:pt x="277" y="93"/>
                  </a:lnTo>
                  <a:lnTo>
                    <a:pt x="123" y="31"/>
                  </a:lnTo>
                  <a:lnTo>
                    <a:pt x="0" y="0"/>
                  </a:lnTo>
                  <a:close/>
                </a:path>
              </a:pathLst>
            </a:custGeom>
            <a:solidFill>
              <a:srgbClr val="5D4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5077401" y="2702881"/>
              <a:ext cx="726241" cy="1179571"/>
            </a:xfrm>
            <a:custGeom>
              <a:avLst/>
              <a:gdLst/>
              <a:ahLst/>
              <a:cxnLst/>
              <a:rect l="l" t="t" r="r" b="b"/>
              <a:pathLst>
                <a:path w="9403" h="15272" extrusionOk="0">
                  <a:moveTo>
                    <a:pt x="3411" y="5224"/>
                  </a:moveTo>
                  <a:lnTo>
                    <a:pt x="3780" y="5378"/>
                  </a:lnTo>
                  <a:lnTo>
                    <a:pt x="4210" y="5501"/>
                  </a:lnTo>
                  <a:lnTo>
                    <a:pt x="4210" y="7191"/>
                  </a:lnTo>
                  <a:lnTo>
                    <a:pt x="3411" y="6730"/>
                  </a:lnTo>
                  <a:lnTo>
                    <a:pt x="3473" y="6545"/>
                  </a:lnTo>
                  <a:lnTo>
                    <a:pt x="3534" y="6361"/>
                  </a:lnTo>
                  <a:lnTo>
                    <a:pt x="3565" y="6177"/>
                  </a:lnTo>
                  <a:lnTo>
                    <a:pt x="3565" y="5992"/>
                  </a:lnTo>
                  <a:lnTo>
                    <a:pt x="3565" y="5777"/>
                  </a:lnTo>
                  <a:lnTo>
                    <a:pt x="3534" y="5593"/>
                  </a:lnTo>
                  <a:lnTo>
                    <a:pt x="3473" y="5408"/>
                  </a:lnTo>
                  <a:lnTo>
                    <a:pt x="3411" y="5224"/>
                  </a:lnTo>
                  <a:close/>
                  <a:moveTo>
                    <a:pt x="4518" y="1"/>
                  </a:moveTo>
                  <a:lnTo>
                    <a:pt x="4272" y="31"/>
                  </a:lnTo>
                  <a:lnTo>
                    <a:pt x="3995" y="93"/>
                  </a:lnTo>
                  <a:lnTo>
                    <a:pt x="3749" y="185"/>
                  </a:lnTo>
                  <a:lnTo>
                    <a:pt x="3504" y="277"/>
                  </a:lnTo>
                  <a:lnTo>
                    <a:pt x="3288" y="400"/>
                  </a:lnTo>
                  <a:lnTo>
                    <a:pt x="3073" y="554"/>
                  </a:lnTo>
                  <a:lnTo>
                    <a:pt x="2889" y="707"/>
                  </a:lnTo>
                  <a:lnTo>
                    <a:pt x="2705" y="892"/>
                  </a:lnTo>
                  <a:lnTo>
                    <a:pt x="2520" y="1076"/>
                  </a:lnTo>
                  <a:lnTo>
                    <a:pt x="2397" y="1291"/>
                  </a:lnTo>
                  <a:lnTo>
                    <a:pt x="2244" y="1506"/>
                  </a:lnTo>
                  <a:lnTo>
                    <a:pt x="2152" y="1752"/>
                  </a:lnTo>
                  <a:lnTo>
                    <a:pt x="2059" y="1998"/>
                  </a:lnTo>
                  <a:lnTo>
                    <a:pt x="1998" y="2244"/>
                  </a:lnTo>
                  <a:lnTo>
                    <a:pt x="1967" y="2520"/>
                  </a:lnTo>
                  <a:lnTo>
                    <a:pt x="1937" y="2766"/>
                  </a:lnTo>
                  <a:lnTo>
                    <a:pt x="1998" y="3196"/>
                  </a:lnTo>
                  <a:lnTo>
                    <a:pt x="2090" y="3596"/>
                  </a:lnTo>
                  <a:lnTo>
                    <a:pt x="2213" y="3964"/>
                  </a:lnTo>
                  <a:lnTo>
                    <a:pt x="2428" y="4333"/>
                  </a:lnTo>
                  <a:lnTo>
                    <a:pt x="2213" y="4241"/>
                  </a:lnTo>
                  <a:lnTo>
                    <a:pt x="2029" y="4210"/>
                  </a:lnTo>
                  <a:lnTo>
                    <a:pt x="1599" y="4210"/>
                  </a:lnTo>
                  <a:lnTo>
                    <a:pt x="1414" y="4241"/>
                  </a:lnTo>
                  <a:lnTo>
                    <a:pt x="1076" y="4333"/>
                  </a:lnTo>
                  <a:lnTo>
                    <a:pt x="800" y="4517"/>
                  </a:lnTo>
                  <a:lnTo>
                    <a:pt x="523" y="4732"/>
                  </a:lnTo>
                  <a:lnTo>
                    <a:pt x="308" y="4978"/>
                  </a:lnTo>
                  <a:lnTo>
                    <a:pt x="124" y="5286"/>
                  </a:lnTo>
                  <a:lnTo>
                    <a:pt x="32" y="5624"/>
                  </a:lnTo>
                  <a:lnTo>
                    <a:pt x="1" y="5808"/>
                  </a:lnTo>
                  <a:lnTo>
                    <a:pt x="1" y="5992"/>
                  </a:lnTo>
                  <a:lnTo>
                    <a:pt x="1" y="6177"/>
                  </a:lnTo>
                  <a:lnTo>
                    <a:pt x="32" y="6392"/>
                  </a:lnTo>
                  <a:lnTo>
                    <a:pt x="93" y="6576"/>
                  </a:lnTo>
                  <a:lnTo>
                    <a:pt x="154" y="6730"/>
                  </a:lnTo>
                  <a:lnTo>
                    <a:pt x="247" y="6914"/>
                  </a:lnTo>
                  <a:lnTo>
                    <a:pt x="339" y="7068"/>
                  </a:lnTo>
                  <a:lnTo>
                    <a:pt x="462" y="7191"/>
                  </a:lnTo>
                  <a:lnTo>
                    <a:pt x="615" y="7344"/>
                  </a:lnTo>
                  <a:lnTo>
                    <a:pt x="861" y="7529"/>
                  </a:lnTo>
                  <a:lnTo>
                    <a:pt x="1138" y="7651"/>
                  </a:lnTo>
                  <a:lnTo>
                    <a:pt x="1445" y="7744"/>
                  </a:lnTo>
                  <a:lnTo>
                    <a:pt x="1783" y="7774"/>
                  </a:lnTo>
                  <a:lnTo>
                    <a:pt x="1998" y="7774"/>
                  </a:lnTo>
                  <a:lnTo>
                    <a:pt x="2213" y="7713"/>
                  </a:lnTo>
                  <a:lnTo>
                    <a:pt x="2428" y="7651"/>
                  </a:lnTo>
                  <a:lnTo>
                    <a:pt x="2613" y="7559"/>
                  </a:lnTo>
                  <a:lnTo>
                    <a:pt x="2797" y="7467"/>
                  </a:lnTo>
                  <a:lnTo>
                    <a:pt x="2981" y="7313"/>
                  </a:lnTo>
                  <a:lnTo>
                    <a:pt x="3135" y="7191"/>
                  </a:lnTo>
                  <a:lnTo>
                    <a:pt x="3258" y="7006"/>
                  </a:lnTo>
                  <a:lnTo>
                    <a:pt x="4118" y="7651"/>
                  </a:lnTo>
                  <a:lnTo>
                    <a:pt x="4118" y="10693"/>
                  </a:lnTo>
                  <a:lnTo>
                    <a:pt x="3381" y="10109"/>
                  </a:lnTo>
                  <a:lnTo>
                    <a:pt x="3473" y="9925"/>
                  </a:lnTo>
                  <a:lnTo>
                    <a:pt x="3504" y="9679"/>
                  </a:lnTo>
                  <a:lnTo>
                    <a:pt x="3473" y="9495"/>
                  </a:lnTo>
                  <a:lnTo>
                    <a:pt x="3411" y="9311"/>
                  </a:lnTo>
                  <a:lnTo>
                    <a:pt x="3288" y="9126"/>
                  </a:lnTo>
                  <a:lnTo>
                    <a:pt x="3135" y="9003"/>
                  </a:lnTo>
                  <a:lnTo>
                    <a:pt x="2920" y="8942"/>
                  </a:lnTo>
                  <a:lnTo>
                    <a:pt x="2705" y="8911"/>
                  </a:lnTo>
                  <a:lnTo>
                    <a:pt x="2551" y="8911"/>
                  </a:lnTo>
                  <a:lnTo>
                    <a:pt x="2397" y="8973"/>
                  </a:lnTo>
                  <a:lnTo>
                    <a:pt x="2275" y="9034"/>
                  </a:lnTo>
                  <a:lnTo>
                    <a:pt x="2152" y="9126"/>
                  </a:lnTo>
                  <a:lnTo>
                    <a:pt x="2059" y="9249"/>
                  </a:lnTo>
                  <a:lnTo>
                    <a:pt x="1967" y="9372"/>
                  </a:lnTo>
                  <a:lnTo>
                    <a:pt x="1937" y="9526"/>
                  </a:lnTo>
                  <a:lnTo>
                    <a:pt x="1906" y="9679"/>
                  </a:lnTo>
                  <a:lnTo>
                    <a:pt x="1937" y="9894"/>
                  </a:lnTo>
                  <a:lnTo>
                    <a:pt x="1998" y="10048"/>
                  </a:lnTo>
                  <a:lnTo>
                    <a:pt x="2090" y="10202"/>
                  </a:lnTo>
                  <a:lnTo>
                    <a:pt x="2244" y="10325"/>
                  </a:lnTo>
                  <a:lnTo>
                    <a:pt x="2336" y="10386"/>
                  </a:lnTo>
                  <a:lnTo>
                    <a:pt x="2459" y="10447"/>
                  </a:lnTo>
                  <a:lnTo>
                    <a:pt x="2582" y="10478"/>
                  </a:lnTo>
                  <a:lnTo>
                    <a:pt x="2858" y="10478"/>
                  </a:lnTo>
                  <a:lnTo>
                    <a:pt x="3012" y="10417"/>
                  </a:lnTo>
                  <a:lnTo>
                    <a:pt x="3135" y="10355"/>
                  </a:lnTo>
                  <a:lnTo>
                    <a:pt x="3258" y="10263"/>
                  </a:lnTo>
                  <a:lnTo>
                    <a:pt x="4026" y="11062"/>
                  </a:lnTo>
                  <a:lnTo>
                    <a:pt x="4026" y="11738"/>
                  </a:lnTo>
                  <a:lnTo>
                    <a:pt x="4180" y="11830"/>
                  </a:lnTo>
                  <a:lnTo>
                    <a:pt x="4610" y="11953"/>
                  </a:lnTo>
                  <a:lnTo>
                    <a:pt x="5531" y="12168"/>
                  </a:lnTo>
                  <a:lnTo>
                    <a:pt x="5531" y="10632"/>
                  </a:lnTo>
                  <a:lnTo>
                    <a:pt x="6607" y="8788"/>
                  </a:lnTo>
                  <a:lnTo>
                    <a:pt x="6853" y="8942"/>
                  </a:lnTo>
                  <a:lnTo>
                    <a:pt x="7098" y="9034"/>
                  </a:lnTo>
                  <a:lnTo>
                    <a:pt x="7344" y="9096"/>
                  </a:lnTo>
                  <a:lnTo>
                    <a:pt x="7621" y="9126"/>
                  </a:lnTo>
                  <a:lnTo>
                    <a:pt x="7805" y="9126"/>
                  </a:lnTo>
                  <a:lnTo>
                    <a:pt x="7990" y="9096"/>
                  </a:lnTo>
                  <a:lnTo>
                    <a:pt x="8328" y="8973"/>
                  </a:lnTo>
                  <a:lnTo>
                    <a:pt x="8635" y="8819"/>
                  </a:lnTo>
                  <a:lnTo>
                    <a:pt x="8881" y="8604"/>
                  </a:lnTo>
                  <a:lnTo>
                    <a:pt x="9096" y="8327"/>
                  </a:lnTo>
                  <a:lnTo>
                    <a:pt x="9280" y="8051"/>
                  </a:lnTo>
                  <a:lnTo>
                    <a:pt x="9372" y="7713"/>
                  </a:lnTo>
                  <a:lnTo>
                    <a:pt x="9403" y="7344"/>
                  </a:lnTo>
                  <a:lnTo>
                    <a:pt x="9372" y="7098"/>
                  </a:lnTo>
                  <a:lnTo>
                    <a:pt x="9341" y="6853"/>
                  </a:lnTo>
                  <a:lnTo>
                    <a:pt x="9249" y="6637"/>
                  </a:lnTo>
                  <a:lnTo>
                    <a:pt x="9126" y="6422"/>
                  </a:lnTo>
                  <a:lnTo>
                    <a:pt x="9003" y="6238"/>
                  </a:lnTo>
                  <a:lnTo>
                    <a:pt x="8850" y="6054"/>
                  </a:lnTo>
                  <a:lnTo>
                    <a:pt x="8666" y="5900"/>
                  </a:lnTo>
                  <a:lnTo>
                    <a:pt x="8450" y="5777"/>
                  </a:lnTo>
                  <a:lnTo>
                    <a:pt x="8266" y="5685"/>
                  </a:lnTo>
                  <a:lnTo>
                    <a:pt x="8051" y="5624"/>
                  </a:lnTo>
                  <a:lnTo>
                    <a:pt x="7836" y="5593"/>
                  </a:lnTo>
                  <a:lnTo>
                    <a:pt x="7621" y="5562"/>
                  </a:lnTo>
                  <a:lnTo>
                    <a:pt x="7436" y="5593"/>
                  </a:lnTo>
                  <a:lnTo>
                    <a:pt x="7283" y="5593"/>
                  </a:lnTo>
                  <a:lnTo>
                    <a:pt x="6945" y="5716"/>
                  </a:lnTo>
                  <a:lnTo>
                    <a:pt x="6638" y="5869"/>
                  </a:lnTo>
                  <a:lnTo>
                    <a:pt x="6361" y="6084"/>
                  </a:lnTo>
                  <a:lnTo>
                    <a:pt x="6146" y="6361"/>
                  </a:lnTo>
                  <a:lnTo>
                    <a:pt x="5992" y="6668"/>
                  </a:lnTo>
                  <a:lnTo>
                    <a:pt x="5900" y="6975"/>
                  </a:lnTo>
                  <a:lnTo>
                    <a:pt x="5869" y="7160"/>
                  </a:lnTo>
                  <a:lnTo>
                    <a:pt x="5839" y="7344"/>
                  </a:lnTo>
                  <a:lnTo>
                    <a:pt x="5869" y="7590"/>
                  </a:lnTo>
                  <a:lnTo>
                    <a:pt x="5931" y="7836"/>
                  </a:lnTo>
                  <a:lnTo>
                    <a:pt x="5992" y="8051"/>
                  </a:lnTo>
                  <a:lnTo>
                    <a:pt x="6085" y="8235"/>
                  </a:lnTo>
                  <a:lnTo>
                    <a:pt x="6238" y="8450"/>
                  </a:lnTo>
                  <a:lnTo>
                    <a:pt x="6392" y="8635"/>
                  </a:lnTo>
                  <a:lnTo>
                    <a:pt x="5409" y="10017"/>
                  </a:lnTo>
                  <a:lnTo>
                    <a:pt x="5409" y="5470"/>
                  </a:lnTo>
                  <a:lnTo>
                    <a:pt x="5624" y="5408"/>
                  </a:lnTo>
                  <a:lnTo>
                    <a:pt x="5839" y="5316"/>
                  </a:lnTo>
                  <a:lnTo>
                    <a:pt x="6054" y="5224"/>
                  </a:lnTo>
                  <a:lnTo>
                    <a:pt x="6238" y="5101"/>
                  </a:lnTo>
                  <a:lnTo>
                    <a:pt x="6607" y="4825"/>
                  </a:lnTo>
                  <a:lnTo>
                    <a:pt x="6914" y="4487"/>
                  </a:lnTo>
                  <a:lnTo>
                    <a:pt x="7037" y="4302"/>
                  </a:lnTo>
                  <a:lnTo>
                    <a:pt x="7160" y="4118"/>
                  </a:lnTo>
                  <a:lnTo>
                    <a:pt x="7283" y="3903"/>
                  </a:lnTo>
                  <a:lnTo>
                    <a:pt x="7344" y="3719"/>
                  </a:lnTo>
                  <a:lnTo>
                    <a:pt x="7436" y="3473"/>
                  </a:lnTo>
                  <a:lnTo>
                    <a:pt x="7467" y="3258"/>
                  </a:lnTo>
                  <a:lnTo>
                    <a:pt x="7498" y="3012"/>
                  </a:lnTo>
                  <a:lnTo>
                    <a:pt x="7498" y="2766"/>
                  </a:lnTo>
                  <a:lnTo>
                    <a:pt x="7498" y="2489"/>
                  </a:lnTo>
                  <a:lnTo>
                    <a:pt x="7467" y="2213"/>
                  </a:lnTo>
                  <a:lnTo>
                    <a:pt x="7375" y="1936"/>
                  </a:lnTo>
                  <a:lnTo>
                    <a:pt x="7283" y="1691"/>
                  </a:lnTo>
                  <a:lnTo>
                    <a:pt x="7191" y="1445"/>
                  </a:lnTo>
                  <a:lnTo>
                    <a:pt x="7037" y="1230"/>
                  </a:lnTo>
                  <a:lnTo>
                    <a:pt x="6883" y="1015"/>
                  </a:lnTo>
                  <a:lnTo>
                    <a:pt x="6699" y="800"/>
                  </a:lnTo>
                  <a:lnTo>
                    <a:pt x="6515" y="646"/>
                  </a:lnTo>
                  <a:lnTo>
                    <a:pt x="6300" y="462"/>
                  </a:lnTo>
                  <a:lnTo>
                    <a:pt x="6054" y="339"/>
                  </a:lnTo>
                  <a:lnTo>
                    <a:pt x="5808" y="216"/>
                  </a:lnTo>
                  <a:lnTo>
                    <a:pt x="5562" y="124"/>
                  </a:lnTo>
                  <a:lnTo>
                    <a:pt x="5286" y="62"/>
                  </a:lnTo>
                  <a:lnTo>
                    <a:pt x="5009" y="1"/>
                  </a:lnTo>
                  <a:close/>
                  <a:moveTo>
                    <a:pt x="4026" y="15026"/>
                  </a:moveTo>
                  <a:lnTo>
                    <a:pt x="4026" y="15271"/>
                  </a:lnTo>
                  <a:lnTo>
                    <a:pt x="5531" y="15271"/>
                  </a:lnTo>
                  <a:lnTo>
                    <a:pt x="5531" y="15087"/>
                  </a:lnTo>
                  <a:lnTo>
                    <a:pt x="4794" y="15026"/>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5388278" y="3863377"/>
              <a:ext cx="116393" cy="19078"/>
            </a:xfrm>
            <a:custGeom>
              <a:avLst/>
              <a:gdLst/>
              <a:ahLst/>
              <a:cxnLst/>
              <a:rect l="l" t="t" r="r" b="b"/>
              <a:pathLst>
                <a:path w="1507" h="247" fill="none" extrusionOk="0">
                  <a:moveTo>
                    <a:pt x="1" y="1"/>
                  </a:moveTo>
                  <a:lnTo>
                    <a:pt x="1" y="246"/>
                  </a:lnTo>
                  <a:lnTo>
                    <a:pt x="1" y="246"/>
                  </a:lnTo>
                  <a:lnTo>
                    <a:pt x="831" y="246"/>
                  </a:lnTo>
                  <a:lnTo>
                    <a:pt x="831" y="246"/>
                  </a:lnTo>
                  <a:lnTo>
                    <a:pt x="1138" y="246"/>
                  </a:lnTo>
                  <a:lnTo>
                    <a:pt x="1138" y="246"/>
                  </a:lnTo>
                  <a:lnTo>
                    <a:pt x="1506" y="246"/>
                  </a:lnTo>
                  <a:lnTo>
                    <a:pt x="1506" y="246"/>
                  </a:lnTo>
                  <a:lnTo>
                    <a:pt x="1506" y="62"/>
                  </a:lnTo>
                  <a:lnTo>
                    <a:pt x="1506" y="62"/>
                  </a:lnTo>
                  <a:lnTo>
                    <a:pt x="769"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5340855" y="3106371"/>
              <a:ext cx="61788" cy="151926"/>
            </a:xfrm>
            <a:custGeom>
              <a:avLst/>
              <a:gdLst/>
              <a:ahLst/>
              <a:cxnLst/>
              <a:rect l="l" t="t" r="r" b="b"/>
              <a:pathLst>
                <a:path w="800" h="1967" fill="none" extrusionOk="0">
                  <a:moveTo>
                    <a:pt x="799" y="1967"/>
                  </a:moveTo>
                  <a:lnTo>
                    <a:pt x="0" y="1506"/>
                  </a:lnTo>
                  <a:lnTo>
                    <a:pt x="0" y="1506"/>
                  </a:lnTo>
                  <a:lnTo>
                    <a:pt x="62" y="1321"/>
                  </a:lnTo>
                  <a:lnTo>
                    <a:pt x="123" y="1137"/>
                  </a:lnTo>
                  <a:lnTo>
                    <a:pt x="154" y="953"/>
                  </a:lnTo>
                  <a:lnTo>
                    <a:pt x="154" y="768"/>
                  </a:lnTo>
                  <a:lnTo>
                    <a:pt x="154" y="768"/>
                  </a:lnTo>
                  <a:lnTo>
                    <a:pt x="154" y="553"/>
                  </a:lnTo>
                  <a:lnTo>
                    <a:pt x="123" y="369"/>
                  </a:lnTo>
                  <a:lnTo>
                    <a:pt x="62" y="184"/>
                  </a:lnTo>
                  <a:lnTo>
                    <a:pt x="0" y="0"/>
                  </a:lnTo>
                  <a:lnTo>
                    <a:pt x="0" y="0"/>
                  </a:lnTo>
                  <a:lnTo>
                    <a:pt x="369" y="154"/>
                  </a:lnTo>
                  <a:lnTo>
                    <a:pt x="799" y="277"/>
                  </a:lnTo>
                  <a:lnTo>
                    <a:pt x="799" y="19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5077401" y="2702881"/>
              <a:ext cx="726241" cy="939903"/>
            </a:xfrm>
            <a:custGeom>
              <a:avLst/>
              <a:gdLst/>
              <a:ahLst/>
              <a:cxnLst/>
              <a:rect l="l" t="t" r="r" b="b"/>
              <a:pathLst>
                <a:path w="9403" h="12169" fill="none" extrusionOk="0">
                  <a:moveTo>
                    <a:pt x="4733" y="1"/>
                  </a:moveTo>
                  <a:lnTo>
                    <a:pt x="4733" y="1"/>
                  </a:lnTo>
                  <a:lnTo>
                    <a:pt x="4518" y="1"/>
                  </a:lnTo>
                  <a:lnTo>
                    <a:pt x="4518" y="1"/>
                  </a:lnTo>
                  <a:lnTo>
                    <a:pt x="4272" y="31"/>
                  </a:lnTo>
                  <a:lnTo>
                    <a:pt x="3995" y="93"/>
                  </a:lnTo>
                  <a:lnTo>
                    <a:pt x="3749" y="185"/>
                  </a:lnTo>
                  <a:lnTo>
                    <a:pt x="3504" y="277"/>
                  </a:lnTo>
                  <a:lnTo>
                    <a:pt x="3288" y="400"/>
                  </a:lnTo>
                  <a:lnTo>
                    <a:pt x="3073" y="554"/>
                  </a:lnTo>
                  <a:lnTo>
                    <a:pt x="2889" y="707"/>
                  </a:lnTo>
                  <a:lnTo>
                    <a:pt x="2705" y="892"/>
                  </a:lnTo>
                  <a:lnTo>
                    <a:pt x="2520" y="1076"/>
                  </a:lnTo>
                  <a:lnTo>
                    <a:pt x="2397" y="1291"/>
                  </a:lnTo>
                  <a:lnTo>
                    <a:pt x="2244" y="1506"/>
                  </a:lnTo>
                  <a:lnTo>
                    <a:pt x="2152" y="1752"/>
                  </a:lnTo>
                  <a:lnTo>
                    <a:pt x="2059" y="1998"/>
                  </a:lnTo>
                  <a:lnTo>
                    <a:pt x="1998" y="2244"/>
                  </a:lnTo>
                  <a:lnTo>
                    <a:pt x="1967" y="2520"/>
                  </a:lnTo>
                  <a:lnTo>
                    <a:pt x="1937" y="2766"/>
                  </a:lnTo>
                  <a:lnTo>
                    <a:pt x="1937" y="2766"/>
                  </a:lnTo>
                  <a:lnTo>
                    <a:pt x="1998" y="3196"/>
                  </a:lnTo>
                  <a:lnTo>
                    <a:pt x="2090" y="3596"/>
                  </a:lnTo>
                  <a:lnTo>
                    <a:pt x="2213" y="3964"/>
                  </a:lnTo>
                  <a:lnTo>
                    <a:pt x="2428" y="4333"/>
                  </a:lnTo>
                  <a:lnTo>
                    <a:pt x="2428" y="4333"/>
                  </a:lnTo>
                  <a:lnTo>
                    <a:pt x="2213" y="4241"/>
                  </a:lnTo>
                  <a:lnTo>
                    <a:pt x="2029" y="4210"/>
                  </a:lnTo>
                  <a:lnTo>
                    <a:pt x="2029" y="4210"/>
                  </a:lnTo>
                  <a:lnTo>
                    <a:pt x="1783" y="4210"/>
                  </a:lnTo>
                  <a:lnTo>
                    <a:pt x="1783" y="4210"/>
                  </a:lnTo>
                  <a:lnTo>
                    <a:pt x="1599" y="4210"/>
                  </a:lnTo>
                  <a:lnTo>
                    <a:pt x="1414" y="4241"/>
                  </a:lnTo>
                  <a:lnTo>
                    <a:pt x="1076" y="4333"/>
                  </a:lnTo>
                  <a:lnTo>
                    <a:pt x="800" y="4517"/>
                  </a:lnTo>
                  <a:lnTo>
                    <a:pt x="523" y="4732"/>
                  </a:lnTo>
                  <a:lnTo>
                    <a:pt x="308" y="4978"/>
                  </a:lnTo>
                  <a:lnTo>
                    <a:pt x="124" y="5286"/>
                  </a:lnTo>
                  <a:lnTo>
                    <a:pt x="32" y="5624"/>
                  </a:lnTo>
                  <a:lnTo>
                    <a:pt x="1" y="5808"/>
                  </a:lnTo>
                  <a:lnTo>
                    <a:pt x="1" y="5992"/>
                  </a:lnTo>
                  <a:lnTo>
                    <a:pt x="1" y="5992"/>
                  </a:lnTo>
                  <a:lnTo>
                    <a:pt x="1" y="6177"/>
                  </a:lnTo>
                  <a:lnTo>
                    <a:pt x="32" y="6392"/>
                  </a:lnTo>
                  <a:lnTo>
                    <a:pt x="93" y="6576"/>
                  </a:lnTo>
                  <a:lnTo>
                    <a:pt x="154" y="6730"/>
                  </a:lnTo>
                  <a:lnTo>
                    <a:pt x="247" y="6914"/>
                  </a:lnTo>
                  <a:lnTo>
                    <a:pt x="339" y="7068"/>
                  </a:lnTo>
                  <a:lnTo>
                    <a:pt x="462" y="7191"/>
                  </a:lnTo>
                  <a:lnTo>
                    <a:pt x="615" y="7344"/>
                  </a:lnTo>
                  <a:lnTo>
                    <a:pt x="615" y="7344"/>
                  </a:lnTo>
                  <a:lnTo>
                    <a:pt x="861" y="7529"/>
                  </a:lnTo>
                  <a:lnTo>
                    <a:pt x="1138" y="7651"/>
                  </a:lnTo>
                  <a:lnTo>
                    <a:pt x="1445" y="7744"/>
                  </a:lnTo>
                  <a:lnTo>
                    <a:pt x="1783" y="7774"/>
                  </a:lnTo>
                  <a:lnTo>
                    <a:pt x="1783" y="7774"/>
                  </a:lnTo>
                  <a:lnTo>
                    <a:pt x="1998" y="7774"/>
                  </a:lnTo>
                  <a:lnTo>
                    <a:pt x="2213" y="7713"/>
                  </a:lnTo>
                  <a:lnTo>
                    <a:pt x="2428" y="7651"/>
                  </a:lnTo>
                  <a:lnTo>
                    <a:pt x="2613" y="7559"/>
                  </a:lnTo>
                  <a:lnTo>
                    <a:pt x="2797" y="7467"/>
                  </a:lnTo>
                  <a:lnTo>
                    <a:pt x="2981" y="7313"/>
                  </a:lnTo>
                  <a:lnTo>
                    <a:pt x="3135" y="7191"/>
                  </a:lnTo>
                  <a:lnTo>
                    <a:pt x="3258" y="7006"/>
                  </a:lnTo>
                  <a:lnTo>
                    <a:pt x="4118" y="7651"/>
                  </a:lnTo>
                  <a:lnTo>
                    <a:pt x="4118" y="10693"/>
                  </a:lnTo>
                  <a:lnTo>
                    <a:pt x="3381" y="10109"/>
                  </a:lnTo>
                  <a:lnTo>
                    <a:pt x="3381" y="10109"/>
                  </a:lnTo>
                  <a:lnTo>
                    <a:pt x="3473" y="9925"/>
                  </a:lnTo>
                  <a:lnTo>
                    <a:pt x="3504" y="9679"/>
                  </a:lnTo>
                  <a:lnTo>
                    <a:pt x="3504" y="9679"/>
                  </a:lnTo>
                  <a:lnTo>
                    <a:pt x="3473" y="9495"/>
                  </a:lnTo>
                  <a:lnTo>
                    <a:pt x="3411" y="9311"/>
                  </a:lnTo>
                  <a:lnTo>
                    <a:pt x="3288" y="9126"/>
                  </a:lnTo>
                  <a:lnTo>
                    <a:pt x="3135" y="9003"/>
                  </a:lnTo>
                  <a:lnTo>
                    <a:pt x="3135" y="9003"/>
                  </a:lnTo>
                  <a:lnTo>
                    <a:pt x="2920" y="8942"/>
                  </a:lnTo>
                  <a:lnTo>
                    <a:pt x="2705" y="8911"/>
                  </a:lnTo>
                  <a:lnTo>
                    <a:pt x="2705" y="8911"/>
                  </a:lnTo>
                  <a:lnTo>
                    <a:pt x="2551" y="8911"/>
                  </a:lnTo>
                  <a:lnTo>
                    <a:pt x="2397" y="8973"/>
                  </a:lnTo>
                  <a:lnTo>
                    <a:pt x="2275" y="9034"/>
                  </a:lnTo>
                  <a:lnTo>
                    <a:pt x="2152" y="9126"/>
                  </a:lnTo>
                  <a:lnTo>
                    <a:pt x="2059" y="9249"/>
                  </a:lnTo>
                  <a:lnTo>
                    <a:pt x="1967" y="9372"/>
                  </a:lnTo>
                  <a:lnTo>
                    <a:pt x="1937" y="9526"/>
                  </a:lnTo>
                  <a:lnTo>
                    <a:pt x="1906" y="9679"/>
                  </a:lnTo>
                  <a:lnTo>
                    <a:pt x="1906" y="9679"/>
                  </a:lnTo>
                  <a:lnTo>
                    <a:pt x="1937" y="9894"/>
                  </a:lnTo>
                  <a:lnTo>
                    <a:pt x="1998" y="10048"/>
                  </a:lnTo>
                  <a:lnTo>
                    <a:pt x="2090" y="10202"/>
                  </a:lnTo>
                  <a:lnTo>
                    <a:pt x="2244" y="10325"/>
                  </a:lnTo>
                  <a:lnTo>
                    <a:pt x="2244" y="10325"/>
                  </a:lnTo>
                  <a:lnTo>
                    <a:pt x="2336" y="10386"/>
                  </a:lnTo>
                  <a:lnTo>
                    <a:pt x="2459" y="10447"/>
                  </a:lnTo>
                  <a:lnTo>
                    <a:pt x="2582" y="10478"/>
                  </a:lnTo>
                  <a:lnTo>
                    <a:pt x="2705" y="10478"/>
                  </a:lnTo>
                  <a:lnTo>
                    <a:pt x="2705" y="10478"/>
                  </a:lnTo>
                  <a:lnTo>
                    <a:pt x="2858" y="10478"/>
                  </a:lnTo>
                  <a:lnTo>
                    <a:pt x="3012" y="10417"/>
                  </a:lnTo>
                  <a:lnTo>
                    <a:pt x="3135" y="10355"/>
                  </a:lnTo>
                  <a:lnTo>
                    <a:pt x="3258" y="10263"/>
                  </a:lnTo>
                  <a:lnTo>
                    <a:pt x="4026" y="11062"/>
                  </a:lnTo>
                  <a:lnTo>
                    <a:pt x="4026" y="11738"/>
                  </a:lnTo>
                  <a:lnTo>
                    <a:pt x="4026" y="11738"/>
                  </a:lnTo>
                  <a:lnTo>
                    <a:pt x="4180" y="11830"/>
                  </a:lnTo>
                  <a:lnTo>
                    <a:pt x="4180" y="11830"/>
                  </a:lnTo>
                  <a:lnTo>
                    <a:pt x="4610" y="11953"/>
                  </a:lnTo>
                  <a:lnTo>
                    <a:pt x="5531" y="12168"/>
                  </a:lnTo>
                  <a:lnTo>
                    <a:pt x="5531" y="12168"/>
                  </a:lnTo>
                  <a:lnTo>
                    <a:pt x="5531" y="10632"/>
                  </a:lnTo>
                  <a:lnTo>
                    <a:pt x="6607" y="8788"/>
                  </a:lnTo>
                  <a:lnTo>
                    <a:pt x="6607" y="8788"/>
                  </a:lnTo>
                  <a:lnTo>
                    <a:pt x="6853" y="8942"/>
                  </a:lnTo>
                  <a:lnTo>
                    <a:pt x="7098" y="9034"/>
                  </a:lnTo>
                  <a:lnTo>
                    <a:pt x="7344" y="9096"/>
                  </a:lnTo>
                  <a:lnTo>
                    <a:pt x="7621" y="9126"/>
                  </a:lnTo>
                  <a:lnTo>
                    <a:pt x="7621" y="9126"/>
                  </a:lnTo>
                  <a:lnTo>
                    <a:pt x="7805" y="9126"/>
                  </a:lnTo>
                  <a:lnTo>
                    <a:pt x="7990" y="9096"/>
                  </a:lnTo>
                  <a:lnTo>
                    <a:pt x="8328" y="8973"/>
                  </a:lnTo>
                  <a:lnTo>
                    <a:pt x="8635" y="8819"/>
                  </a:lnTo>
                  <a:lnTo>
                    <a:pt x="8881" y="8604"/>
                  </a:lnTo>
                  <a:lnTo>
                    <a:pt x="9096" y="8327"/>
                  </a:lnTo>
                  <a:lnTo>
                    <a:pt x="9280" y="8051"/>
                  </a:lnTo>
                  <a:lnTo>
                    <a:pt x="9372" y="7713"/>
                  </a:lnTo>
                  <a:lnTo>
                    <a:pt x="9403" y="7344"/>
                  </a:lnTo>
                  <a:lnTo>
                    <a:pt x="9403" y="7344"/>
                  </a:lnTo>
                  <a:lnTo>
                    <a:pt x="9372" y="7098"/>
                  </a:lnTo>
                  <a:lnTo>
                    <a:pt x="9341" y="6853"/>
                  </a:lnTo>
                  <a:lnTo>
                    <a:pt x="9249" y="6637"/>
                  </a:lnTo>
                  <a:lnTo>
                    <a:pt x="9126" y="6422"/>
                  </a:lnTo>
                  <a:lnTo>
                    <a:pt x="9003" y="6238"/>
                  </a:lnTo>
                  <a:lnTo>
                    <a:pt x="8850" y="6054"/>
                  </a:lnTo>
                  <a:lnTo>
                    <a:pt x="8666" y="5900"/>
                  </a:lnTo>
                  <a:lnTo>
                    <a:pt x="8450" y="5777"/>
                  </a:lnTo>
                  <a:lnTo>
                    <a:pt x="8450" y="5777"/>
                  </a:lnTo>
                  <a:lnTo>
                    <a:pt x="8266" y="5685"/>
                  </a:lnTo>
                  <a:lnTo>
                    <a:pt x="8051" y="5624"/>
                  </a:lnTo>
                  <a:lnTo>
                    <a:pt x="7836" y="5593"/>
                  </a:lnTo>
                  <a:lnTo>
                    <a:pt x="7621" y="5562"/>
                  </a:lnTo>
                  <a:lnTo>
                    <a:pt x="7621" y="5562"/>
                  </a:lnTo>
                  <a:lnTo>
                    <a:pt x="7436" y="5593"/>
                  </a:lnTo>
                  <a:lnTo>
                    <a:pt x="7283" y="5593"/>
                  </a:lnTo>
                  <a:lnTo>
                    <a:pt x="6945" y="5716"/>
                  </a:lnTo>
                  <a:lnTo>
                    <a:pt x="6638" y="5869"/>
                  </a:lnTo>
                  <a:lnTo>
                    <a:pt x="6361" y="6084"/>
                  </a:lnTo>
                  <a:lnTo>
                    <a:pt x="6146" y="6361"/>
                  </a:lnTo>
                  <a:lnTo>
                    <a:pt x="5992" y="6668"/>
                  </a:lnTo>
                  <a:lnTo>
                    <a:pt x="5900" y="6975"/>
                  </a:lnTo>
                  <a:lnTo>
                    <a:pt x="5869" y="7160"/>
                  </a:lnTo>
                  <a:lnTo>
                    <a:pt x="5839" y="7344"/>
                  </a:lnTo>
                  <a:lnTo>
                    <a:pt x="5839" y="7344"/>
                  </a:lnTo>
                  <a:lnTo>
                    <a:pt x="5869" y="7590"/>
                  </a:lnTo>
                  <a:lnTo>
                    <a:pt x="5931" y="7836"/>
                  </a:lnTo>
                  <a:lnTo>
                    <a:pt x="5992" y="8051"/>
                  </a:lnTo>
                  <a:lnTo>
                    <a:pt x="6085" y="8235"/>
                  </a:lnTo>
                  <a:lnTo>
                    <a:pt x="6085" y="8235"/>
                  </a:lnTo>
                  <a:lnTo>
                    <a:pt x="6238" y="8450"/>
                  </a:lnTo>
                  <a:lnTo>
                    <a:pt x="6392" y="8635"/>
                  </a:lnTo>
                  <a:lnTo>
                    <a:pt x="5409" y="10017"/>
                  </a:lnTo>
                  <a:lnTo>
                    <a:pt x="5409" y="5470"/>
                  </a:lnTo>
                  <a:lnTo>
                    <a:pt x="5409" y="5470"/>
                  </a:lnTo>
                  <a:lnTo>
                    <a:pt x="5624" y="5408"/>
                  </a:lnTo>
                  <a:lnTo>
                    <a:pt x="5839" y="5316"/>
                  </a:lnTo>
                  <a:lnTo>
                    <a:pt x="6054" y="5224"/>
                  </a:lnTo>
                  <a:lnTo>
                    <a:pt x="6238" y="5101"/>
                  </a:lnTo>
                  <a:lnTo>
                    <a:pt x="6607" y="4825"/>
                  </a:lnTo>
                  <a:lnTo>
                    <a:pt x="6914" y="4487"/>
                  </a:lnTo>
                  <a:lnTo>
                    <a:pt x="7037" y="4302"/>
                  </a:lnTo>
                  <a:lnTo>
                    <a:pt x="7160" y="4118"/>
                  </a:lnTo>
                  <a:lnTo>
                    <a:pt x="7283" y="3903"/>
                  </a:lnTo>
                  <a:lnTo>
                    <a:pt x="7344" y="3719"/>
                  </a:lnTo>
                  <a:lnTo>
                    <a:pt x="7436" y="3473"/>
                  </a:lnTo>
                  <a:lnTo>
                    <a:pt x="7467" y="3258"/>
                  </a:lnTo>
                  <a:lnTo>
                    <a:pt x="7498" y="3012"/>
                  </a:lnTo>
                  <a:lnTo>
                    <a:pt x="7498" y="2766"/>
                  </a:lnTo>
                  <a:lnTo>
                    <a:pt x="7498" y="2766"/>
                  </a:lnTo>
                  <a:lnTo>
                    <a:pt x="7498" y="2489"/>
                  </a:lnTo>
                  <a:lnTo>
                    <a:pt x="7467" y="2213"/>
                  </a:lnTo>
                  <a:lnTo>
                    <a:pt x="7375" y="1936"/>
                  </a:lnTo>
                  <a:lnTo>
                    <a:pt x="7283" y="1691"/>
                  </a:lnTo>
                  <a:lnTo>
                    <a:pt x="7191" y="1445"/>
                  </a:lnTo>
                  <a:lnTo>
                    <a:pt x="7037" y="1230"/>
                  </a:lnTo>
                  <a:lnTo>
                    <a:pt x="6883" y="1015"/>
                  </a:lnTo>
                  <a:lnTo>
                    <a:pt x="6699" y="800"/>
                  </a:lnTo>
                  <a:lnTo>
                    <a:pt x="6515" y="646"/>
                  </a:lnTo>
                  <a:lnTo>
                    <a:pt x="6300" y="462"/>
                  </a:lnTo>
                  <a:lnTo>
                    <a:pt x="6054" y="339"/>
                  </a:lnTo>
                  <a:lnTo>
                    <a:pt x="5808" y="216"/>
                  </a:lnTo>
                  <a:lnTo>
                    <a:pt x="5562" y="124"/>
                  </a:lnTo>
                  <a:lnTo>
                    <a:pt x="5286" y="62"/>
                  </a:lnTo>
                  <a:lnTo>
                    <a:pt x="5009" y="1"/>
                  </a:lnTo>
                  <a:lnTo>
                    <a:pt x="47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3036501" y="2558138"/>
              <a:ext cx="733346" cy="1189071"/>
            </a:xfrm>
            <a:custGeom>
              <a:avLst/>
              <a:gdLst/>
              <a:ahLst/>
              <a:cxnLst/>
              <a:rect l="l" t="t" r="r" b="b"/>
              <a:pathLst>
                <a:path w="9495" h="15395" extrusionOk="0">
                  <a:moveTo>
                    <a:pt x="6054" y="5255"/>
                  </a:moveTo>
                  <a:lnTo>
                    <a:pt x="5961" y="5439"/>
                  </a:lnTo>
                  <a:lnTo>
                    <a:pt x="5931" y="5623"/>
                  </a:lnTo>
                  <a:lnTo>
                    <a:pt x="5869" y="5838"/>
                  </a:lnTo>
                  <a:lnTo>
                    <a:pt x="5869" y="6053"/>
                  </a:lnTo>
                  <a:lnTo>
                    <a:pt x="5869" y="6238"/>
                  </a:lnTo>
                  <a:lnTo>
                    <a:pt x="5900" y="6422"/>
                  </a:lnTo>
                  <a:lnTo>
                    <a:pt x="5961" y="6606"/>
                  </a:lnTo>
                  <a:lnTo>
                    <a:pt x="6023" y="6760"/>
                  </a:lnTo>
                  <a:lnTo>
                    <a:pt x="5255" y="7252"/>
                  </a:lnTo>
                  <a:lnTo>
                    <a:pt x="5255" y="5562"/>
                  </a:lnTo>
                  <a:lnTo>
                    <a:pt x="5654" y="5439"/>
                  </a:lnTo>
                  <a:lnTo>
                    <a:pt x="6054" y="5255"/>
                  </a:lnTo>
                  <a:close/>
                  <a:moveTo>
                    <a:pt x="4425" y="0"/>
                  </a:moveTo>
                  <a:lnTo>
                    <a:pt x="4149" y="62"/>
                  </a:lnTo>
                  <a:lnTo>
                    <a:pt x="3872" y="123"/>
                  </a:lnTo>
                  <a:lnTo>
                    <a:pt x="3626" y="216"/>
                  </a:lnTo>
                  <a:lnTo>
                    <a:pt x="3381" y="338"/>
                  </a:lnTo>
                  <a:lnTo>
                    <a:pt x="3135" y="492"/>
                  </a:lnTo>
                  <a:lnTo>
                    <a:pt x="2920" y="646"/>
                  </a:lnTo>
                  <a:lnTo>
                    <a:pt x="2735" y="830"/>
                  </a:lnTo>
                  <a:lnTo>
                    <a:pt x="2551" y="1014"/>
                  </a:lnTo>
                  <a:lnTo>
                    <a:pt x="2397" y="1229"/>
                  </a:lnTo>
                  <a:lnTo>
                    <a:pt x="2244" y="1475"/>
                  </a:lnTo>
                  <a:lnTo>
                    <a:pt x="2121" y="1721"/>
                  </a:lnTo>
                  <a:lnTo>
                    <a:pt x="2029" y="1967"/>
                  </a:lnTo>
                  <a:lnTo>
                    <a:pt x="1967" y="2243"/>
                  </a:lnTo>
                  <a:lnTo>
                    <a:pt x="1906" y="2520"/>
                  </a:lnTo>
                  <a:lnTo>
                    <a:pt x="1906" y="2796"/>
                  </a:lnTo>
                  <a:lnTo>
                    <a:pt x="1906" y="3042"/>
                  </a:lnTo>
                  <a:lnTo>
                    <a:pt x="1936" y="3288"/>
                  </a:lnTo>
                  <a:lnTo>
                    <a:pt x="1998" y="3503"/>
                  </a:lnTo>
                  <a:lnTo>
                    <a:pt x="2059" y="3749"/>
                  </a:lnTo>
                  <a:lnTo>
                    <a:pt x="2151" y="3964"/>
                  </a:lnTo>
                  <a:lnTo>
                    <a:pt x="2244" y="4148"/>
                  </a:lnTo>
                  <a:lnTo>
                    <a:pt x="2367" y="4363"/>
                  </a:lnTo>
                  <a:lnTo>
                    <a:pt x="2520" y="4548"/>
                  </a:lnTo>
                  <a:lnTo>
                    <a:pt x="2643" y="4701"/>
                  </a:lnTo>
                  <a:lnTo>
                    <a:pt x="2827" y="4886"/>
                  </a:lnTo>
                  <a:lnTo>
                    <a:pt x="2981" y="5009"/>
                  </a:lnTo>
                  <a:lnTo>
                    <a:pt x="3165" y="5162"/>
                  </a:lnTo>
                  <a:lnTo>
                    <a:pt x="3381" y="5255"/>
                  </a:lnTo>
                  <a:lnTo>
                    <a:pt x="3596" y="5377"/>
                  </a:lnTo>
                  <a:lnTo>
                    <a:pt x="3811" y="5439"/>
                  </a:lnTo>
                  <a:lnTo>
                    <a:pt x="4026" y="5531"/>
                  </a:lnTo>
                  <a:lnTo>
                    <a:pt x="4026" y="10109"/>
                  </a:lnTo>
                  <a:lnTo>
                    <a:pt x="3012" y="8696"/>
                  </a:lnTo>
                  <a:lnTo>
                    <a:pt x="3196" y="8511"/>
                  </a:lnTo>
                  <a:lnTo>
                    <a:pt x="3319" y="8327"/>
                  </a:lnTo>
                  <a:lnTo>
                    <a:pt x="3442" y="8112"/>
                  </a:lnTo>
                  <a:lnTo>
                    <a:pt x="3503" y="7897"/>
                  </a:lnTo>
                  <a:lnTo>
                    <a:pt x="3565" y="7651"/>
                  </a:lnTo>
                  <a:lnTo>
                    <a:pt x="3565" y="7405"/>
                  </a:lnTo>
                  <a:lnTo>
                    <a:pt x="3565" y="7221"/>
                  </a:lnTo>
                  <a:lnTo>
                    <a:pt x="3534" y="7037"/>
                  </a:lnTo>
                  <a:lnTo>
                    <a:pt x="3442" y="6699"/>
                  </a:lnTo>
                  <a:lnTo>
                    <a:pt x="3258" y="6422"/>
                  </a:lnTo>
                  <a:lnTo>
                    <a:pt x="3043" y="6146"/>
                  </a:lnTo>
                  <a:lnTo>
                    <a:pt x="2797" y="5931"/>
                  </a:lnTo>
                  <a:lnTo>
                    <a:pt x="2489" y="5746"/>
                  </a:lnTo>
                  <a:lnTo>
                    <a:pt x="2151" y="5654"/>
                  </a:lnTo>
                  <a:lnTo>
                    <a:pt x="1967" y="5623"/>
                  </a:lnTo>
                  <a:lnTo>
                    <a:pt x="1568" y="5623"/>
                  </a:lnTo>
                  <a:lnTo>
                    <a:pt x="1353" y="5685"/>
                  </a:lnTo>
                  <a:lnTo>
                    <a:pt x="1138" y="5746"/>
                  </a:lnTo>
                  <a:lnTo>
                    <a:pt x="953" y="5838"/>
                  </a:lnTo>
                  <a:lnTo>
                    <a:pt x="738" y="5961"/>
                  </a:lnTo>
                  <a:lnTo>
                    <a:pt x="554" y="6115"/>
                  </a:lnTo>
                  <a:lnTo>
                    <a:pt x="400" y="6268"/>
                  </a:lnTo>
                  <a:lnTo>
                    <a:pt x="246" y="6484"/>
                  </a:lnTo>
                  <a:lnTo>
                    <a:pt x="154" y="6699"/>
                  </a:lnTo>
                  <a:lnTo>
                    <a:pt x="62" y="6914"/>
                  </a:lnTo>
                  <a:lnTo>
                    <a:pt x="1" y="7160"/>
                  </a:lnTo>
                  <a:lnTo>
                    <a:pt x="1" y="7405"/>
                  </a:lnTo>
                  <a:lnTo>
                    <a:pt x="1" y="7590"/>
                  </a:lnTo>
                  <a:lnTo>
                    <a:pt x="31" y="7774"/>
                  </a:lnTo>
                  <a:lnTo>
                    <a:pt x="124" y="8112"/>
                  </a:lnTo>
                  <a:lnTo>
                    <a:pt x="308" y="8419"/>
                  </a:lnTo>
                  <a:lnTo>
                    <a:pt x="523" y="8665"/>
                  </a:lnTo>
                  <a:lnTo>
                    <a:pt x="800" y="8880"/>
                  </a:lnTo>
                  <a:lnTo>
                    <a:pt x="1076" y="9065"/>
                  </a:lnTo>
                  <a:lnTo>
                    <a:pt x="1414" y="9157"/>
                  </a:lnTo>
                  <a:lnTo>
                    <a:pt x="1598" y="9187"/>
                  </a:lnTo>
                  <a:lnTo>
                    <a:pt x="2059" y="9187"/>
                  </a:lnTo>
                  <a:lnTo>
                    <a:pt x="2336" y="9126"/>
                  </a:lnTo>
                  <a:lnTo>
                    <a:pt x="2582" y="9003"/>
                  </a:lnTo>
                  <a:lnTo>
                    <a:pt x="2797" y="8880"/>
                  </a:lnTo>
                  <a:lnTo>
                    <a:pt x="3872" y="10724"/>
                  </a:lnTo>
                  <a:lnTo>
                    <a:pt x="3903" y="13059"/>
                  </a:lnTo>
                  <a:lnTo>
                    <a:pt x="3872" y="15394"/>
                  </a:lnTo>
                  <a:lnTo>
                    <a:pt x="5408" y="15394"/>
                  </a:lnTo>
                  <a:lnTo>
                    <a:pt x="5408" y="11154"/>
                  </a:lnTo>
                  <a:lnTo>
                    <a:pt x="6177" y="10355"/>
                  </a:lnTo>
                  <a:lnTo>
                    <a:pt x="6299" y="10447"/>
                  </a:lnTo>
                  <a:lnTo>
                    <a:pt x="6453" y="10509"/>
                  </a:lnTo>
                  <a:lnTo>
                    <a:pt x="6576" y="10570"/>
                  </a:lnTo>
                  <a:lnTo>
                    <a:pt x="6883" y="10570"/>
                  </a:lnTo>
                  <a:lnTo>
                    <a:pt x="7006" y="10539"/>
                  </a:lnTo>
                  <a:lnTo>
                    <a:pt x="7129" y="10478"/>
                  </a:lnTo>
                  <a:lnTo>
                    <a:pt x="7221" y="10416"/>
                  </a:lnTo>
                  <a:lnTo>
                    <a:pt x="7344" y="10294"/>
                  </a:lnTo>
                  <a:lnTo>
                    <a:pt x="7467" y="10140"/>
                  </a:lnTo>
                  <a:lnTo>
                    <a:pt x="7529" y="9956"/>
                  </a:lnTo>
                  <a:lnTo>
                    <a:pt x="7559" y="9771"/>
                  </a:lnTo>
                  <a:lnTo>
                    <a:pt x="7529" y="9618"/>
                  </a:lnTo>
                  <a:lnTo>
                    <a:pt x="7498" y="9464"/>
                  </a:lnTo>
                  <a:lnTo>
                    <a:pt x="7406" y="9310"/>
                  </a:lnTo>
                  <a:lnTo>
                    <a:pt x="7313" y="9218"/>
                  </a:lnTo>
                  <a:lnTo>
                    <a:pt x="7191" y="9095"/>
                  </a:lnTo>
                  <a:lnTo>
                    <a:pt x="7068" y="9034"/>
                  </a:lnTo>
                  <a:lnTo>
                    <a:pt x="6914" y="8972"/>
                  </a:lnTo>
                  <a:lnTo>
                    <a:pt x="6760" y="8972"/>
                  </a:lnTo>
                  <a:lnTo>
                    <a:pt x="6515" y="9003"/>
                  </a:lnTo>
                  <a:lnTo>
                    <a:pt x="6330" y="9095"/>
                  </a:lnTo>
                  <a:lnTo>
                    <a:pt x="6177" y="9218"/>
                  </a:lnTo>
                  <a:lnTo>
                    <a:pt x="6054" y="9372"/>
                  </a:lnTo>
                  <a:lnTo>
                    <a:pt x="5961" y="9556"/>
                  </a:lnTo>
                  <a:lnTo>
                    <a:pt x="5931" y="9771"/>
                  </a:lnTo>
                  <a:lnTo>
                    <a:pt x="5961" y="9986"/>
                  </a:lnTo>
                  <a:lnTo>
                    <a:pt x="6054" y="10201"/>
                  </a:lnTo>
                  <a:lnTo>
                    <a:pt x="5316" y="10785"/>
                  </a:lnTo>
                  <a:lnTo>
                    <a:pt x="5316" y="7713"/>
                  </a:lnTo>
                  <a:lnTo>
                    <a:pt x="6207" y="7067"/>
                  </a:lnTo>
                  <a:lnTo>
                    <a:pt x="6330" y="7252"/>
                  </a:lnTo>
                  <a:lnTo>
                    <a:pt x="6484" y="7375"/>
                  </a:lnTo>
                  <a:lnTo>
                    <a:pt x="6637" y="7528"/>
                  </a:lnTo>
                  <a:lnTo>
                    <a:pt x="6822" y="7620"/>
                  </a:lnTo>
                  <a:lnTo>
                    <a:pt x="7037" y="7713"/>
                  </a:lnTo>
                  <a:lnTo>
                    <a:pt x="7221" y="7805"/>
                  </a:lnTo>
                  <a:lnTo>
                    <a:pt x="7436" y="7836"/>
                  </a:lnTo>
                  <a:lnTo>
                    <a:pt x="7682" y="7836"/>
                  </a:lnTo>
                  <a:lnTo>
                    <a:pt x="8020" y="7805"/>
                  </a:lnTo>
                  <a:lnTo>
                    <a:pt x="8327" y="7713"/>
                  </a:lnTo>
                  <a:lnTo>
                    <a:pt x="8604" y="7590"/>
                  </a:lnTo>
                  <a:lnTo>
                    <a:pt x="8880" y="7405"/>
                  </a:lnTo>
                  <a:lnTo>
                    <a:pt x="9003" y="7252"/>
                  </a:lnTo>
                  <a:lnTo>
                    <a:pt x="9126" y="7129"/>
                  </a:lnTo>
                  <a:lnTo>
                    <a:pt x="9218" y="6975"/>
                  </a:lnTo>
                  <a:lnTo>
                    <a:pt x="9311" y="6791"/>
                  </a:lnTo>
                  <a:lnTo>
                    <a:pt x="9372" y="6606"/>
                  </a:lnTo>
                  <a:lnTo>
                    <a:pt x="9434" y="6422"/>
                  </a:lnTo>
                  <a:lnTo>
                    <a:pt x="9464" y="6238"/>
                  </a:lnTo>
                  <a:lnTo>
                    <a:pt x="9495" y="6053"/>
                  </a:lnTo>
                  <a:lnTo>
                    <a:pt x="9464" y="5869"/>
                  </a:lnTo>
                  <a:lnTo>
                    <a:pt x="9434" y="5685"/>
                  </a:lnTo>
                  <a:lnTo>
                    <a:pt x="9341" y="5347"/>
                  </a:lnTo>
                  <a:lnTo>
                    <a:pt x="9188" y="5039"/>
                  </a:lnTo>
                  <a:lnTo>
                    <a:pt x="8942" y="4763"/>
                  </a:lnTo>
                  <a:lnTo>
                    <a:pt x="8696" y="4548"/>
                  </a:lnTo>
                  <a:lnTo>
                    <a:pt x="8389" y="4363"/>
                  </a:lnTo>
                  <a:lnTo>
                    <a:pt x="8051" y="4271"/>
                  </a:lnTo>
                  <a:lnTo>
                    <a:pt x="7866" y="4241"/>
                  </a:lnTo>
                  <a:lnTo>
                    <a:pt x="7436" y="4241"/>
                  </a:lnTo>
                  <a:lnTo>
                    <a:pt x="7221" y="4302"/>
                  </a:lnTo>
                  <a:lnTo>
                    <a:pt x="7037" y="4363"/>
                  </a:lnTo>
                  <a:lnTo>
                    <a:pt x="7221" y="3995"/>
                  </a:lnTo>
                  <a:lnTo>
                    <a:pt x="7375" y="3626"/>
                  </a:lnTo>
                  <a:lnTo>
                    <a:pt x="7467" y="3227"/>
                  </a:lnTo>
                  <a:lnTo>
                    <a:pt x="7498" y="2796"/>
                  </a:lnTo>
                  <a:lnTo>
                    <a:pt x="7498" y="2520"/>
                  </a:lnTo>
                  <a:lnTo>
                    <a:pt x="7467" y="2274"/>
                  </a:lnTo>
                  <a:lnTo>
                    <a:pt x="7406" y="1998"/>
                  </a:lnTo>
                  <a:lnTo>
                    <a:pt x="7313" y="1752"/>
                  </a:lnTo>
                  <a:lnTo>
                    <a:pt x="7191" y="1537"/>
                  </a:lnTo>
                  <a:lnTo>
                    <a:pt x="7068" y="1291"/>
                  </a:lnTo>
                  <a:lnTo>
                    <a:pt x="6914" y="1076"/>
                  </a:lnTo>
                  <a:lnTo>
                    <a:pt x="6760" y="891"/>
                  </a:lnTo>
                  <a:lnTo>
                    <a:pt x="6576" y="707"/>
                  </a:lnTo>
                  <a:lnTo>
                    <a:pt x="6361" y="553"/>
                  </a:lnTo>
                  <a:lnTo>
                    <a:pt x="6146" y="400"/>
                  </a:lnTo>
                  <a:lnTo>
                    <a:pt x="5931" y="277"/>
                  </a:lnTo>
                  <a:lnTo>
                    <a:pt x="5685" y="185"/>
                  </a:lnTo>
                  <a:lnTo>
                    <a:pt x="5439" y="93"/>
                  </a:lnTo>
                  <a:lnTo>
                    <a:pt x="5193" y="31"/>
                  </a:lnTo>
                  <a:lnTo>
                    <a:pt x="4917" y="0"/>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3442302" y="2963944"/>
              <a:ext cx="61788" cy="154321"/>
            </a:xfrm>
            <a:custGeom>
              <a:avLst/>
              <a:gdLst/>
              <a:ahLst/>
              <a:cxnLst/>
              <a:rect l="l" t="t" r="r" b="b"/>
              <a:pathLst>
                <a:path w="800" h="1998" fill="none" extrusionOk="0">
                  <a:moveTo>
                    <a:pt x="1" y="1998"/>
                  </a:moveTo>
                  <a:lnTo>
                    <a:pt x="1" y="308"/>
                  </a:lnTo>
                  <a:lnTo>
                    <a:pt x="1" y="308"/>
                  </a:lnTo>
                  <a:lnTo>
                    <a:pt x="400" y="185"/>
                  </a:lnTo>
                  <a:lnTo>
                    <a:pt x="800" y="1"/>
                  </a:lnTo>
                  <a:lnTo>
                    <a:pt x="800" y="1"/>
                  </a:lnTo>
                  <a:lnTo>
                    <a:pt x="707" y="185"/>
                  </a:lnTo>
                  <a:lnTo>
                    <a:pt x="677" y="369"/>
                  </a:lnTo>
                  <a:lnTo>
                    <a:pt x="615" y="584"/>
                  </a:lnTo>
                  <a:lnTo>
                    <a:pt x="615" y="799"/>
                  </a:lnTo>
                  <a:lnTo>
                    <a:pt x="615" y="799"/>
                  </a:lnTo>
                  <a:lnTo>
                    <a:pt x="615" y="984"/>
                  </a:lnTo>
                  <a:lnTo>
                    <a:pt x="646" y="1168"/>
                  </a:lnTo>
                  <a:lnTo>
                    <a:pt x="707" y="1352"/>
                  </a:lnTo>
                  <a:lnTo>
                    <a:pt x="769" y="1506"/>
                  </a:lnTo>
                  <a:lnTo>
                    <a:pt x="1" y="19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3036501" y="2558138"/>
              <a:ext cx="733346" cy="1189071"/>
            </a:xfrm>
            <a:custGeom>
              <a:avLst/>
              <a:gdLst/>
              <a:ahLst/>
              <a:cxnLst/>
              <a:rect l="l" t="t" r="r" b="b"/>
              <a:pathLst>
                <a:path w="9495" h="15395" fill="none" extrusionOk="0">
                  <a:moveTo>
                    <a:pt x="4702" y="0"/>
                  </a:moveTo>
                  <a:lnTo>
                    <a:pt x="4702" y="0"/>
                  </a:lnTo>
                  <a:lnTo>
                    <a:pt x="4425" y="0"/>
                  </a:lnTo>
                  <a:lnTo>
                    <a:pt x="4149" y="62"/>
                  </a:lnTo>
                  <a:lnTo>
                    <a:pt x="3872" y="123"/>
                  </a:lnTo>
                  <a:lnTo>
                    <a:pt x="3626" y="216"/>
                  </a:lnTo>
                  <a:lnTo>
                    <a:pt x="3381" y="338"/>
                  </a:lnTo>
                  <a:lnTo>
                    <a:pt x="3135" y="492"/>
                  </a:lnTo>
                  <a:lnTo>
                    <a:pt x="2920" y="646"/>
                  </a:lnTo>
                  <a:lnTo>
                    <a:pt x="2735" y="830"/>
                  </a:lnTo>
                  <a:lnTo>
                    <a:pt x="2551" y="1014"/>
                  </a:lnTo>
                  <a:lnTo>
                    <a:pt x="2397" y="1229"/>
                  </a:lnTo>
                  <a:lnTo>
                    <a:pt x="2244" y="1475"/>
                  </a:lnTo>
                  <a:lnTo>
                    <a:pt x="2121" y="1721"/>
                  </a:lnTo>
                  <a:lnTo>
                    <a:pt x="2029" y="1967"/>
                  </a:lnTo>
                  <a:lnTo>
                    <a:pt x="1967" y="2243"/>
                  </a:lnTo>
                  <a:lnTo>
                    <a:pt x="1906" y="2520"/>
                  </a:lnTo>
                  <a:lnTo>
                    <a:pt x="1906" y="2796"/>
                  </a:lnTo>
                  <a:lnTo>
                    <a:pt x="1906" y="2796"/>
                  </a:lnTo>
                  <a:lnTo>
                    <a:pt x="1906" y="3042"/>
                  </a:lnTo>
                  <a:lnTo>
                    <a:pt x="1936" y="3288"/>
                  </a:lnTo>
                  <a:lnTo>
                    <a:pt x="1998" y="3503"/>
                  </a:lnTo>
                  <a:lnTo>
                    <a:pt x="2059" y="3749"/>
                  </a:lnTo>
                  <a:lnTo>
                    <a:pt x="2151" y="3964"/>
                  </a:lnTo>
                  <a:lnTo>
                    <a:pt x="2244" y="4148"/>
                  </a:lnTo>
                  <a:lnTo>
                    <a:pt x="2367" y="4363"/>
                  </a:lnTo>
                  <a:lnTo>
                    <a:pt x="2520" y="4548"/>
                  </a:lnTo>
                  <a:lnTo>
                    <a:pt x="2643" y="4701"/>
                  </a:lnTo>
                  <a:lnTo>
                    <a:pt x="2827" y="4886"/>
                  </a:lnTo>
                  <a:lnTo>
                    <a:pt x="2981" y="5009"/>
                  </a:lnTo>
                  <a:lnTo>
                    <a:pt x="3165" y="5162"/>
                  </a:lnTo>
                  <a:lnTo>
                    <a:pt x="3381" y="5255"/>
                  </a:lnTo>
                  <a:lnTo>
                    <a:pt x="3596" y="5377"/>
                  </a:lnTo>
                  <a:lnTo>
                    <a:pt x="3811" y="5439"/>
                  </a:lnTo>
                  <a:lnTo>
                    <a:pt x="4026" y="5531"/>
                  </a:lnTo>
                  <a:lnTo>
                    <a:pt x="4026" y="10109"/>
                  </a:lnTo>
                  <a:lnTo>
                    <a:pt x="3012" y="8696"/>
                  </a:lnTo>
                  <a:lnTo>
                    <a:pt x="3012" y="8696"/>
                  </a:lnTo>
                  <a:lnTo>
                    <a:pt x="3196" y="8511"/>
                  </a:lnTo>
                  <a:lnTo>
                    <a:pt x="3319" y="8327"/>
                  </a:lnTo>
                  <a:lnTo>
                    <a:pt x="3319" y="8327"/>
                  </a:lnTo>
                  <a:lnTo>
                    <a:pt x="3442" y="8112"/>
                  </a:lnTo>
                  <a:lnTo>
                    <a:pt x="3503" y="7897"/>
                  </a:lnTo>
                  <a:lnTo>
                    <a:pt x="3565" y="7651"/>
                  </a:lnTo>
                  <a:lnTo>
                    <a:pt x="3565" y="7405"/>
                  </a:lnTo>
                  <a:lnTo>
                    <a:pt x="3565" y="7405"/>
                  </a:lnTo>
                  <a:lnTo>
                    <a:pt x="3565" y="7221"/>
                  </a:lnTo>
                  <a:lnTo>
                    <a:pt x="3534" y="7037"/>
                  </a:lnTo>
                  <a:lnTo>
                    <a:pt x="3442" y="6699"/>
                  </a:lnTo>
                  <a:lnTo>
                    <a:pt x="3258" y="6422"/>
                  </a:lnTo>
                  <a:lnTo>
                    <a:pt x="3043" y="6146"/>
                  </a:lnTo>
                  <a:lnTo>
                    <a:pt x="2797" y="5931"/>
                  </a:lnTo>
                  <a:lnTo>
                    <a:pt x="2489" y="5746"/>
                  </a:lnTo>
                  <a:lnTo>
                    <a:pt x="2151" y="5654"/>
                  </a:lnTo>
                  <a:lnTo>
                    <a:pt x="1967" y="5623"/>
                  </a:lnTo>
                  <a:lnTo>
                    <a:pt x="1783" y="5623"/>
                  </a:lnTo>
                  <a:lnTo>
                    <a:pt x="1783" y="5623"/>
                  </a:lnTo>
                  <a:lnTo>
                    <a:pt x="1568" y="5623"/>
                  </a:lnTo>
                  <a:lnTo>
                    <a:pt x="1353" y="5685"/>
                  </a:lnTo>
                  <a:lnTo>
                    <a:pt x="1138" y="5746"/>
                  </a:lnTo>
                  <a:lnTo>
                    <a:pt x="953" y="5838"/>
                  </a:lnTo>
                  <a:lnTo>
                    <a:pt x="953" y="5838"/>
                  </a:lnTo>
                  <a:lnTo>
                    <a:pt x="738" y="5961"/>
                  </a:lnTo>
                  <a:lnTo>
                    <a:pt x="554" y="6115"/>
                  </a:lnTo>
                  <a:lnTo>
                    <a:pt x="400" y="6268"/>
                  </a:lnTo>
                  <a:lnTo>
                    <a:pt x="246" y="6484"/>
                  </a:lnTo>
                  <a:lnTo>
                    <a:pt x="154" y="6699"/>
                  </a:lnTo>
                  <a:lnTo>
                    <a:pt x="62" y="6914"/>
                  </a:lnTo>
                  <a:lnTo>
                    <a:pt x="1" y="7160"/>
                  </a:lnTo>
                  <a:lnTo>
                    <a:pt x="1" y="7405"/>
                  </a:lnTo>
                  <a:lnTo>
                    <a:pt x="1" y="7405"/>
                  </a:lnTo>
                  <a:lnTo>
                    <a:pt x="1" y="7590"/>
                  </a:lnTo>
                  <a:lnTo>
                    <a:pt x="31" y="7774"/>
                  </a:lnTo>
                  <a:lnTo>
                    <a:pt x="124" y="8112"/>
                  </a:lnTo>
                  <a:lnTo>
                    <a:pt x="308" y="8419"/>
                  </a:lnTo>
                  <a:lnTo>
                    <a:pt x="523" y="8665"/>
                  </a:lnTo>
                  <a:lnTo>
                    <a:pt x="800" y="8880"/>
                  </a:lnTo>
                  <a:lnTo>
                    <a:pt x="1076" y="9065"/>
                  </a:lnTo>
                  <a:lnTo>
                    <a:pt x="1414" y="9157"/>
                  </a:lnTo>
                  <a:lnTo>
                    <a:pt x="1598" y="9187"/>
                  </a:lnTo>
                  <a:lnTo>
                    <a:pt x="1783" y="9187"/>
                  </a:lnTo>
                  <a:lnTo>
                    <a:pt x="1783" y="9187"/>
                  </a:lnTo>
                  <a:lnTo>
                    <a:pt x="2059" y="9187"/>
                  </a:lnTo>
                  <a:lnTo>
                    <a:pt x="2336" y="9126"/>
                  </a:lnTo>
                  <a:lnTo>
                    <a:pt x="2582" y="9003"/>
                  </a:lnTo>
                  <a:lnTo>
                    <a:pt x="2797" y="8880"/>
                  </a:lnTo>
                  <a:lnTo>
                    <a:pt x="3872" y="10724"/>
                  </a:lnTo>
                  <a:lnTo>
                    <a:pt x="3872" y="10724"/>
                  </a:lnTo>
                  <a:lnTo>
                    <a:pt x="3903" y="13059"/>
                  </a:lnTo>
                  <a:lnTo>
                    <a:pt x="3872" y="15394"/>
                  </a:lnTo>
                  <a:lnTo>
                    <a:pt x="3872" y="15394"/>
                  </a:lnTo>
                  <a:lnTo>
                    <a:pt x="4272" y="15394"/>
                  </a:lnTo>
                  <a:lnTo>
                    <a:pt x="4272" y="15394"/>
                  </a:lnTo>
                  <a:lnTo>
                    <a:pt x="4579" y="15394"/>
                  </a:lnTo>
                  <a:lnTo>
                    <a:pt x="4579" y="15394"/>
                  </a:lnTo>
                  <a:lnTo>
                    <a:pt x="5408" y="15394"/>
                  </a:lnTo>
                  <a:lnTo>
                    <a:pt x="5408" y="11154"/>
                  </a:lnTo>
                  <a:lnTo>
                    <a:pt x="6177" y="10355"/>
                  </a:lnTo>
                  <a:lnTo>
                    <a:pt x="6177" y="10355"/>
                  </a:lnTo>
                  <a:lnTo>
                    <a:pt x="6299" y="10447"/>
                  </a:lnTo>
                  <a:lnTo>
                    <a:pt x="6453" y="10509"/>
                  </a:lnTo>
                  <a:lnTo>
                    <a:pt x="6576" y="10570"/>
                  </a:lnTo>
                  <a:lnTo>
                    <a:pt x="6760" y="10570"/>
                  </a:lnTo>
                  <a:lnTo>
                    <a:pt x="6760" y="10570"/>
                  </a:lnTo>
                  <a:lnTo>
                    <a:pt x="6883" y="10570"/>
                  </a:lnTo>
                  <a:lnTo>
                    <a:pt x="7006" y="10539"/>
                  </a:lnTo>
                  <a:lnTo>
                    <a:pt x="7129" y="10478"/>
                  </a:lnTo>
                  <a:lnTo>
                    <a:pt x="7221" y="10416"/>
                  </a:lnTo>
                  <a:lnTo>
                    <a:pt x="7221" y="10416"/>
                  </a:lnTo>
                  <a:lnTo>
                    <a:pt x="7344" y="10294"/>
                  </a:lnTo>
                  <a:lnTo>
                    <a:pt x="7467" y="10140"/>
                  </a:lnTo>
                  <a:lnTo>
                    <a:pt x="7529" y="9956"/>
                  </a:lnTo>
                  <a:lnTo>
                    <a:pt x="7559" y="9771"/>
                  </a:lnTo>
                  <a:lnTo>
                    <a:pt x="7559" y="9771"/>
                  </a:lnTo>
                  <a:lnTo>
                    <a:pt x="7529" y="9618"/>
                  </a:lnTo>
                  <a:lnTo>
                    <a:pt x="7498" y="9464"/>
                  </a:lnTo>
                  <a:lnTo>
                    <a:pt x="7406" y="9310"/>
                  </a:lnTo>
                  <a:lnTo>
                    <a:pt x="7313" y="9218"/>
                  </a:lnTo>
                  <a:lnTo>
                    <a:pt x="7191" y="9095"/>
                  </a:lnTo>
                  <a:lnTo>
                    <a:pt x="7068" y="9034"/>
                  </a:lnTo>
                  <a:lnTo>
                    <a:pt x="6914" y="8972"/>
                  </a:lnTo>
                  <a:lnTo>
                    <a:pt x="6760" y="8972"/>
                  </a:lnTo>
                  <a:lnTo>
                    <a:pt x="6760" y="8972"/>
                  </a:lnTo>
                  <a:lnTo>
                    <a:pt x="6515" y="9003"/>
                  </a:lnTo>
                  <a:lnTo>
                    <a:pt x="6330" y="9095"/>
                  </a:lnTo>
                  <a:lnTo>
                    <a:pt x="6330" y="9095"/>
                  </a:lnTo>
                  <a:lnTo>
                    <a:pt x="6177" y="9218"/>
                  </a:lnTo>
                  <a:lnTo>
                    <a:pt x="6054" y="9372"/>
                  </a:lnTo>
                  <a:lnTo>
                    <a:pt x="5961" y="9556"/>
                  </a:lnTo>
                  <a:lnTo>
                    <a:pt x="5931" y="9771"/>
                  </a:lnTo>
                  <a:lnTo>
                    <a:pt x="5931" y="9771"/>
                  </a:lnTo>
                  <a:lnTo>
                    <a:pt x="5961" y="9986"/>
                  </a:lnTo>
                  <a:lnTo>
                    <a:pt x="6054" y="10201"/>
                  </a:lnTo>
                  <a:lnTo>
                    <a:pt x="5316" y="10785"/>
                  </a:lnTo>
                  <a:lnTo>
                    <a:pt x="5316" y="7713"/>
                  </a:lnTo>
                  <a:lnTo>
                    <a:pt x="6207" y="7067"/>
                  </a:lnTo>
                  <a:lnTo>
                    <a:pt x="6207" y="7067"/>
                  </a:lnTo>
                  <a:lnTo>
                    <a:pt x="6330" y="7252"/>
                  </a:lnTo>
                  <a:lnTo>
                    <a:pt x="6484" y="7375"/>
                  </a:lnTo>
                  <a:lnTo>
                    <a:pt x="6637" y="7528"/>
                  </a:lnTo>
                  <a:lnTo>
                    <a:pt x="6822" y="7620"/>
                  </a:lnTo>
                  <a:lnTo>
                    <a:pt x="7037" y="7713"/>
                  </a:lnTo>
                  <a:lnTo>
                    <a:pt x="7221" y="7805"/>
                  </a:lnTo>
                  <a:lnTo>
                    <a:pt x="7436" y="7836"/>
                  </a:lnTo>
                  <a:lnTo>
                    <a:pt x="7682" y="7836"/>
                  </a:lnTo>
                  <a:lnTo>
                    <a:pt x="7682" y="7836"/>
                  </a:lnTo>
                  <a:lnTo>
                    <a:pt x="8020" y="7805"/>
                  </a:lnTo>
                  <a:lnTo>
                    <a:pt x="8327" y="7713"/>
                  </a:lnTo>
                  <a:lnTo>
                    <a:pt x="8604" y="7590"/>
                  </a:lnTo>
                  <a:lnTo>
                    <a:pt x="8880" y="7405"/>
                  </a:lnTo>
                  <a:lnTo>
                    <a:pt x="8880" y="7405"/>
                  </a:lnTo>
                  <a:lnTo>
                    <a:pt x="9003" y="7252"/>
                  </a:lnTo>
                  <a:lnTo>
                    <a:pt x="9126" y="7129"/>
                  </a:lnTo>
                  <a:lnTo>
                    <a:pt x="9218" y="6975"/>
                  </a:lnTo>
                  <a:lnTo>
                    <a:pt x="9311" y="6791"/>
                  </a:lnTo>
                  <a:lnTo>
                    <a:pt x="9372" y="6606"/>
                  </a:lnTo>
                  <a:lnTo>
                    <a:pt x="9434" y="6422"/>
                  </a:lnTo>
                  <a:lnTo>
                    <a:pt x="9464" y="6238"/>
                  </a:lnTo>
                  <a:lnTo>
                    <a:pt x="9495" y="6053"/>
                  </a:lnTo>
                  <a:lnTo>
                    <a:pt x="9495" y="6053"/>
                  </a:lnTo>
                  <a:lnTo>
                    <a:pt x="9464" y="5869"/>
                  </a:lnTo>
                  <a:lnTo>
                    <a:pt x="9434" y="5685"/>
                  </a:lnTo>
                  <a:lnTo>
                    <a:pt x="9341" y="5347"/>
                  </a:lnTo>
                  <a:lnTo>
                    <a:pt x="9188" y="5039"/>
                  </a:lnTo>
                  <a:lnTo>
                    <a:pt x="8942" y="4763"/>
                  </a:lnTo>
                  <a:lnTo>
                    <a:pt x="8696" y="4548"/>
                  </a:lnTo>
                  <a:lnTo>
                    <a:pt x="8389" y="4363"/>
                  </a:lnTo>
                  <a:lnTo>
                    <a:pt x="8051" y="4271"/>
                  </a:lnTo>
                  <a:lnTo>
                    <a:pt x="7866" y="4241"/>
                  </a:lnTo>
                  <a:lnTo>
                    <a:pt x="7682" y="4241"/>
                  </a:lnTo>
                  <a:lnTo>
                    <a:pt x="7682" y="4241"/>
                  </a:lnTo>
                  <a:lnTo>
                    <a:pt x="7436" y="4241"/>
                  </a:lnTo>
                  <a:lnTo>
                    <a:pt x="7436" y="4241"/>
                  </a:lnTo>
                  <a:lnTo>
                    <a:pt x="7221" y="4302"/>
                  </a:lnTo>
                  <a:lnTo>
                    <a:pt x="7037" y="4363"/>
                  </a:lnTo>
                  <a:lnTo>
                    <a:pt x="7037" y="4363"/>
                  </a:lnTo>
                  <a:lnTo>
                    <a:pt x="7221" y="3995"/>
                  </a:lnTo>
                  <a:lnTo>
                    <a:pt x="7375" y="3626"/>
                  </a:lnTo>
                  <a:lnTo>
                    <a:pt x="7467" y="3227"/>
                  </a:lnTo>
                  <a:lnTo>
                    <a:pt x="7498" y="2796"/>
                  </a:lnTo>
                  <a:lnTo>
                    <a:pt x="7498" y="2796"/>
                  </a:lnTo>
                  <a:lnTo>
                    <a:pt x="7498" y="2520"/>
                  </a:lnTo>
                  <a:lnTo>
                    <a:pt x="7467" y="2274"/>
                  </a:lnTo>
                  <a:lnTo>
                    <a:pt x="7406" y="1998"/>
                  </a:lnTo>
                  <a:lnTo>
                    <a:pt x="7313" y="1752"/>
                  </a:lnTo>
                  <a:lnTo>
                    <a:pt x="7191" y="1537"/>
                  </a:lnTo>
                  <a:lnTo>
                    <a:pt x="7068" y="1291"/>
                  </a:lnTo>
                  <a:lnTo>
                    <a:pt x="6914" y="1076"/>
                  </a:lnTo>
                  <a:lnTo>
                    <a:pt x="6760" y="891"/>
                  </a:lnTo>
                  <a:lnTo>
                    <a:pt x="6576" y="707"/>
                  </a:lnTo>
                  <a:lnTo>
                    <a:pt x="6361" y="553"/>
                  </a:lnTo>
                  <a:lnTo>
                    <a:pt x="6146" y="400"/>
                  </a:lnTo>
                  <a:lnTo>
                    <a:pt x="5931" y="277"/>
                  </a:lnTo>
                  <a:lnTo>
                    <a:pt x="5685" y="185"/>
                  </a:lnTo>
                  <a:lnTo>
                    <a:pt x="5439" y="93"/>
                  </a:lnTo>
                  <a:lnTo>
                    <a:pt x="5193" y="31"/>
                  </a:lnTo>
                  <a:lnTo>
                    <a:pt x="4917" y="0"/>
                  </a:lnTo>
                  <a:lnTo>
                    <a:pt x="4917" y="0"/>
                  </a:lnTo>
                  <a:lnTo>
                    <a:pt x="47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2428958" y="2880914"/>
              <a:ext cx="356053" cy="355988"/>
            </a:xfrm>
            <a:custGeom>
              <a:avLst/>
              <a:gdLst/>
              <a:ahLst/>
              <a:cxnLst/>
              <a:rect l="l" t="t" r="r" b="b"/>
              <a:pathLst>
                <a:path w="4610" h="4609" extrusionOk="0">
                  <a:moveTo>
                    <a:pt x="2674" y="0"/>
                  </a:moveTo>
                  <a:lnTo>
                    <a:pt x="2398" y="31"/>
                  </a:lnTo>
                  <a:lnTo>
                    <a:pt x="2121" y="92"/>
                  </a:lnTo>
                  <a:lnTo>
                    <a:pt x="1875" y="184"/>
                  </a:lnTo>
                  <a:lnTo>
                    <a:pt x="1629" y="277"/>
                  </a:lnTo>
                  <a:lnTo>
                    <a:pt x="1384" y="400"/>
                  </a:lnTo>
                  <a:lnTo>
                    <a:pt x="1168" y="553"/>
                  </a:lnTo>
                  <a:lnTo>
                    <a:pt x="984" y="707"/>
                  </a:lnTo>
                  <a:lnTo>
                    <a:pt x="769" y="891"/>
                  </a:lnTo>
                  <a:lnTo>
                    <a:pt x="615" y="1106"/>
                  </a:lnTo>
                  <a:lnTo>
                    <a:pt x="462" y="1321"/>
                  </a:lnTo>
                  <a:lnTo>
                    <a:pt x="339" y="1536"/>
                  </a:lnTo>
                  <a:lnTo>
                    <a:pt x="216" y="1782"/>
                  </a:lnTo>
                  <a:lnTo>
                    <a:pt x="124" y="2028"/>
                  </a:lnTo>
                  <a:lnTo>
                    <a:pt x="62" y="2305"/>
                  </a:lnTo>
                  <a:lnTo>
                    <a:pt x="32" y="2581"/>
                  </a:lnTo>
                  <a:lnTo>
                    <a:pt x="1" y="2858"/>
                  </a:lnTo>
                  <a:lnTo>
                    <a:pt x="32" y="3319"/>
                  </a:lnTo>
                  <a:lnTo>
                    <a:pt x="155" y="3749"/>
                  </a:lnTo>
                  <a:lnTo>
                    <a:pt x="308" y="4148"/>
                  </a:lnTo>
                  <a:lnTo>
                    <a:pt x="554" y="4517"/>
                  </a:lnTo>
                  <a:lnTo>
                    <a:pt x="738" y="4578"/>
                  </a:lnTo>
                  <a:lnTo>
                    <a:pt x="953" y="4609"/>
                  </a:lnTo>
                  <a:lnTo>
                    <a:pt x="1168" y="4578"/>
                  </a:lnTo>
                  <a:lnTo>
                    <a:pt x="1414" y="4486"/>
                  </a:lnTo>
                  <a:lnTo>
                    <a:pt x="1629" y="4332"/>
                  </a:lnTo>
                  <a:lnTo>
                    <a:pt x="1783" y="4148"/>
                  </a:lnTo>
                  <a:lnTo>
                    <a:pt x="1967" y="3872"/>
                  </a:lnTo>
                  <a:lnTo>
                    <a:pt x="2090" y="3749"/>
                  </a:lnTo>
                  <a:lnTo>
                    <a:pt x="2213" y="3626"/>
                  </a:lnTo>
                  <a:lnTo>
                    <a:pt x="2398" y="3595"/>
                  </a:lnTo>
                  <a:lnTo>
                    <a:pt x="2490" y="3564"/>
                  </a:lnTo>
                  <a:lnTo>
                    <a:pt x="2551" y="3503"/>
                  </a:lnTo>
                  <a:lnTo>
                    <a:pt x="2613" y="3411"/>
                  </a:lnTo>
                  <a:lnTo>
                    <a:pt x="2643" y="3288"/>
                  </a:lnTo>
                  <a:lnTo>
                    <a:pt x="2643" y="3011"/>
                  </a:lnTo>
                  <a:lnTo>
                    <a:pt x="2705" y="2827"/>
                  </a:lnTo>
                  <a:lnTo>
                    <a:pt x="2828" y="2704"/>
                  </a:lnTo>
                  <a:lnTo>
                    <a:pt x="2981" y="2581"/>
                  </a:lnTo>
                  <a:lnTo>
                    <a:pt x="3135" y="2489"/>
                  </a:lnTo>
                  <a:lnTo>
                    <a:pt x="3319" y="2427"/>
                  </a:lnTo>
                  <a:lnTo>
                    <a:pt x="3504" y="2397"/>
                  </a:lnTo>
                  <a:lnTo>
                    <a:pt x="3872" y="2335"/>
                  </a:lnTo>
                  <a:lnTo>
                    <a:pt x="4057" y="2274"/>
                  </a:lnTo>
                  <a:lnTo>
                    <a:pt x="4241" y="2182"/>
                  </a:lnTo>
                  <a:lnTo>
                    <a:pt x="4395" y="2089"/>
                  </a:lnTo>
                  <a:lnTo>
                    <a:pt x="4518" y="1967"/>
                  </a:lnTo>
                  <a:lnTo>
                    <a:pt x="4579" y="1782"/>
                  </a:lnTo>
                  <a:lnTo>
                    <a:pt x="4610" y="1598"/>
                  </a:lnTo>
                  <a:lnTo>
                    <a:pt x="4610" y="1414"/>
                  </a:lnTo>
                  <a:lnTo>
                    <a:pt x="4548" y="1229"/>
                  </a:lnTo>
                  <a:lnTo>
                    <a:pt x="4487" y="1076"/>
                  </a:lnTo>
                  <a:lnTo>
                    <a:pt x="4364" y="922"/>
                  </a:lnTo>
                  <a:lnTo>
                    <a:pt x="4241" y="768"/>
                  </a:lnTo>
                  <a:lnTo>
                    <a:pt x="4087" y="645"/>
                  </a:lnTo>
                  <a:lnTo>
                    <a:pt x="3780" y="400"/>
                  </a:lnTo>
                  <a:lnTo>
                    <a:pt x="3442" y="215"/>
                  </a:lnTo>
                  <a:lnTo>
                    <a:pt x="3043" y="92"/>
                  </a:lnTo>
                  <a:lnTo>
                    <a:pt x="2674"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2471670" y="2880914"/>
              <a:ext cx="401159" cy="443807"/>
            </a:xfrm>
            <a:custGeom>
              <a:avLst/>
              <a:gdLst/>
              <a:ahLst/>
              <a:cxnLst/>
              <a:rect l="l" t="t" r="r" b="b"/>
              <a:pathLst>
                <a:path w="5194" h="5746" extrusionOk="0">
                  <a:moveTo>
                    <a:pt x="2121" y="0"/>
                  </a:moveTo>
                  <a:lnTo>
                    <a:pt x="2490" y="92"/>
                  </a:lnTo>
                  <a:lnTo>
                    <a:pt x="2889" y="215"/>
                  </a:lnTo>
                  <a:lnTo>
                    <a:pt x="3227" y="400"/>
                  </a:lnTo>
                  <a:lnTo>
                    <a:pt x="3534" y="645"/>
                  </a:lnTo>
                  <a:lnTo>
                    <a:pt x="3688" y="768"/>
                  </a:lnTo>
                  <a:lnTo>
                    <a:pt x="3811" y="922"/>
                  </a:lnTo>
                  <a:lnTo>
                    <a:pt x="3934" y="1076"/>
                  </a:lnTo>
                  <a:lnTo>
                    <a:pt x="3995" y="1229"/>
                  </a:lnTo>
                  <a:lnTo>
                    <a:pt x="4057" y="1414"/>
                  </a:lnTo>
                  <a:lnTo>
                    <a:pt x="4057" y="1598"/>
                  </a:lnTo>
                  <a:lnTo>
                    <a:pt x="4026" y="1782"/>
                  </a:lnTo>
                  <a:lnTo>
                    <a:pt x="3965" y="1967"/>
                  </a:lnTo>
                  <a:lnTo>
                    <a:pt x="3842" y="2089"/>
                  </a:lnTo>
                  <a:lnTo>
                    <a:pt x="3688" y="2182"/>
                  </a:lnTo>
                  <a:lnTo>
                    <a:pt x="3504" y="2274"/>
                  </a:lnTo>
                  <a:lnTo>
                    <a:pt x="3319" y="2335"/>
                  </a:lnTo>
                  <a:lnTo>
                    <a:pt x="2951" y="2397"/>
                  </a:lnTo>
                  <a:lnTo>
                    <a:pt x="2766" y="2427"/>
                  </a:lnTo>
                  <a:lnTo>
                    <a:pt x="2582" y="2489"/>
                  </a:lnTo>
                  <a:lnTo>
                    <a:pt x="2428" y="2581"/>
                  </a:lnTo>
                  <a:lnTo>
                    <a:pt x="2275" y="2704"/>
                  </a:lnTo>
                  <a:lnTo>
                    <a:pt x="2152" y="2827"/>
                  </a:lnTo>
                  <a:lnTo>
                    <a:pt x="2090" y="3011"/>
                  </a:lnTo>
                  <a:lnTo>
                    <a:pt x="2090" y="3288"/>
                  </a:lnTo>
                  <a:lnTo>
                    <a:pt x="2060" y="3411"/>
                  </a:lnTo>
                  <a:lnTo>
                    <a:pt x="1998" y="3503"/>
                  </a:lnTo>
                  <a:lnTo>
                    <a:pt x="1937" y="3564"/>
                  </a:lnTo>
                  <a:lnTo>
                    <a:pt x="1845" y="3595"/>
                  </a:lnTo>
                  <a:lnTo>
                    <a:pt x="1660" y="3626"/>
                  </a:lnTo>
                  <a:lnTo>
                    <a:pt x="1537" y="3749"/>
                  </a:lnTo>
                  <a:lnTo>
                    <a:pt x="1414" y="3872"/>
                  </a:lnTo>
                  <a:lnTo>
                    <a:pt x="1230" y="4148"/>
                  </a:lnTo>
                  <a:lnTo>
                    <a:pt x="1076" y="4332"/>
                  </a:lnTo>
                  <a:lnTo>
                    <a:pt x="861" y="4486"/>
                  </a:lnTo>
                  <a:lnTo>
                    <a:pt x="615" y="4578"/>
                  </a:lnTo>
                  <a:lnTo>
                    <a:pt x="400" y="4609"/>
                  </a:lnTo>
                  <a:lnTo>
                    <a:pt x="185" y="4578"/>
                  </a:lnTo>
                  <a:lnTo>
                    <a:pt x="1" y="4517"/>
                  </a:lnTo>
                  <a:lnTo>
                    <a:pt x="185" y="4793"/>
                  </a:lnTo>
                  <a:lnTo>
                    <a:pt x="431" y="5008"/>
                  </a:lnTo>
                  <a:lnTo>
                    <a:pt x="708" y="5224"/>
                  </a:lnTo>
                  <a:lnTo>
                    <a:pt x="984" y="5408"/>
                  </a:lnTo>
                  <a:lnTo>
                    <a:pt x="1291" y="5531"/>
                  </a:lnTo>
                  <a:lnTo>
                    <a:pt x="1629" y="5654"/>
                  </a:lnTo>
                  <a:lnTo>
                    <a:pt x="1967" y="5715"/>
                  </a:lnTo>
                  <a:lnTo>
                    <a:pt x="2336" y="5746"/>
                  </a:lnTo>
                  <a:lnTo>
                    <a:pt x="2613" y="5715"/>
                  </a:lnTo>
                  <a:lnTo>
                    <a:pt x="2920" y="5684"/>
                  </a:lnTo>
                  <a:lnTo>
                    <a:pt x="3196" y="5592"/>
                  </a:lnTo>
                  <a:lnTo>
                    <a:pt x="3442" y="5500"/>
                  </a:lnTo>
                  <a:lnTo>
                    <a:pt x="3688" y="5377"/>
                  </a:lnTo>
                  <a:lnTo>
                    <a:pt x="3934" y="5254"/>
                  </a:lnTo>
                  <a:lnTo>
                    <a:pt x="4149" y="5070"/>
                  </a:lnTo>
                  <a:lnTo>
                    <a:pt x="4364" y="4886"/>
                  </a:lnTo>
                  <a:lnTo>
                    <a:pt x="4548" y="4701"/>
                  </a:lnTo>
                  <a:lnTo>
                    <a:pt x="4702" y="4455"/>
                  </a:lnTo>
                  <a:lnTo>
                    <a:pt x="4856" y="4240"/>
                  </a:lnTo>
                  <a:lnTo>
                    <a:pt x="4979" y="3994"/>
                  </a:lnTo>
                  <a:lnTo>
                    <a:pt x="5071" y="3718"/>
                  </a:lnTo>
                  <a:lnTo>
                    <a:pt x="5163" y="3441"/>
                  </a:lnTo>
                  <a:lnTo>
                    <a:pt x="5194" y="3165"/>
                  </a:lnTo>
                  <a:lnTo>
                    <a:pt x="5194" y="2858"/>
                  </a:lnTo>
                  <a:lnTo>
                    <a:pt x="5194" y="2581"/>
                  </a:lnTo>
                  <a:lnTo>
                    <a:pt x="5163" y="2274"/>
                  </a:lnTo>
                  <a:lnTo>
                    <a:pt x="5071" y="1997"/>
                  </a:lnTo>
                  <a:lnTo>
                    <a:pt x="4979" y="1752"/>
                  </a:lnTo>
                  <a:lnTo>
                    <a:pt x="4856" y="1475"/>
                  </a:lnTo>
                  <a:lnTo>
                    <a:pt x="4702" y="1260"/>
                  </a:lnTo>
                  <a:lnTo>
                    <a:pt x="4548" y="1045"/>
                  </a:lnTo>
                  <a:lnTo>
                    <a:pt x="4364" y="830"/>
                  </a:lnTo>
                  <a:lnTo>
                    <a:pt x="4149" y="645"/>
                  </a:lnTo>
                  <a:lnTo>
                    <a:pt x="3934" y="461"/>
                  </a:lnTo>
                  <a:lnTo>
                    <a:pt x="3688" y="338"/>
                  </a:lnTo>
                  <a:lnTo>
                    <a:pt x="3442" y="215"/>
                  </a:lnTo>
                  <a:lnTo>
                    <a:pt x="3196" y="123"/>
                  </a:lnTo>
                  <a:lnTo>
                    <a:pt x="2920" y="31"/>
                  </a:lnTo>
                  <a:lnTo>
                    <a:pt x="2613"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2322218" y="3215507"/>
              <a:ext cx="237343" cy="284852"/>
            </a:xfrm>
            <a:custGeom>
              <a:avLst/>
              <a:gdLst/>
              <a:ahLst/>
              <a:cxnLst/>
              <a:rect l="l" t="t" r="r" b="b"/>
              <a:pathLst>
                <a:path w="3073" h="3688" extrusionOk="0">
                  <a:moveTo>
                    <a:pt x="1475" y="0"/>
                  </a:moveTo>
                  <a:lnTo>
                    <a:pt x="1629" y="123"/>
                  </a:lnTo>
                  <a:lnTo>
                    <a:pt x="1782" y="216"/>
                  </a:lnTo>
                  <a:lnTo>
                    <a:pt x="1905" y="369"/>
                  </a:lnTo>
                  <a:lnTo>
                    <a:pt x="1997" y="523"/>
                  </a:lnTo>
                  <a:lnTo>
                    <a:pt x="2028" y="646"/>
                  </a:lnTo>
                  <a:lnTo>
                    <a:pt x="2059" y="769"/>
                  </a:lnTo>
                  <a:lnTo>
                    <a:pt x="2059" y="892"/>
                  </a:lnTo>
                  <a:lnTo>
                    <a:pt x="2059" y="984"/>
                  </a:lnTo>
                  <a:lnTo>
                    <a:pt x="2028" y="1107"/>
                  </a:lnTo>
                  <a:lnTo>
                    <a:pt x="1967" y="1199"/>
                  </a:lnTo>
                  <a:lnTo>
                    <a:pt x="1875" y="1291"/>
                  </a:lnTo>
                  <a:lnTo>
                    <a:pt x="1813" y="1383"/>
                  </a:lnTo>
                  <a:lnTo>
                    <a:pt x="1598" y="1475"/>
                  </a:lnTo>
                  <a:lnTo>
                    <a:pt x="1506" y="1537"/>
                  </a:lnTo>
                  <a:lnTo>
                    <a:pt x="1444" y="1629"/>
                  </a:lnTo>
                  <a:lnTo>
                    <a:pt x="1414" y="1721"/>
                  </a:lnTo>
                  <a:lnTo>
                    <a:pt x="1414" y="1813"/>
                  </a:lnTo>
                  <a:lnTo>
                    <a:pt x="1475" y="1998"/>
                  </a:lnTo>
                  <a:lnTo>
                    <a:pt x="1506" y="2182"/>
                  </a:lnTo>
                  <a:lnTo>
                    <a:pt x="1506" y="2274"/>
                  </a:lnTo>
                  <a:lnTo>
                    <a:pt x="1444" y="2336"/>
                  </a:lnTo>
                  <a:lnTo>
                    <a:pt x="1352" y="2428"/>
                  </a:lnTo>
                  <a:lnTo>
                    <a:pt x="1229" y="2459"/>
                  </a:lnTo>
                  <a:lnTo>
                    <a:pt x="1106" y="2459"/>
                  </a:lnTo>
                  <a:lnTo>
                    <a:pt x="1014" y="2520"/>
                  </a:lnTo>
                  <a:lnTo>
                    <a:pt x="953" y="2581"/>
                  </a:lnTo>
                  <a:lnTo>
                    <a:pt x="922" y="2643"/>
                  </a:lnTo>
                  <a:lnTo>
                    <a:pt x="861" y="2797"/>
                  </a:lnTo>
                  <a:lnTo>
                    <a:pt x="830" y="2950"/>
                  </a:lnTo>
                  <a:lnTo>
                    <a:pt x="768" y="3104"/>
                  </a:lnTo>
                  <a:lnTo>
                    <a:pt x="645" y="3227"/>
                  </a:lnTo>
                  <a:lnTo>
                    <a:pt x="492" y="3257"/>
                  </a:lnTo>
                  <a:lnTo>
                    <a:pt x="338" y="3288"/>
                  </a:lnTo>
                  <a:lnTo>
                    <a:pt x="185" y="3288"/>
                  </a:lnTo>
                  <a:lnTo>
                    <a:pt x="0" y="3227"/>
                  </a:lnTo>
                  <a:lnTo>
                    <a:pt x="246" y="3442"/>
                  </a:lnTo>
                  <a:lnTo>
                    <a:pt x="553" y="3565"/>
                  </a:lnTo>
                  <a:lnTo>
                    <a:pt x="891" y="3657"/>
                  </a:lnTo>
                  <a:lnTo>
                    <a:pt x="1229" y="3688"/>
                  </a:lnTo>
                  <a:lnTo>
                    <a:pt x="1414" y="3688"/>
                  </a:lnTo>
                  <a:lnTo>
                    <a:pt x="1598" y="3657"/>
                  </a:lnTo>
                  <a:lnTo>
                    <a:pt x="1936" y="3565"/>
                  </a:lnTo>
                  <a:lnTo>
                    <a:pt x="2243" y="3380"/>
                  </a:lnTo>
                  <a:lnTo>
                    <a:pt x="2520" y="3165"/>
                  </a:lnTo>
                  <a:lnTo>
                    <a:pt x="2766" y="2889"/>
                  </a:lnTo>
                  <a:lnTo>
                    <a:pt x="2919" y="2581"/>
                  </a:lnTo>
                  <a:lnTo>
                    <a:pt x="3042" y="2213"/>
                  </a:lnTo>
                  <a:lnTo>
                    <a:pt x="3073" y="2028"/>
                  </a:lnTo>
                  <a:lnTo>
                    <a:pt x="3073" y="1844"/>
                  </a:lnTo>
                  <a:lnTo>
                    <a:pt x="3042" y="1506"/>
                  </a:lnTo>
                  <a:lnTo>
                    <a:pt x="2950" y="1168"/>
                  </a:lnTo>
                  <a:lnTo>
                    <a:pt x="2796" y="892"/>
                  </a:lnTo>
                  <a:lnTo>
                    <a:pt x="2612" y="615"/>
                  </a:lnTo>
                  <a:lnTo>
                    <a:pt x="2366" y="400"/>
                  </a:lnTo>
                  <a:lnTo>
                    <a:pt x="2090" y="216"/>
                  </a:lnTo>
                  <a:lnTo>
                    <a:pt x="1782" y="93"/>
                  </a:lnTo>
                  <a:lnTo>
                    <a:pt x="1475"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2272400" y="3215507"/>
              <a:ext cx="208843" cy="254034"/>
            </a:xfrm>
            <a:custGeom>
              <a:avLst/>
              <a:gdLst/>
              <a:ahLst/>
              <a:cxnLst/>
              <a:rect l="l" t="t" r="r" b="b"/>
              <a:pathLst>
                <a:path w="2704" h="3289" extrusionOk="0">
                  <a:moveTo>
                    <a:pt x="1690" y="0"/>
                  </a:moveTo>
                  <a:lnTo>
                    <a:pt x="1506" y="31"/>
                  </a:lnTo>
                  <a:lnTo>
                    <a:pt x="1137" y="154"/>
                  </a:lnTo>
                  <a:lnTo>
                    <a:pt x="830" y="308"/>
                  </a:lnTo>
                  <a:lnTo>
                    <a:pt x="553" y="554"/>
                  </a:lnTo>
                  <a:lnTo>
                    <a:pt x="338" y="799"/>
                  </a:lnTo>
                  <a:lnTo>
                    <a:pt x="154" y="1137"/>
                  </a:lnTo>
                  <a:lnTo>
                    <a:pt x="61" y="1475"/>
                  </a:lnTo>
                  <a:lnTo>
                    <a:pt x="31" y="1660"/>
                  </a:lnTo>
                  <a:lnTo>
                    <a:pt x="0" y="1844"/>
                  </a:lnTo>
                  <a:lnTo>
                    <a:pt x="31" y="2059"/>
                  </a:lnTo>
                  <a:lnTo>
                    <a:pt x="61" y="2243"/>
                  </a:lnTo>
                  <a:lnTo>
                    <a:pt x="123" y="2428"/>
                  </a:lnTo>
                  <a:lnTo>
                    <a:pt x="184" y="2612"/>
                  </a:lnTo>
                  <a:lnTo>
                    <a:pt x="277" y="2797"/>
                  </a:lnTo>
                  <a:lnTo>
                    <a:pt x="369" y="2950"/>
                  </a:lnTo>
                  <a:lnTo>
                    <a:pt x="492" y="3104"/>
                  </a:lnTo>
                  <a:lnTo>
                    <a:pt x="645" y="3227"/>
                  </a:lnTo>
                  <a:lnTo>
                    <a:pt x="830" y="3288"/>
                  </a:lnTo>
                  <a:lnTo>
                    <a:pt x="983" y="3288"/>
                  </a:lnTo>
                  <a:lnTo>
                    <a:pt x="1137" y="3257"/>
                  </a:lnTo>
                  <a:lnTo>
                    <a:pt x="1290" y="3227"/>
                  </a:lnTo>
                  <a:lnTo>
                    <a:pt x="1413" y="3104"/>
                  </a:lnTo>
                  <a:lnTo>
                    <a:pt x="1475" y="2950"/>
                  </a:lnTo>
                  <a:lnTo>
                    <a:pt x="1506" y="2797"/>
                  </a:lnTo>
                  <a:lnTo>
                    <a:pt x="1567" y="2643"/>
                  </a:lnTo>
                  <a:lnTo>
                    <a:pt x="1598" y="2581"/>
                  </a:lnTo>
                  <a:lnTo>
                    <a:pt x="1659" y="2520"/>
                  </a:lnTo>
                  <a:lnTo>
                    <a:pt x="1751" y="2459"/>
                  </a:lnTo>
                  <a:lnTo>
                    <a:pt x="1874" y="2459"/>
                  </a:lnTo>
                  <a:lnTo>
                    <a:pt x="1997" y="2428"/>
                  </a:lnTo>
                  <a:lnTo>
                    <a:pt x="2089" y="2336"/>
                  </a:lnTo>
                  <a:lnTo>
                    <a:pt x="2151" y="2274"/>
                  </a:lnTo>
                  <a:lnTo>
                    <a:pt x="2151" y="2182"/>
                  </a:lnTo>
                  <a:lnTo>
                    <a:pt x="2120" y="1998"/>
                  </a:lnTo>
                  <a:lnTo>
                    <a:pt x="2059" y="1813"/>
                  </a:lnTo>
                  <a:lnTo>
                    <a:pt x="2059" y="1721"/>
                  </a:lnTo>
                  <a:lnTo>
                    <a:pt x="2089" y="1629"/>
                  </a:lnTo>
                  <a:lnTo>
                    <a:pt x="2151" y="1537"/>
                  </a:lnTo>
                  <a:lnTo>
                    <a:pt x="2243" y="1475"/>
                  </a:lnTo>
                  <a:lnTo>
                    <a:pt x="2458" y="1383"/>
                  </a:lnTo>
                  <a:lnTo>
                    <a:pt x="2520" y="1291"/>
                  </a:lnTo>
                  <a:lnTo>
                    <a:pt x="2612" y="1199"/>
                  </a:lnTo>
                  <a:lnTo>
                    <a:pt x="2673" y="1107"/>
                  </a:lnTo>
                  <a:lnTo>
                    <a:pt x="2704" y="984"/>
                  </a:lnTo>
                  <a:lnTo>
                    <a:pt x="2704" y="892"/>
                  </a:lnTo>
                  <a:lnTo>
                    <a:pt x="2704" y="769"/>
                  </a:lnTo>
                  <a:lnTo>
                    <a:pt x="2673" y="646"/>
                  </a:lnTo>
                  <a:lnTo>
                    <a:pt x="2642" y="523"/>
                  </a:lnTo>
                  <a:lnTo>
                    <a:pt x="2550" y="369"/>
                  </a:lnTo>
                  <a:lnTo>
                    <a:pt x="2427" y="216"/>
                  </a:lnTo>
                  <a:lnTo>
                    <a:pt x="2274" y="123"/>
                  </a:lnTo>
                  <a:lnTo>
                    <a:pt x="2120"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2761230" y="3341250"/>
              <a:ext cx="263526" cy="268246"/>
            </a:xfrm>
            <a:custGeom>
              <a:avLst/>
              <a:gdLst/>
              <a:ahLst/>
              <a:cxnLst/>
              <a:rect l="l" t="t" r="r" b="b"/>
              <a:pathLst>
                <a:path w="3412" h="3473" extrusionOk="0">
                  <a:moveTo>
                    <a:pt x="2428" y="1"/>
                  </a:moveTo>
                  <a:lnTo>
                    <a:pt x="2551" y="124"/>
                  </a:lnTo>
                  <a:lnTo>
                    <a:pt x="2643" y="247"/>
                  </a:lnTo>
                  <a:lnTo>
                    <a:pt x="2735" y="431"/>
                  </a:lnTo>
                  <a:lnTo>
                    <a:pt x="2827" y="646"/>
                  </a:lnTo>
                  <a:lnTo>
                    <a:pt x="2858" y="892"/>
                  </a:lnTo>
                  <a:lnTo>
                    <a:pt x="2858" y="1107"/>
                  </a:lnTo>
                  <a:lnTo>
                    <a:pt x="2827" y="1230"/>
                  </a:lnTo>
                  <a:lnTo>
                    <a:pt x="2797" y="1384"/>
                  </a:lnTo>
                  <a:lnTo>
                    <a:pt x="2735" y="1476"/>
                  </a:lnTo>
                  <a:lnTo>
                    <a:pt x="2643" y="1568"/>
                  </a:lnTo>
                  <a:lnTo>
                    <a:pt x="2489" y="1629"/>
                  </a:lnTo>
                  <a:lnTo>
                    <a:pt x="2336" y="1691"/>
                  </a:lnTo>
                  <a:lnTo>
                    <a:pt x="2182" y="1752"/>
                  </a:lnTo>
                  <a:lnTo>
                    <a:pt x="2059" y="1844"/>
                  </a:lnTo>
                  <a:lnTo>
                    <a:pt x="1998" y="1937"/>
                  </a:lnTo>
                  <a:lnTo>
                    <a:pt x="1906" y="2029"/>
                  </a:lnTo>
                  <a:lnTo>
                    <a:pt x="1813" y="2090"/>
                  </a:lnTo>
                  <a:lnTo>
                    <a:pt x="1690" y="2121"/>
                  </a:lnTo>
                  <a:lnTo>
                    <a:pt x="1537" y="2244"/>
                  </a:lnTo>
                  <a:lnTo>
                    <a:pt x="1414" y="2367"/>
                  </a:lnTo>
                  <a:lnTo>
                    <a:pt x="1260" y="2520"/>
                  </a:lnTo>
                  <a:lnTo>
                    <a:pt x="1045" y="2613"/>
                  </a:lnTo>
                  <a:lnTo>
                    <a:pt x="861" y="2705"/>
                  </a:lnTo>
                  <a:lnTo>
                    <a:pt x="461" y="2705"/>
                  </a:lnTo>
                  <a:lnTo>
                    <a:pt x="308" y="2674"/>
                  </a:lnTo>
                  <a:lnTo>
                    <a:pt x="154" y="2643"/>
                  </a:lnTo>
                  <a:lnTo>
                    <a:pt x="1" y="2551"/>
                  </a:lnTo>
                  <a:lnTo>
                    <a:pt x="123" y="2736"/>
                  </a:lnTo>
                  <a:lnTo>
                    <a:pt x="277" y="2920"/>
                  </a:lnTo>
                  <a:lnTo>
                    <a:pt x="461" y="3074"/>
                  </a:lnTo>
                  <a:lnTo>
                    <a:pt x="646" y="3196"/>
                  </a:lnTo>
                  <a:lnTo>
                    <a:pt x="861" y="3319"/>
                  </a:lnTo>
                  <a:lnTo>
                    <a:pt x="1107" y="3381"/>
                  </a:lnTo>
                  <a:lnTo>
                    <a:pt x="1322" y="3442"/>
                  </a:lnTo>
                  <a:lnTo>
                    <a:pt x="1568" y="3473"/>
                  </a:lnTo>
                  <a:lnTo>
                    <a:pt x="1752" y="3442"/>
                  </a:lnTo>
                  <a:lnTo>
                    <a:pt x="1936" y="3412"/>
                  </a:lnTo>
                  <a:lnTo>
                    <a:pt x="2305" y="3319"/>
                  </a:lnTo>
                  <a:lnTo>
                    <a:pt x="2612" y="3135"/>
                  </a:lnTo>
                  <a:lnTo>
                    <a:pt x="2889" y="2920"/>
                  </a:lnTo>
                  <a:lnTo>
                    <a:pt x="3104" y="2643"/>
                  </a:lnTo>
                  <a:lnTo>
                    <a:pt x="3257" y="2336"/>
                  </a:lnTo>
                  <a:lnTo>
                    <a:pt x="3380" y="1998"/>
                  </a:lnTo>
                  <a:lnTo>
                    <a:pt x="3411" y="1814"/>
                  </a:lnTo>
                  <a:lnTo>
                    <a:pt x="3411" y="1629"/>
                  </a:lnTo>
                  <a:lnTo>
                    <a:pt x="3411" y="1353"/>
                  </a:lnTo>
                  <a:lnTo>
                    <a:pt x="3350" y="1107"/>
                  </a:lnTo>
                  <a:lnTo>
                    <a:pt x="3257" y="892"/>
                  </a:lnTo>
                  <a:lnTo>
                    <a:pt x="3135" y="677"/>
                  </a:lnTo>
                  <a:lnTo>
                    <a:pt x="3012" y="462"/>
                  </a:lnTo>
                  <a:lnTo>
                    <a:pt x="2827" y="277"/>
                  </a:lnTo>
                  <a:lnTo>
                    <a:pt x="2643" y="124"/>
                  </a:lnTo>
                  <a:lnTo>
                    <a:pt x="2428"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2742230" y="3324644"/>
              <a:ext cx="239737" cy="225533"/>
            </a:xfrm>
            <a:custGeom>
              <a:avLst/>
              <a:gdLst/>
              <a:ahLst/>
              <a:cxnLst/>
              <a:rect l="l" t="t" r="r" b="b"/>
              <a:pathLst>
                <a:path w="3104" h="2920" extrusionOk="0">
                  <a:moveTo>
                    <a:pt x="1629" y="1"/>
                  </a:moveTo>
                  <a:lnTo>
                    <a:pt x="1445" y="32"/>
                  </a:lnTo>
                  <a:lnTo>
                    <a:pt x="1107" y="154"/>
                  </a:lnTo>
                  <a:lnTo>
                    <a:pt x="800" y="308"/>
                  </a:lnTo>
                  <a:lnTo>
                    <a:pt x="523" y="554"/>
                  </a:lnTo>
                  <a:lnTo>
                    <a:pt x="308" y="800"/>
                  </a:lnTo>
                  <a:lnTo>
                    <a:pt x="124" y="1138"/>
                  </a:lnTo>
                  <a:lnTo>
                    <a:pt x="31" y="1476"/>
                  </a:lnTo>
                  <a:lnTo>
                    <a:pt x="1" y="1660"/>
                  </a:lnTo>
                  <a:lnTo>
                    <a:pt x="1" y="1844"/>
                  </a:lnTo>
                  <a:lnTo>
                    <a:pt x="1" y="2090"/>
                  </a:lnTo>
                  <a:lnTo>
                    <a:pt x="62" y="2336"/>
                  </a:lnTo>
                  <a:lnTo>
                    <a:pt x="124" y="2551"/>
                  </a:lnTo>
                  <a:lnTo>
                    <a:pt x="247" y="2766"/>
                  </a:lnTo>
                  <a:lnTo>
                    <a:pt x="400" y="2858"/>
                  </a:lnTo>
                  <a:lnTo>
                    <a:pt x="554" y="2889"/>
                  </a:lnTo>
                  <a:lnTo>
                    <a:pt x="707" y="2920"/>
                  </a:lnTo>
                  <a:lnTo>
                    <a:pt x="1107" y="2920"/>
                  </a:lnTo>
                  <a:lnTo>
                    <a:pt x="1291" y="2828"/>
                  </a:lnTo>
                  <a:lnTo>
                    <a:pt x="1506" y="2735"/>
                  </a:lnTo>
                  <a:lnTo>
                    <a:pt x="1660" y="2582"/>
                  </a:lnTo>
                  <a:lnTo>
                    <a:pt x="1783" y="2459"/>
                  </a:lnTo>
                  <a:lnTo>
                    <a:pt x="1936" y="2336"/>
                  </a:lnTo>
                  <a:lnTo>
                    <a:pt x="2059" y="2305"/>
                  </a:lnTo>
                  <a:lnTo>
                    <a:pt x="2152" y="2244"/>
                  </a:lnTo>
                  <a:lnTo>
                    <a:pt x="2244" y="2152"/>
                  </a:lnTo>
                  <a:lnTo>
                    <a:pt x="2305" y="2059"/>
                  </a:lnTo>
                  <a:lnTo>
                    <a:pt x="2428" y="1967"/>
                  </a:lnTo>
                  <a:lnTo>
                    <a:pt x="2582" y="1906"/>
                  </a:lnTo>
                  <a:lnTo>
                    <a:pt x="2735" y="1844"/>
                  </a:lnTo>
                  <a:lnTo>
                    <a:pt x="2889" y="1783"/>
                  </a:lnTo>
                  <a:lnTo>
                    <a:pt x="2981" y="1691"/>
                  </a:lnTo>
                  <a:lnTo>
                    <a:pt x="3043" y="1599"/>
                  </a:lnTo>
                  <a:lnTo>
                    <a:pt x="3073" y="1445"/>
                  </a:lnTo>
                  <a:lnTo>
                    <a:pt x="3104" y="1322"/>
                  </a:lnTo>
                  <a:lnTo>
                    <a:pt x="3104" y="1107"/>
                  </a:lnTo>
                  <a:lnTo>
                    <a:pt x="3073" y="861"/>
                  </a:lnTo>
                  <a:lnTo>
                    <a:pt x="2981" y="646"/>
                  </a:lnTo>
                  <a:lnTo>
                    <a:pt x="2889" y="462"/>
                  </a:lnTo>
                  <a:lnTo>
                    <a:pt x="2797" y="339"/>
                  </a:lnTo>
                  <a:lnTo>
                    <a:pt x="2674" y="216"/>
                  </a:lnTo>
                  <a:lnTo>
                    <a:pt x="2489" y="124"/>
                  </a:lnTo>
                  <a:lnTo>
                    <a:pt x="2274" y="62"/>
                  </a:lnTo>
                  <a:lnTo>
                    <a:pt x="2059" y="32"/>
                  </a:lnTo>
                  <a:lnTo>
                    <a:pt x="1814"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2426641" y="3590496"/>
              <a:ext cx="111605" cy="113925"/>
            </a:xfrm>
            <a:custGeom>
              <a:avLst/>
              <a:gdLst/>
              <a:ahLst/>
              <a:cxnLst/>
              <a:rect l="l" t="t" r="r" b="b"/>
              <a:pathLst>
                <a:path w="1445" h="1475" extrusionOk="0">
                  <a:moveTo>
                    <a:pt x="830" y="0"/>
                  </a:moveTo>
                  <a:lnTo>
                    <a:pt x="645" y="31"/>
                  </a:lnTo>
                  <a:lnTo>
                    <a:pt x="492" y="62"/>
                  </a:lnTo>
                  <a:lnTo>
                    <a:pt x="369" y="154"/>
                  </a:lnTo>
                  <a:lnTo>
                    <a:pt x="246" y="246"/>
                  </a:lnTo>
                  <a:lnTo>
                    <a:pt x="154" y="369"/>
                  </a:lnTo>
                  <a:lnTo>
                    <a:pt x="62" y="492"/>
                  </a:lnTo>
                  <a:lnTo>
                    <a:pt x="31" y="645"/>
                  </a:lnTo>
                  <a:lnTo>
                    <a:pt x="0" y="830"/>
                  </a:lnTo>
                  <a:lnTo>
                    <a:pt x="31" y="1014"/>
                  </a:lnTo>
                  <a:lnTo>
                    <a:pt x="92" y="1198"/>
                  </a:lnTo>
                  <a:lnTo>
                    <a:pt x="185" y="1352"/>
                  </a:lnTo>
                  <a:lnTo>
                    <a:pt x="338" y="1475"/>
                  </a:lnTo>
                  <a:lnTo>
                    <a:pt x="400" y="1414"/>
                  </a:lnTo>
                  <a:lnTo>
                    <a:pt x="430" y="1321"/>
                  </a:lnTo>
                  <a:lnTo>
                    <a:pt x="492" y="1229"/>
                  </a:lnTo>
                  <a:lnTo>
                    <a:pt x="584" y="1229"/>
                  </a:lnTo>
                  <a:lnTo>
                    <a:pt x="676" y="1198"/>
                  </a:lnTo>
                  <a:lnTo>
                    <a:pt x="707" y="1137"/>
                  </a:lnTo>
                  <a:lnTo>
                    <a:pt x="738" y="1076"/>
                  </a:lnTo>
                  <a:lnTo>
                    <a:pt x="768" y="983"/>
                  </a:lnTo>
                  <a:lnTo>
                    <a:pt x="799" y="891"/>
                  </a:lnTo>
                  <a:lnTo>
                    <a:pt x="830" y="830"/>
                  </a:lnTo>
                  <a:lnTo>
                    <a:pt x="891" y="799"/>
                  </a:lnTo>
                  <a:lnTo>
                    <a:pt x="1045" y="799"/>
                  </a:lnTo>
                  <a:lnTo>
                    <a:pt x="1198" y="768"/>
                  </a:lnTo>
                  <a:lnTo>
                    <a:pt x="1321" y="738"/>
                  </a:lnTo>
                  <a:lnTo>
                    <a:pt x="1414" y="645"/>
                  </a:lnTo>
                  <a:lnTo>
                    <a:pt x="1444" y="553"/>
                  </a:lnTo>
                  <a:lnTo>
                    <a:pt x="1444" y="430"/>
                  </a:lnTo>
                  <a:lnTo>
                    <a:pt x="1414" y="338"/>
                  </a:lnTo>
                  <a:lnTo>
                    <a:pt x="1352" y="215"/>
                  </a:lnTo>
                  <a:lnTo>
                    <a:pt x="1260" y="123"/>
                  </a:lnTo>
                  <a:lnTo>
                    <a:pt x="1045" y="31"/>
                  </a:lnTo>
                  <a:lnTo>
                    <a:pt x="830"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2452747" y="3599997"/>
              <a:ext cx="102105" cy="118714"/>
            </a:xfrm>
            <a:custGeom>
              <a:avLst/>
              <a:gdLst/>
              <a:ahLst/>
              <a:cxnLst/>
              <a:rect l="l" t="t" r="r" b="b"/>
              <a:pathLst>
                <a:path w="1322" h="1537" extrusionOk="0">
                  <a:moveTo>
                    <a:pt x="922" y="0"/>
                  </a:moveTo>
                  <a:lnTo>
                    <a:pt x="1014" y="92"/>
                  </a:lnTo>
                  <a:lnTo>
                    <a:pt x="1076" y="215"/>
                  </a:lnTo>
                  <a:lnTo>
                    <a:pt x="1106" y="307"/>
                  </a:lnTo>
                  <a:lnTo>
                    <a:pt x="1106" y="430"/>
                  </a:lnTo>
                  <a:lnTo>
                    <a:pt x="1076" y="522"/>
                  </a:lnTo>
                  <a:lnTo>
                    <a:pt x="983" y="615"/>
                  </a:lnTo>
                  <a:lnTo>
                    <a:pt x="860" y="645"/>
                  </a:lnTo>
                  <a:lnTo>
                    <a:pt x="707" y="676"/>
                  </a:lnTo>
                  <a:lnTo>
                    <a:pt x="553" y="676"/>
                  </a:lnTo>
                  <a:lnTo>
                    <a:pt x="492" y="707"/>
                  </a:lnTo>
                  <a:lnTo>
                    <a:pt x="461" y="768"/>
                  </a:lnTo>
                  <a:lnTo>
                    <a:pt x="430" y="860"/>
                  </a:lnTo>
                  <a:lnTo>
                    <a:pt x="400" y="953"/>
                  </a:lnTo>
                  <a:lnTo>
                    <a:pt x="369" y="1014"/>
                  </a:lnTo>
                  <a:lnTo>
                    <a:pt x="338" y="1075"/>
                  </a:lnTo>
                  <a:lnTo>
                    <a:pt x="246" y="1106"/>
                  </a:lnTo>
                  <a:lnTo>
                    <a:pt x="154" y="1106"/>
                  </a:lnTo>
                  <a:lnTo>
                    <a:pt x="92" y="1198"/>
                  </a:lnTo>
                  <a:lnTo>
                    <a:pt x="62" y="1291"/>
                  </a:lnTo>
                  <a:lnTo>
                    <a:pt x="0" y="1352"/>
                  </a:lnTo>
                  <a:lnTo>
                    <a:pt x="92" y="1444"/>
                  </a:lnTo>
                  <a:lnTo>
                    <a:pt x="215" y="1475"/>
                  </a:lnTo>
                  <a:lnTo>
                    <a:pt x="338" y="1506"/>
                  </a:lnTo>
                  <a:lnTo>
                    <a:pt x="492" y="1536"/>
                  </a:lnTo>
                  <a:lnTo>
                    <a:pt x="645" y="1506"/>
                  </a:lnTo>
                  <a:lnTo>
                    <a:pt x="799" y="1444"/>
                  </a:lnTo>
                  <a:lnTo>
                    <a:pt x="953" y="1383"/>
                  </a:lnTo>
                  <a:lnTo>
                    <a:pt x="1076" y="1291"/>
                  </a:lnTo>
                  <a:lnTo>
                    <a:pt x="1168" y="1168"/>
                  </a:lnTo>
                  <a:lnTo>
                    <a:pt x="1229" y="1014"/>
                  </a:lnTo>
                  <a:lnTo>
                    <a:pt x="1291" y="860"/>
                  </a:lnTo>
                  <a:lnTo>
                    <a:pt x="1321" y="707"/>
                  </a:lnTo>
                  <a:lnTo>
                    <a:pt x="1291" y="492"/>
                  </a:lnTo>
                  <a:lnTo>
                    <a:pt x="1198" y="307"/>
                  </a:lnTo>
                  <a:lnTo>
                    <a:pt x="1076" y="123"/>
                  </a:lnTo>
                  <a:lnTo>
                    <a:pt x="922"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2523882" y="3274826"/>
              <a:ext cx="137787" cy="825978"/>
            </a:xfrm>
            <a:custGeom>
              <a:avLst/>
              <a:gdLst/>
              <a:ahLst/>
              <a:cxnLst/>
              <a:rect l="l" t="t" r="r" b="b"/>
              <a:pathLst>
                <a:path w="1784" h="10694" extrusionOk="0">
                  <a:moveTo>
                    <a:pt x="1722" y="1"/>
                  </a:moveTo>
                  <a:lnTo>
                    <a:pt x="1568" y="31"/>
                  </a:lnTo>
                  <a:lnTo>
                    <a:pt x="1445" y="62"/>
                  </a:lnTo>
                  <a:lnTo>
                    <a:pt x="1353" y="124"/>
                  </a:lnTo>
                  <a:lnTo>
                    <a:pt x="1199" y="154"/>
                  </a:lnTo>
                  <a:lnTo>
                    <a:pt x="1107" y="154"/>
                  </a:lnTo>
                  <a:lnTo>
                    <a:pt x="1107" y="2336"/>
                  </a:lnTo>
                  <a:lnTo>
                    <a:pt x="124" y="1721"/>
                  </a:lnTo>
                  <a:lnTo>
                    <a:pt x="93" y="1813"/>
                  </a:lnTo>
                  <a:lnTo>
                    <a:pt x="62" y="1875"/>
                  </a:lnTo>
                  <a:lnTo>
                    <a:pt x="62" y="1936"/>
                  </a:lnTo>
                  <a:lnTo>
                    <a:pt x="32" y="1998"/>
                  </a:lnTo>
                  <a:lnTo>
                    <a:pt x="1" y="2059"/>
                  </a:lnTo>
                  <a:lnTo>
                    <a:pt x="1015" y="2797"/>
                  </a:lnTo>
                  <a:lnTo>
                    <a:pt x="1015" y="5931"/>
                  </a:lnTo>
                  <a:lnTo>
                    <a:pt x="124" y="5224"/>
                  </a:lnTo>
                  <a:lnTo>
                    <a:pt x="124" y="5255"/>
                  </a:lnTo>
                  <a:lnTo>
                    <a:pt x="62" y="5285"/>
                  </a:lnTo>
                  <a:lnTo>
                    <a:pt x="62" y="5347"/>
                  </a:lnTo>
                  <a:lnTo>
                    <a:pt x="32" y="5378"/>
                  </a:lnTo>
                  <a:lnTo>
                    <a:pt x="923" y="6330"/>
                  </a:lnTo>
                  <a:lnTo>
                    <a:pt x="923" y="10693"/>
                  </a:lnTo>
                  <a:lnTo>
                    <a:pt x="1783" y="10693"/>
                  </a:lnTo>
                  <a:lnTo>
                    <a:pt x="1783" y="31"/>
                  </a:lnTo>
                  <a:lnTo>
                    <a:pt x="1722" y="1"/>
                  </a:lnTo>
                  <a:close/>
                </a:path>
              </a:pathLst>
            </a:custGeom>
            <a:solidFill>
              <a:srgbClr val="6D4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2661595" y="3277220"/>
              <a:ext cx="149527" cy="823583"/>
            </a:xfrm>
            <a:custGeom>
              <a:avLst/>
              <a:gdLst/>
              <a:ahLst/>
              <a:cxnLst/>
              <a:rect l="l" t="t" r="r" b="b"/>
              <a:pathLst>
                <a:path w="1936" h="10663" extrusionOk="0">
                  <a:moveTo>
                    <a:pt x="0" y="0"/>
                  </a:moveTo>
                  <a:lnTo>
                    <a:pt x="0" y="10662"/>
                  </a:lnTo>
                  <a:lnTo>
                    <a:pt x="707" y="10662"/>
                  </a:lnTo>
                  <a:lnTo>
                    <a:pt x="707" y="8235"/>
                  </a:lnTo>
                  <a:lnTo>
                    <a:pt x="707" y="5838"/>
                  </a:lnTo>
                  <a:lnTo>
                    <a:pt x="1936" y="3780"/>
                  </a:lnTo>
                  <a:lnTo>
                    <a:pt x="1905" y="3780"/>
                  </a:lnTo>
                  <a:lnTo>
                    <a:pt x="1844" y="3749"/>
                  </a:lnTo>
                  <a:lnTo>
                    <a:pt x="1813" y="3687"/>
                  </a:lnTo>
                  <a:lnTo>
                    <a:pt x="1721" y="3687"/>
                  </a:lnTo>
                  <a:lnTo>
                    <a:pt x="1690" y="3657"/>
                  </a:lnTo>
                  <a:lnTo>
                    <a:pt x="584" y="5224"/>
                  </a:lnTo>
                  <a:lnTo>
                    <a:pt x="584" y="0"/>
                  </a:lnTo>
                  <a:lnTo>
                    <a:pt x="399" y="62"/>
                  </a:lnTo>
                  <a:lnTo>
                    <a:pt x="215" y="62"/>
                  </a:lnTo>
                  <a:lnTo>
                    <a:pt x="0" y="0"/>
                  </a:lnTo>
                  <a:close/>
                </a:path>
              </a:pathLst>
            </a:custGeom>
            <a:solidFill>
              <a:srgbClr val="5D4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2315112" y="4114940"/>
              <a:ext cx="4468585" cy="617128"/>
            </a:xfrm>
            <a:custGeom>
              <a:avLst/>
              <a:gdLst/>
              <a:ahLst/>
              <a:cxnLst/>
              <a:rect l="l" t="t" r="r" b="b"/>
              <a:pathLst>
                <a:path w="57857" h="7990" extrusionOk="0">
                  <a:moveTo>
                    <a:pt x="3994" y="1"/>
                  </a:moveTo>
                  <a:lnTo>
                    <a:pt x="3595" y="31"/>
                  </a:lnTo>
                  <a:lnTo>
                    <a:pt x="3196" y="93"/>
                  </a:lnTo>
                  <a:lnTo>
                    <a:pt x="2796" y="185"/>
                  </a:lnTo>
                  <a:lnTo>
                    <a:pt x="2458" y="339"/>
                  </a:lnTo>
                  <a:lnTo>
                    <a:pt x="2089" y="492"/>
                  </a:lnTo>
                  <a:lnTo>
                    <a:pt x="1751" y="707"/>
                  </a:lnTo>
                  <a:lnTo>
                    <a:pt x="1444" y="922"/>
                  </a:lnTo>
                  <a:lnTo>
                    <a:pt x="1168" y="1199"/>
                  </a:lnTo>
                  <a:lnTo>
                    <a:pt x="922" y="1475"/>
                  </a:lnTo>
                  <a:lnTo>
                    <a:pt x="676" y="1783"/>
                  </a:lnTo>
                  <a:lnTo>
                    <a:pt x="492" y="2121"/>
                  </a:lnTo>
                  <a:lnTo>
                    <a:pt x="307" y="2459"/>
                  </a:lnTo>
                  <a:lnTo>
                    <a:pt x="184" y="2827"/>
                  </a:lnTo>
                  <a:lnTo>
                    <a:pt x="92" y="3196"/>
                  </a:lnTo>
                  <a:lnTo>
                    <a:pt x="31" y="3595"/>
                  </a:lnTo>
                  <a:lnTo>
                    <a:pt x="0" y="3995"/>
                  </a:lnTo>
                  <a:lnTo>
                    <a:pt x="31" y="4425"/>
                  </a:lnTo>
                  <a:lnTo>
                    <a:pt x="92" y="4825"/>
                  </a:lnTo>
                  <a:lnTo>
                    <a:pt x="184" y="5193"/>
                  </a:lnTo>
                  <a:lnTo>
                    <a:pt x="307" y="5562"/>
                  </a:lnTo>
                  <a:lnTo>
                    <a:pt x="492" y="5900"/>
                  </a:lnTo>
                  <a:lnTo>
                    <a:pt x="676" y="6238"/>
                  </a:lnTo>
                  <a:lnTo>
                    <a:pt x="922" y="6545"/>
                  </a:lnTo>
                  <a:lnTo>
                    <a:pt x="1168" y="6822"/>
                  </a:lnTo>
                  <a:lnTo>
                    <a:pt x="1444" y="7098"/>
                  </a:lnTo>
                  <a:lnTo>
                    <a:pt x="1751" y="7313"/>
                  </a:lnTo>
                  <a:lnTo>
                    <a:pt x="2089" y="7528"/>
                  </a:lnTo>
                  <a:lnTo>
                    <a:pt x="2458" y="7682"/>
                  </a:lnTo>
                  <a:lnTo>
                    <a:pt x="2796" y="7836"/>
                  </a:lnTo>
                  <a:lnTo>
                    <a:pt x="3196" y="7928"/>
                  </a:lnTo>
                  <a:lnTo>
                    <a:pt x="3595" y="7989"/>
                  </a:lnTo>
                  <a:lnTo>
                    <a:pt x="54262" y="7989"/>
                  </a:lnTo>
                  <a:lnTo>
                    <a:pt x="54661" y="7928"/>
                  </a:lnTo>
                  <a:lnTo>
                    <a:pt x="55030" y="7836"/>
                  </a:lnTo>
                  <a:lnTo>
                    <a:pt x="55399" y="7682"/>
                  </a:lnTo>
                  <a:lnTo>
                    <a:pt x="55767" y="7528"/>
                  </a:lnTo>
                  <a:lnTo>
                    <a:pt x="56075" y="7313"/>
                  </a:lnTo>
                  <a:lnTo>
                    <a:pt x="56382" y="7098"/>
                  </a:lnTo>
                  <a:lnTo>
                    <a:pt x="56689" y="6822"/>
                  </a:lnTo>
                  <a:lnTo>
                    <a:pt x="56935" y="6545"/>
                  </a:lnTo>
                  <a:lnTo>
                    <a:pt x="57181" y="6238"/>
                  </a:lnTo>
                  <a:lnTo>
                    <a:pt x="57365" y="5900"/>
                  </a:lnTo>
                  <a:lnTo>
                    <a:pt x="57549" y="5562"/>
                  </a:lnTo>
                  <a:lnTo>
                    <a:pt x="57672" y="5193"/>
                  </a:lnTo>
                  <a:lnTo>
                    <a:pt x="57764" y="4825"/>
                  </a:lnTo>
                  <a:lnTo>
                    <a:pt x="57826" y="4425"/>
                  </a:lnTo>
                  <a:lnTo>
                    <a:pt x="57857" y="3995"/>
                  </a:lnTo>
                  <a:lnTo>
                    <a:pt x="57826" y="3595"/>
                  </a:lnTo>
                  <a:lnTo>
                    <a:pt x="57764" y="3196"/>
                  </a:lnTo>
                  <a:lnTo>
                    <a:pt x="57672" y="2827"/>
                  </a:lnTo>
                  <a:lnTo>
                    <a:pt x="57549" y="2459"/>
                  </a:lnTo>
                  <a:lnTo>
                    <a:pt x="57365" y="2121"/>
                  </a:lnTo>
                  <a:lnTo>
                    <a:pt x="57181" y="1783"/>
                  </a:lnTo>
                  <a:lnTo>
                    <a:pt x="56935" y="1475"/>
                  </a:lnTo>
                  <a:lnTo>
                    <a:pt x="56689" y="1199"/>
                  </a:lnTo>
                  <a:lnTo>
                    <a:pt x="56382" y="922"/>
                  </a:lnTo>
                  <a:lnTo>
                    <a:pt x="56075" y="707"/>
                  </a:lnTo>
                  <a:lnTo>
                    <a:pt x="55767" y="492"/>
                  </a:lnTo>
                  <a:lnTo>
                    <a:pt x="55399" y="339"/>
                  </a:lnTo>
                  <a:lnTo>
                    <a:pt x="55030" y="185"/>
                  </a:lnTo>
                  <a:lnTo>
                    <a:pt x="54661" y="93"/>
                  </a:lnTo>
                  <a:lnTo>
                    <a:pt x="54262" y="31"/>
                  </a:lnTo>
                  <a:lnTo>
                    <a:pt x="53862" y="1"/>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2315112" y="4043727"/>
              <a:ext cx="4468585" cy="617128"/>
            </a:xfrm>
            <a:custGeom>
              <a:avLst/>
              <a:gdLst/>
              <a:ahLst/>
              <a:cxnLst/>
              <a:rect l="l" t="t" r="r" b="b"/>
              <a:pathLst>
                <a:path w="57857" h="7990" extrusionOk="0">
                  <a:moveTo>
                    <a:pt x="3994" y="1"/>
                  </a:moveTo>
                  <a:lnTo>
                    <a:pt x="3595" y="32"/>
                  </a:lnTo>
                  <a:lnTo>
                    <a:pt x="3196" y="93"/>
                  </a:lnTo>
                  <a:lnTo>
                    <a:pt x="2796" y="185"/>
                  </a:lnTo>
                  <a:lnTo>
                    <a:pt x="2458" y="339"/>
                  </a:lnTo>
                  <a:lnTo>
                    <a:pt x="2089" y="492"/>
                  </a:lnTo>
                  <a:lnTo>
                    <a:pt x="1751" y="707"/>
                  </a:lnTo>
                  <a:lnTo>
                    <a:pt x="1444" y="923"/>
                  </a:lnTo>
                  <a:lnTo>
                    <a:pt x="1168" y="1199"/>
                  </a:lnTo>
                  <a:lnTo>
                    <a:pt x="922" y="1476"/>
                  </a:lnTo>
                  <a:lnTo>
                    <a:pt x="676" y="1783"/>
                  </a:lnTo>
                  <a:lnTo>
                    <a:pt x="492" y="2090"/>
                  </a:lnTo>
                  <a:lnTo>
                    <a:pt x="307" y="2459"/>
                  </a:lnTo>
                  <a:lnTo>
                    <a:pt x="184" y="2828"/>
                  </a:lnTo>
                  <a:lnTo>
                    <a:pt x="92" y="3196"/>
                  </a:lnTo>
                  <a:lnTo>
                    <a:pt x="31" y="3596"/>
                  </a:lnTo>
                  <a:lnTo>
                    <a:pt x="0" y="3995"/>
                  </a:lnTo>
                  <a:lnTo>
                    <a:pt x="31" y="4425"/>
                  </a:lnTo>
                  <a:lnTo>
                    <a:pt x="92" y="4794"/>
                  </a:lnTo>
                  <a:lnTo>
                    <a:pt x="184" y="5193"/>
                  </a:lnTo>
                  <a:lnTo>
                    <a:pt x="307" y="5562"/>
                  </a:lnTo>
                  <a:lnTo>
                    <a:pt x="492" y="5900"/>
                  </a:lnTo>
                  <a:lnTo>
                    <a:pt x="676" y="6238"/>
                  </a:lnTo>
                  <a:lnTo>
                    <a:pt x="922" y="6545"/>
                  </a:lnTo>
                  <a:lnTo>
                    <a:pt x="1168" y="6822"/>
                  </a:lnTo>
                  <a:lnTo>
                    <a:pt x="1444" y="7098"/>
                  </a:lnTo>
                  <a:lnTo>
                    <a:pt x="1751" y="7314"/>
                  </a:lnTo>
                  <a:lnTo>
                    <a:pt x="2089" y="7529"/>
                  </a:lnTo>
                  <a:lnTo>
                    <a:pt x="2458" y="7682"/>
                  </a:lnTo>
                  <a:lnTo>
                    <a:pt x="2796" y="7805"/>
                  </a:lnTo>
                  <a:lnTo>
                    <a:pt x="3196" y="7928"/>
                  </a:lnTo>
                  <a:lnTo>
                    <a:pt x="3595" y="7989"/>
                  </a:lnTo>
                  <a:lnTo>
                    <a:pt x="54262" y="7989"/>
                  </a:lnTo>
                  <a:lnTo>
                    <a:pt x="54661" y="7928"/>
                  </a:lnTo>
                  <a:lnTo>
                    <a:pt x="55030" y="7805"/>
                  </a:lnTo>
                  <a:lnTo>
                    <a:pt x="55399" y="7682"/>
                  </a:lnTo>
                  <a:lnTo>
                    <a:pt x="55767" y="7529"/>
                  </a:lnTo>
                  <a:lnTo>
                    <a:pt x="56075" y="7314"/>
                  </a:lnTo>
                  <a:lnTo>
                    <a:pt x="56382" y="7098"/>
                  </a:lnTo>
                  <a:lnTo>
                    <a:pt x="56689" y="6822"/>
                  </a:lnTo>
                  <a:lnTo>
                    <a:pt x="56935" y="6545"/>
                  </a:lnTo>
                  <a:lnTo>
                    <a:pt x="57181" y="6238"/>
                  </a:lnTo>
                  <a:lnTo>
                    <a:pt x="57365" y="5900"/>
                  </a:lnTo>
                  <a:lnTo>
                    <a:pt x="57549" y="5562"/>
                  </a:lnTo>
                  <a:lnTo>
                    <a:pt x="57672" y="5193"/>
                  </a:lnTo>
                  <a:lnTo>
                    <a:pt x="57764" y="4794"/>
                  </a:lnTo>
                  <a:lnTo>
                    <a:pt x="57826" y="4425"/>
                  </a:lnTo>
                  <a:lnTo>
                    <a:pt x="57857" y="3995"/>
                  </a:lnTo>
                  <a:lnTo>
                    <a:pt x="57826" y="3596"/>
                  </a:lnTo>
                  <a:lnTo>
                    <a:pt x="57764" y="3196"/>
                  </a:lnTo>
                  <a:lnTo>
                    <a:pt x="57672" y="2828"/>
                  </a:lnTo>
                  <a:lnTo>
                    <a:pt x="57549" y="2459"/>
                  </a:lnTo>
                  <a:lnTo>
                    <a:pt x="57365" y="2090"/>
                  </a:lnTo>
                  <a:lnTo>
                    <a:pt x="57181" y="1783"/>
                  </a:lnTo>
                  <a:lnTo>
                    <a:pt x="56935" y="1476"/>
                  </a:lnTo>
                  <a:lnTo>
                    <a:pt x="56689" y="1199"/>
                  </a:lnTo>
                  <a:lnTo>
                    <a:pt x="56382" y="923"/>
                  </a:lnTo>
                  <a:lnTo>
                    <a:pt x="56075" y="707"/>
                  </a:lnTo>
                  <a:lnTo>
                    <a:pt x="55767" y="492"/>
                  </a:lnTo>
                  <a:lnTo>
                    <a:pt x="55399" y="339"/>
                  </a:lnTo>
                  <a:lnTo>
                    <a:pt x="55030" y="185"/>
                  </a:lnTo>
                  <a:lnTo>
                    <a:pt x="54661" y="93"/>
                  </a:lnTo>
                  <a:lnTo>
                    <a:pt x="54262" y="32"/>
                  </a:lnTo>
                  <a:lnTo>
                    <a:pt x="538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3176531" y="4404504"/>
              <a:ext cx="2705388" cy="80713"/>
            </a:xfrm>
            <a:custGeom>
              <a:avLst/>
              <a:gdLst/>
              <a:ahLst/>
              <a:cxnLst/>
              <a:rect l="l" t="t" r="r" b="b"/>
              <a:pathLst>
                <a:path w="35028" h="1045" extrusionOk="0">
                  <a:moveTo>
                    <a:pt x="431" y="0"/>
                  </a:moveTo>
                  <a:lnTo>
                    <a:pt x="338" y="31"/>
                  </a:lnTo>
                  <a:lnTo>
                    <a:pt x="246" y="62"/>
                  </a:lnTo>
                  <a:lnTo>
                    <a:pt x="154" y="154"/>
                  </a:lnTo>
                  <a:lnTo>
                    <a:pt x="93" y="215"/>
                  </a:lnTo>
                  <a:lnTo>
                    <a:pt x="62" y="307"/>
                  </a:lnTo>
                  <a:lnTo>
                    <a:pt x="31" y="400"/>
                  </a:lnTo>
                  <a:lnTo>
                    <a:pt x="1" y="522"/>
                  </a:lnTo>
                  <a:lnTo>
                    <a:pt x="31" y="615"/>
                  </a:lnTo>
                  <a:lnTo>
                    <a:pt x="62" y="738"/>
                  </a:lnTo>
                  <a:lnTo>
                    <a:pt x="93" y="830"/>
                  </a:lnTo>
                  <a:lnTo>
                    <a:pt x="154" y="891"/>
                  </a:lnTo>
                  <a:lnTo>
                    <a:pt x="246" y="953"/>
                  </a:lnTo>
                  <a:lnTo>
                    <a:pt x="338" y="1014"/>
                  </a:lnTo>
                  <a:lnTo>
                    <a:pt x="431" y="1045"/>
                  </a:lnTo>
                  <a:lnTo>
                    <a:pt x="34598" y="1045"/>
                  </a:lnTo>
                  <a:lnTo>
                    <a:pt x="34690" y="1014"/>
                  </a:lnTo>
                  <a:lnTo>
                    <a:pt x="34782" y="953"/>
                  </a:lnTo>
                  <a:lnTo>
                    <a:pt x="34844" y="891"/>
                  </a:lnTo>
                  <a:lnTo>
                    <a:pt x="34936" y="830"/>
                  </a:lnTo>
                  <a:lnTo>
                    <a:pt x="34966" y="738"/>
                  </a:lnTo>
                  <a:lnTo>
                    <a:pt x="34997" y="615"/>
                  </a:lnTo>
                  <a:lnTo>
                    <a:pt x="35028" y="522"/>
                  </a:lnTo>
                  <a:lnTo>
                    <a:pt x="34997" y="400"/>
                  </a:lnTo>
                  <a:lnTo>
                    <a:pt x="34966" y="307"/>
                  </a:lnTo>
                  <a:lnTo>
                    <a:pt x="34936" y="215"/>
                  </a:lnTo>
                  <a:lnTo>
                    <a:pt x="34844" y="154"/>
                  </a:lnTo>
                  <a:lnTo>
                    <a:pt x="34782" y="62"/>
                  </a:lnTo>
                  <a:lnTo>
                    <a:pt x="34690" y="31"/>
                  </a:lnTo>
                  <a:lnTo>
                    <a:pt x="34598"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6031427" y="4029515"/>
              <a:ext cx="40394" cy="159109"/>
            </a:xfrm>
            <a:custGeom>
              <a:avLst/>
              <a:gdLst/>
              <a:ahLst/>
              <a:cxnLst/>
              <a:rect l="l" t="t" r="r" b="b"/>
              <a:pathLst>
                <a:path w="523" h="2060" extrusionOk="0">
                  <a:moveTo>
                    <a:pt x="1" y="0"/>
                  </a:moveTo>
                  <a:lnTo>
                    <a:pt x="1" y="2059"/>
                  </a:lnTo>
                  <a:lnTo>
                    <a:pt x="123" y="2059"/>
                  </a:lnTo>
                  <a:lnTo>
                    <a:pt x="246" y="2028"/>
                  </a:lnTo>
                  <a:lnTo>
                    <a:pt x="369" y="1936"/>
                  </a:lnTo>
                  <a:lnTo>
                    <a:pt x="431" y="1875"/>
                  </a:lnTo>
                  <a:lnTo>
                    <a:pt x="492" y="1783"/>
                  </a:lnTo>
                  <a:lnTo>
                    <a:pt x="523" y="1660"/>
                  </a:lnTo>
                  <a:lnTo>
                    <a:pt x="523" y="338"/>
                  </a:lnTo>
                  <a:lnTo>
                    <a:pt x="492" y="216"/>
                  </a:lnTo>
                  <a:lnTo>
                    <a:pt x="431" y="93"/>
                  </a:lnTo>
                  <a:lnTo>
                    <a:pt x="308" y="31"/>
                  </a:lnTo>
                  <a:lnTo>
                    <a:pt x="185" y="0"/>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4161375" y="3281932"/>
              <a:ext cx="1870091" cy="681235"/>
            </a:xfrm>
            <a:custGeom>
              <a:avLst/>
              <a:gdLst/>
              <a:ahLst/>
              <a:cxnLst/>
              <a:rect l="l" t="t" r="r" b="b"/>
              <a:pathLst>
                <a:path w="24213" h="8820" extrusionOk="0">
                  <a:moveTo>
                    <a:pt x="3227" y="5531"/>
                  </a:moveTo>
                  <a:lnTo>
                    <a:pt x="3350" y="5562"/>
                  </a:lnTo>
                  <a:lnTo>
                    <a:pt x="3442" y="5624"/>
                  </a:lnTo>
                  <a:lnTo>
                    <a:pt x="3503" y="5716"/>
                  </a:lnTo>
                  <a:lnTo>
                    <a:pt x="3534" y="5839"/>
                  </a:lnTo>
                  <a:lnTo>
                    <a:pt x="3503" y="5931"/>
                  </a:lnTo>
                  <a:lnTo>
                    <a:pt x="3473" y="5992"/>
                  </a:lnTo>
                  <a:lnTo>
                    <a:pt x="3411" y="6085"/>
                  </a:lnTo>
                  <a:lnTo>
                    <a:pt x="3350" y="6115"/>
                  </a:lnTo>
                  <a:lnTo>
                    <a:pt x="3227" y="6146"/>
                  </a:lnTo>
                  <a:lnTo>
                    <a:pt x="1414" y="6146"/>
                  </a:lnTo>
                  <a:lnTo>
                    <a:pt x="1322" y="6115"/>
                  </a:lnTo>
                  <a:lnTo>
                    <a:pt x="1230" y="6085"/>
                  </a:lnTo>
                  <a:lnTo>
                    <a:pt x="1138" y="5992"/>
                  </a:lnTo>
                  <a:lnTo>
                    <a:pt x="1107" y="5900"/>
                  </a:lnTo>
                  <a:lnTo>
                    <a:pt x="1107" y="5839"/>
                  </a:lnTo>
                  <a:lnTo>
                    <a:pt x="1138" y="5716"/>
                  </a:lnTo>
                  <a:lnTo>
                    <a:pt x="1199" y="5624"/>
                  </a:lnTo>
                  <a:lnTo>
                    <a:pt x="1291" y="5562"/>
                  </a:lnTo>
                  <a:lnTo>
                    <a:pt x="1414" y="5531"/>
                  </a:lnTo>
                  <a:close/>
                  <a:moveTo>
                    <a:pt x="19604" y="5470"/>
                  </a:moveTo>
                  <a:lnTo>
                    <a:pt x="20003" y="5501"/>
                  </a:lnTo>
                  <a:lnTo>
                    <a:pt x="20372" y="5531"/>
                  </a:lnTo>
                  <a:lnTo>
                    <a:pt x="20710" y="5593"/>
                  </a:lnTo>
                  <a:lnTo>
                    <a:pt x="21048" y="5685"/>
                  </a:lnTo>
                  <a:lnTo>
                    <a:pt x="21294" y="5808"/>
                  </a:lnTo>
                  <a:lnTo>
                    <a:pt x="21570" y="5962"/>
                  </a:lnTo>
                  <a:lnTo>
                    <a:pt x="21785" y="6146"/>
                  </a:lnTo>
                  <a:lnTo>
                    <a:pt x="21970" y="6361"/>
                  </a:lnTo>
                  <a:lnTo>
                    <a:pt x="22277" y="6392"/>
                  </a:lnTo>
                  <a:lnTo>
                    <a:pt x="22615" y="6453"/>
                  </a:lnTo>
                  <a:lnTo>
                    <a:pt x="22799" y="6545"/>
                  </a:lnTo>
                  <a:lnTo>
                    <a:pt x="22984" y="6638"/>
                  </a:lnTo>
                  <a:lnTo>
                    <a:pt x="23137" y="6730"/>
                  </a:lnTo>
                  <a:lnTo>
                    <a:pt x="23291" y="6853"/>
                  </a:lnTo>
                  <a:lnTo>
                    <a:pt x="23414" y="7006"/>
                  </a:lnTo>
                  <a:lnTo>
                    <a:pt x="23506" y="7191"/>
                  </a:lnTo>
                  <a:lnTo>
                    <a:pt x="23567" y="7406"/>
                  </a:lnTo>
                  <a:lnTo>
                    <a:pt x="23598" y="7652"/>
                  </a:lnTo>
                  <a:lnTo>
                    <a:pt x="20771" y="7652"/>
                  </a:lnTo>
                  <a:lnTo>
                    <a:pt x="20556" y="7590"/>
                  </a:lnTo>
                  <a:lnTo>
                    <a:pt x="20341" y="7529"/>
                  </a:lnTo>
                  <a:lnTo>
                    <a:pt x="20126" y="7436"/>
                  </a:lnTo>
                  <a:lnTo>
                    <a:pt x="19972" y="7314"/>
                  </a:lnTo>
                  <a:lnTo>
                    <a:pt x="19788" y="7191"/>
                  </a:lnTo>
                  <a:lnTo>
                    <a:pt x="19665" y="7037"/>
                  </a:lnTo>
                  <a:lnTo>
                    <a:pt x="19542" y="6883"/>
                  </a:lnTo>
                  <a:lnTo>
                    <a:pt x="19358" y="6576"/>
                  </a:lnTo>
                  <a:lnTo>
                    <a:pt x="19235" y="6269"/>
                  </a:lnTo>
                  <a:lnTo>
                    <a:pt x="19174" y="6023"/>
                  </a:lnTo>
                  <a:lnTo>
                    <a:pt x="19174" y="5900"/>
                  </a:lnTo>
                  <a:lnTo>
                    <a:pt x="19174" y="5808"/>
                  </a:lnTo>
                  <a:lnTo>
                    <a:pt x="19204" y="5716"/>
                  </a:lnTo>
                  <a:lnTo>
                    <a:pt x="19266" y="5654"/>
                  </a:lnTo>
                  <a:lnTo>
                    <a:pt x="19327" y="5562"/>
                  </a:lnTo>
                  <a:lnTo>
                    <a:pt x="19419" y="5531"/>
                  </a:lnTo>
                  <a:lnTo>
                    <a:pt x="19512" y="5501"/>
                  </a:lnTo>
                  <a:lnTo>
                    <a:pt x="19604" y="5470"/>
                  </a:lnTo>
                  <a:close/>
                  <a:moveTo>
                    <a:pt x="1" y="1"/>
                  </a:moveTo>
                  <a:lnTo>
                    <a:pt x="339" y="8819"/>
                  </a:lnTo>
                  <a:lnTo>
                    <a:pt x="1537" y="8819"/>
                  </a:lnTo>
                  <a:lnTo>
                    <a:pt x="2797" y="8788"/>
                  </a:lnTo>
                  <a:lnTo>
                    <a:pt x="4087" y="8727"/>
                  </a:lnTo>
                  <a:lnTo>
                    <a:pt x="5408" y="8635"/>
                  </a:lnTo>
                  <a:lnTo>
                    <a:pt x="6730" y="8512"/>
                  </a:lnTo>
                  <a:lnTo>
                    <a:pt x="8082" y="8358"/>
                  </a:lnTo>
                  <a:lnTo>
                    <a:pt x="9434" y="8143"/>
                  </a:lnTo>
                  <a:lnTo>
                    <a:pt x="10785" y="7928"/>
                  </a:lnTo>
                  <a:lnTo>
                    <a:pt x="11707" y="7774"/>
                  </a:lnTo>
                  <a:lnTo>
                    <a:pt x="12813" y="7652"/>
                  </a:lnTo>
                  <a:lnTo>
                    <a:pt x="14012" y="7559"/>
                  </a:lnTo>
                  <a:lnTo>
                    <a:pt x="15302" y="7529"/>
                  </a:lnTo>
                  <a:lnTo>
                    <a:pt x="16562" y="7529"/>
                  </a:lnTo>
                  <a:lnTo>
                    <a:pt x="17176" y="7559"/>
                  </a:lnTo>
                  <a:lnTo>
                    <a:pt x="17760" y="7621"/>
                  </a:lnTo>
                  <a:lnTo>
                    <a:pt x="18313" y="7682"/>
                  </a:lnTo>
                  <a:lnTo>
                    <a:pt x="18836" y="7774"/>
                  </a:lnTo>
                  <a:lnTo>
                    <a:pt x="19296" y="7897"/>
                  </a:lnTo>
                  <a:lnTo>
                    <a:pt x="19727" y="8020"/>
                  </a:lnTo>
                  <a:lnTo>
                    <a:pt x="20188" y="8174"/>
                  </a:lnTo>
                  <a:lnTo>
                    <a:pt x="20710" y="8297"/>
                  </a:lnTo>
                  <a:lnTo>
                    <a:pt x="21294" y="8420"/>
                  </a:lnTo>
                  <a:lnTo>
                    <a:pt x="21877" y="8481"/>
                  </a:lnTo>
                  <a:lnTo>
                    <a:pt x="22492" y="8543"/>
                  </a:lnTo>
                  <a:lnTo>
                    <a:pt x="23076" y="8604"/>
                  </a:lnTo>
                  <a:lnTo>
                    <a:pt x="24213" y="8635"/>
                  </a:lnTo>
                  <a:lnTo>
                    <a:pt x="24213" y="8174"/>
                  </a:lnTo>
                  <a:lnTo>
                    <a:pt x="24182" y="7867"/>
                  </a:lnTo>
                  <a:lnTo>
                    <a:pt x="24090" y="7559"/>
                  </a:lnTo>
                  <a:lnTo>
                    <a:pt x="23967" y="7191"/>
                  </a:lnTo>
                  <a:lnTo>
                    <a:pt x="23752" y="6822"/>
                  </a:lnTo>
                  <a:lnTo>
                    <a:pt x="23598" y="6607"/>
                  </a:lnTo>
                  <a:lnTo>
                    <a:pt x="23414" y="6422"/>
                  </a:lnTo>
                  <a:lnTo>
                    <a:pt x="23229" y="6207"/>
                  </a:lnTo>
                  <a:lnTo>
                    <a:pt x="22984" y="6023"/>
                  </a:lnTo>
                  <a:lnTo>
                    <a:pt x="20741" y="5439"/>
                  </a:lnTo>
                  <a:lnTo>
                    <a:pt x="18528" y="4917"/>
                  </a:lnTo>
                  <a:lnTo>
                    <a:pt x="16838" y="4517"/>
                  </a:lnTo>
                  <a:lnTo>
                    <a:pt x="16040" y="4333"/>
                  </a:lnTo>
                  <a:lnTo>
                    <a:pt x="15886" y="4241"/>
                  </a:lnTo>
                  <a:lnTo>
                    <a:pt x="15763" y="4118"/>
                  </a:lnTo>
                  <a:lnTo>
                    <a:pt x="15671" y="4026"/>
                  </a:lnTo>
                  <a:lnTo>
                    <a:pt x="15609" y="3903"/>
                  </a:lnTo>
                  <a:lnTo>
                    <a:pt x="15609" y="3780"/>
                  </a:lnTo>
                  <a:lnTo>
                    <a:pt x="15579" y="3657"/>
                  </a:lnTo>
                  <a:lnTo>
                    <a:pt x="15609" y="3504"/>
                  </a:lnTo>
                  <a:lnTo>
                    <a:pt x="15456" y="3473"/>
                  </a:lnTo>
                  <a:lnTo>
                    <a:pt x="15333" y="3473"/>
                  </a:lnTo>
                  <a:lnTo>
                    <a:pt x="15087" y="3504"/>
                  </a:lnTo>
                  <a:lnTo>
                    <a:pt x="14811" y="3473"/>
                  </a:lnTo>
                  <a:lnTo>
                    <a:pt x="14473" y="3442"/>
                  </a:lnTo>
                  <a:lnTo>
                    <a:pt x="14104" y="3381"/>
                  </a:lnTo>
                  <a:lnTo>
                    <a:pt x="13674" y="3258"/>
                  </a:lnTo>
                  <a:lnTo>
                    <a:pt x="13612" y="3258"/>
                  </a:lnTo>
                  <a:lnTo>
                    <a:pt x="13551" y="3227"/>
                  </a:lnTo>
                  <a:lnTo>
                    <a:pt x="13520" y="3196"/>
                  </a:lnTo>
                  <a:lnTo>
                    <a:pt x="13428" y="3166"/>
                  </a:lnTo>
                  <a:lnTo>
                    <a:pt x="13305" y="3104"/>
                  </a:lnTo>
                  <a:lnTo>
                    <a:pt x="13151" y="3043"/>
                  </a:lnTo>
                  <a:lnTo>
                    <a:pt x="13151" y="3012"/>
                  </a:lnTo>
                  <a:lnTo>
                    <a:pt x="12998" y="2950"/>
                  </a:lnTo>
                  <a:lnTo>
                    <a:pt x="12967" y="2920"/>
                  </a:lnTo>
                  <a:lnTo>
                    <a:pt x="12813" y="2828"/>
                  </a:lnTo>
                  <a:lnTo>
                    <a:pt x="12783" y="2828"/>
                  </a:lnTo>
                  <a:lnTo>
                    <a:pt x="12598" y="2705"/>
                  </a:lnTo>
                  <a:lnTo>
                    <a:pt x="12352" y="3012"/>
                  </a:lnTo>
                  <a:lnTo>
                    <a:pt x="12660" y="3135"/>
                  </a:lnTo>
                  <a:lnTo>
                    <a:pt x="12875" y="3258"/>
                  </a:lnTo>
                  <a:lnTo>
                    <a:pt x="13090" y="3381"/>
                  </a:lnTo>
                  <a:lnTo>
                    <a:pt x="13243" y="3534"/>
                  </a:lnTo>
                  <a:lnTo>
                    <a:pt x="13366" y="3688"/>
                  </a:lnTo>
                  <a:lnTo>
                    <a:pt x="13459" y="3842"/>
                  </a:lnTo>
                  <a:lnTo>
                    <a:pt x="13520" y="3995"/>
                  </a:lnTo>
                  <a:lnTo>
                    <a:pt x="13551" y="4180"/>
                  </a:lnTo>
                  <a:lnTo>
                    <a:pt x="13551" y="4333"/>
                  </a:lnTo>
                  <a:lnTo>
                    <a:pt x="13489" y="4456"/>
                  </a:lnTo>
                  <a:lnTo>
                    <a:pt x="13397" y="4610"/>
                  </a:lnTo>
                  <a:lnTo>
                    <a:pt x="13274" y="4733"/>
                  </a:lnTo>
                  <a:lnTo>
                    <a:pt x="13121" y="4825"/>
                  </a:lnTo>
                  <a:lnTo>
                    <a:pt x="12936" y="4917"/>
                  </a:lnTo>
                  <a:lnTo>
                    <a:pt x="12721" y="4978"/>
                  </a:lnTo>
                  <a:lnTo>
                    <a:pt x="12475" y="5009"/>
                  </a:lnTo>
                  <a:lnTo>
                    <a:pt x="11892" y="5009"/>
                  </a:lnTo>
                  <a:lnTo>
                    <a:pt x="11830" y="4917"/>
                  </a:lnTo>
                  <a:lnTo>
                    <a:pt x="11799" y="4825"/>
                  </a:lnTo>
                  <a:lnTo>
                    <a:pt x="11769" y="4671"/>
                  </a:lnTo>
                  <a:lnTo>
                    <a:pt x="11738" y="4548"/>
                  </a:lnTo>
                  <a:lnTo>
                    <a:pt x="11769" y="4210"/>
                  </a:lnTo>
                  <a:lnTo>
                    <a:pt x="11830" y="3872"/>
                  </a:lnTo>
                  <a:lnTo>
                    <a:pt x="11584" y="3811"/>
                  </a:lnTo>
                  <a:lnTo>
                    <a:pt x="11523" y="3964"/>
                  </a:lnTo>
                  <a:lnTo>
                    <a:pt x="11461" y="4087"/>
                  </a:lnTo>
                  <a:lnTo>
                    <a:pt x="11308" y="4333"/>
                  </a:lnTo>
                  <a:lnTo>
                    <a:pt x="11154" y="4456"/>
                  </a:lnTo>
                  <a:lnTo>
                    <a:pt x="10939" y="4610"/>
                  </a:lnTo>
                  <a:lnTo>
                    <a:pt x="10693" y="4671"/>
                  </a:lnTo>
                  <a:lnTo>
                    <a:pt x="10509" y="4733"/>
                  </a:lnTo>
                  <a:lnTo>
                    <a:pt x="1383" y="4733"/>
                  </a:lnTo>
                  <a:lnTo>
                    <a:pt x="1260" y="4702"/>
                  </a:lnTo>
                  <a:lnTo>
                    <a:pt x="1138" y="4640"/>
                  </a:lnTo>
                  <a:lnTo>
                    <a:pt x="1045" y="4548"/>
                  </a:lnTo>
                  <a:lnTo>
                    <a:pt x="1015" y="4425"/>
                  </a:lnTo>
                  <a:lnTo>
                    <a:pt x="984" y="4364"/>
                  </a:lnTo>
                  <a:lnTo>
                    <a:pt x="984" y="4241"/>
                  </a:lnTo>
                  <a:lnTo>
                    <a:pt x="492"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4161375" y="3281932"/>
              <a:ext cx="1870091" cy="681235"/>
            </a:xfrm>
            <a:custGeom>
              <a:avLst/>
              <a:gdLst/>
              <a:ahLst/>
              <a:cxnLst/>
              <a:rect l="l" t="t" r="r" b="b"/>
              <a:pathLst>
                <a:path w="24213" h="8820" fill="none" extrusionOk="0">
                  <a:moveTo>
                    <a:pt x="15087" y="3504"/>
                  </a:moveTo>
                  <a:lnTo>
                    <a:pt x="15087" y="3504"/>
                  </a:lnTo>
                  <a:lnTo>
                    <a:pt x="14811" y="3473"/>
                  </a:lnTo>
                  <a:lnTo>
                    <a:pt x="14473" y="3442"/>
                  </a:lnTo>
                  <a:lnTo>
                    <a:pt x="14473" y="3442"/>
                  </a:lnTo>
                  <a:lnTo>
                    <a:pt x="14104" y="3381"/>
                  </a:lnTo>
                  <a:lnTo>
                    <a:pt x="13674" y="3258"/>
                  </a:lnTo>
                  <a:lnTo>
                    <a:pt x="13674" y="3258"/>
                  </a:lnTo>
                  <a:lnTo>
                    <a:pt x="13674" y="3258"/>
                  </a:lnTo>
                  <a:lnTo>
                    <a:pt x="13612" y="3258"/>
                  </a:lnTo>
                  <a:lnTo>
                    <a:pt x="13612" y="3258"/>
                  </a:lnTo>
                  <a:lnTo>
                    <a:pt x="13551" y="3227"/>
                  </a:lnTo>
                  <a:lnTo>
                    <a:pt x="13520" y="3196"/>
                  </a:lnTo>
                  <a:lnTo>
                    <a:pt x="13520" y="3196"/>
                  </a:lnTo>
                  <a:lnTo>
                    <a:pt x="13428" y="3166"/>
                  </a:lnTo>
                  <a:lnTo>
                    <a:pt x="13428" y="3166"/>
                  </a:lnTo>
                  <a:lnTo>
                    <a:pt x="13428" y="3166"/>
                  </a:lnTo>
                  <a:lnTo>
                    <a:pt x="13305" y="3104"/>
                  </a:lnTo>
                  <a:lnTo>
                    <a:pt x="13305" y="3104"/>
                  </a:lnTo>
                  <a:lnTo>
                    <a:pt x="13305" y="3104"/>
                  </a:lnTo>
                  <a:lnTo>
                    <a:pt x="13305" y="3104"/>
                  </a:lnTo>
                  <a:lnTo>
                    <a:pt x="13151" y="3043"/>
                  </a:lnTo>
                  <a:lnTo>
                    <a:pt x="13151" y="3012"/>
                  </a:lnTo>
                  <a:lnTo>
                    <a:pt x="13151" y="3012"/>
                  </a:lnTo>
                  <a:lnTo>
                    <a:pt x="12998" y="2950"/>
                  </a:lnTo>
                  <a:lnTo>
                    <a:pt x="12967" y="2920"/>
                  </a:lnTo>
                  <a:lnTo>
                    <a:pt x="12967" y="2920"/>
                  </a:lnTo>
                  <a:lnTo>
                    <a:pt x="12813" y="2828"/>
                  </a:lnTo>
                  <a:lnTo>
                    <a:pt x="12783" y="2828"/>
                  </a:lnTo>
                  <a:lnTo>
                    <a:pt x="12783" y="2828"/>
                  </a:lnTo>
                  <a:lnTo>
                    <a:pt x="12598" y="2705"/>
                  </a:lnTo>
                  <a:lnTo>
                    <a:pt x="12352" y="3012"/>
                  </a:lnTo>
                  <a:lnTo>
                    <a:pt x="12352" y="3012"/>
                  </a:lnTo>
                  <a:lnTo>
                    <a:pt x="12660" y="3135"/>
                  </a:lnTo>
                  <a:lnTo>
                    <a:pt x="12660" y="3135"/>
                  </a:lnTo>
                  <a:lnTo>
                    <a:pt x="12875" y="3258"/>
                  </a:lnTo>
                  <a:lnTo>
                    <a:pt x="13090" y="3381"/>
                  </a:lnTo>
                  <a:lnTo>
                    <a:pt x="13243" y="3534"/>
                  </a:lnTo>
                  <a:lnTo>
                    <a:pt x="13366" y="3688"/>
                  </a:lnTo>
                  <a:lnTo>
                    <a:pt x="13459" y="3842"/>
                  </a:lnTo>
                  <a:lnTo>
                    <a:pt x="13520" y="3995"/>
                  </a:lnTo>
                  <a:lnTo>
                    <a:pt x="13551" y="4180"/>
                  </a:lnTo>
                  <a:lnTo>
                    <a:pt x="13551" y="4333"/>
                  </a:lnTo>
                  <a:lnTo>
                    <a:pt x="13489" y="4456"/>
                  </a:lnTo>
                  <a:lnTo>
                    <a:pt x="13397" y="4610"/>
                  </a:lnTo>
                  <a:lnTo>
                    <a:pt x="13274" y="4733"/>
                  </a:lnTo>
                  <a:lnTo>
                    <a:pt x="13121" y="4825"/>
                  </a:lnTo>
                  <a:lnTo>
                    <a:pt x="12936" y="4917"/>
                  </a:lnTo>
                  <a:lnTo>
                    <a:pt x="12721" y="4978"/>
                  </a:lnTo>
                  <a:lnTo>
                    <a:pt x="12475" y="5009"/>
                  </a:lnTo>
                  <a:lnTo>
                    <a:pt x="12168" y="5009"/>
                  </a:lnTo>
                  <a:lnTo>
                    <a:pt x="12168" y="5009"/>
                  </a:lnTo>
                  <a:lnTo>
                    <a:pt x="11892" y="5009"/>
                  </a:lnTo>
                  <a:lnTo>
                    <a:pt x="11892" y="5009"/>
                  </a:lnTo>
                  <a:lnTo>
                    <a:pt x="11830" y="4917"/>
                  </a:lnTo>
                  <a:lnTo>
                    <a:pt x="11799" y="4825"/>
                  </a:lnTo>
                  <a:lnTo>
                    <a:pt x="11769" y="4671"/>
                  </a:lnTo>
                  <a:lnTo>
                    <a:pt x="11738" y="4548"/>
                  </a:lnTo>
                  <a:lnTo>
                    <a:pt x="11769" y="4210"/>
                  </a:lnTo>
                  <a:lnTo>
                    <a:pt x="11830" y="3872"/>
                  </a:lnTo>
                  <a:lnTo>
                    <a:pt x="11584" y="3811"/>
                  </a:lnTo>
                  <a:lnTo>
                    <a:pt x="11584" y="3811"/>
                  </a:lnTo>
                  <a:lnTo>
                    <a:pt x="11523" y="3964"/>
                  </a:lnTo>
                  <a:lnTo>
                    <a:pt x="11461" y="4087"/>
                  </a:lnTo>
                  <a:lnTo>
                    <a:pt x="11461" y="4087"/>
                  </a:lnTo>
                  <a:lnTo>
                    <a:pt x="11308" y="4333"/>
                  </a:lnTo>
                  <a:lnTo>
                    <a:pt x="11308" y="4333"/>
                  </a:lnTo>
                  <a:lnTo>
                    <a:pt x="11154" y="4456"/>
                  </a:lnTo>
                  <a:lnTo>
                    <a:pt x="11154" y="4456"/>
                  </a:lnTo>
                  <a:lnTo>
                    <a:pt x="10939" y="4610"/>
                  </a:lnTo>
                  <a:lnTo>
                    <a:pt x="10693" y="4671"/>
                  </a:lnTo>
                  <a:lnTo>
                    <a:pt x="10693" y="4671"/>
                  </a:lnTo>
                  <a:lnTo>
                    <a:pt x="10509" y="4733"/>
                  </a:lnTo>
                  <a:lnTo>
                    <a:pt x="10509" y="4733"/>
                  </a:lnTo>
                  <a:lnTo>
                    <a:pt x="10386" y="4733"/>
                  </a:lnTo>
                  <a:lnTo>
                    <a:pt x="6299" y="4733"/>
                  </a:lnTo>
                  <a:lnTo>
                    <a:pt x="4517" y="4733"/>
                  </a:lnTo>
                  <a:lnTo>
                    <a:pt x="1383" y="4733"/>
                  </a:lnTo>
                  <a:lnTo>
                    <a:pt x="1383" y="4733"/>
                  </a:lnTo>
                  <a:lnTo>
                    <a:pt x="1383" y="4733"/>
                  </a:lnTo>
                  <a:lnTo>
                    <a:pt x="1260" y="4702"/>
                  </a:lnTo>
                  <a:lnTo>
                    <a:pt x="1138" y="4640"/>
                  </a:lnTo>
                  <a:lnTo>
                    <a:pt x="1045" y="4548"/>
                  </a:lnTo>
                  <a:lnTo>
                    <a:pt x="1015" y="4425"/>
                  </a:lnTo>
                  <a:lnTo>
                    <a:pt x="1015" y="4425"/>
                  </a:lnTo>
                  <a:lnTo>
                    <a:pt x="984" y="4364"/>
                  </a:lnTo>
                  <a:lnTo>
                    <a:pt x="984" y="4241"/>
                  </a:lnTo>
                  <a:lnTo>
                    <a:pt x="492" y="1"/>
                  </a:lnTo>
                  <a:lnTo>
                    <a:pt x="1" y="1"/>
                  </a:lnTo>
                  <a:lnTo>
                    <a:pt x="339" y="8819"/>
                  </a:lnTo>
                  <a:lnTo>
                    <a:pt x="339" y="8819"/>
                  </a:lnTo>
                  <a:lnTo>
                    <a:pt x="1537" y="8819"/>
                  </a:lnTo>
                  <a:lnTo>
                    <a:pt x="2797" y="8788"/>
                  </a:lnTo>
                  <a:lnTo>
                    <a:pt x="4087" y="8727"/>
                  </a:lnTo>
                  <a:lnTo>
                    <a:pt x="5408" y="8635"/>
                  </a:lnTo>
                  <a:lnTo>
                    <a:pt x="6730" y="8512"/>
                  </a:lnTo>
                  <a:lnTo>
                    <a:pt x="8082" y="8358"/>
                  </a:lnTo>
                  <a:lnTo>
                    <a:pt x="9434" y="8143"/>
                  </a:lnTo>
                  <a:lnTo>
                    <a:pt x="10785" y="7928"/>
                  </a:lnTo>
                  <a:lnTo>
                    <a:pt x="10785" y="7928"/>
                  </a:lnTo>
                  <a:lnTo>
                    <a:pt x="11707" y="7774"/>
                  </a:lnTo>
                  <a:lnTo>
                    <a:pt x="12813" y="7652"/>
                  </a:lnTo>
                  <a:lnTo>
                    <a:pt x="14012" y="7559"/>
                  </a:lnTo>
                  <a:lnTo>
                    <a:pt x="15302" y="7529"/>
                  </a:lnTo>
                  <a:lnTo>
                    <a:pt x="16562" y="7529"/>
                  </a:lnTo>
                  <a:lnTo>
                    <a:pt x="17176" y="7559"/>
                  </a:lnTo>
                  <a:lnTo>
                    <a:pt x="17760" y="7621"/>
                  </a:lnTo>
                  <a:lnTo>
                    <a:pt x="18313" y="7682"/>
                  </a:lnTo>
                  <a:lnTo>
                    <a:pt x="18836" y="7774"/>
                  </a:lnTo>
                  <a:lnTo>
                    <a:pt x="19296" y="7897"/>
                  </a:lnTo>
                  <a:lnTo>
                    <a:pt x="19727" y="8020"/>
                  </a:lnTo>
                  <a:lnTo>
                    <a:pt x="19727" y="8020"/>
                  </a:lnTo>
                  <a:lnTo>
                    <a:pt x="20188" y="8174"/>
                  </a:lnTo>
                  <a:lnTo>
                    <a:pt x="20710" y="8297"/>
                  </a:lnTo>
                  <a:lnTo>
                    <a:pt x="21294" y="8420"/>
                  </a:lnTo>
                  <a:lnTo>
                    <a:pt x="21877" y="8481"/>
                  </a:lnTo>
                  <a:lnTo>
                    <a:pt x="22492" y="8543"/>
                  </a:lnTo>
                  <a:lnTo>
                    <a:pt x="23076" y="8604"/>
                  </a:lnTo>
                  <a:lnTo>
                    <a:pt x="24213" y="8635"/>
                  </a:lnTo>
                  <a:lnTo>
                    <a:pt x="24213" y="8635"/>
                  </a:lnTo>
                  <a:lnTo>
                    <a:pt x="24213" y="8174"/>
                  </a:lnTo>
                  <a:lnTo>
                    <a:pt x="24182" y="7867"/>
                  </a:lnTo>
                  <a:lnTo>
                    <a:pt x="24090" y="7559"/>
                  </a:lnTo>
                  <a:lnTo>
                    <a:pt x="23967" y="7191"/>
                  </a:lnTo>
                  <a:lnTo>
                    <a:pt x="23752" y="6822"/>
                  </a:lnTo>
                  <a:lnTo>
                    <a:pt x="23598" y="6607"/>
                  </a:lnTo>
                  <a:lnTo>
                    <a:pt x="23414" y="6422"/>
                  </a:lnTo>
                  <a:lnTo>
                    <a:pt x="23229" y="6207"/>
                  </a:lnTo>
                  <a:lnTo>
                    <a:pt x="22984" y="6023"/>
                  </a:lnTo>
                  <a:lnTo>
                    <a:pt x="22984" y="6023"/>
                  </a:lnTo>
                  <a:lnTo>
                    <a:pt x="22984" y="6023"/>
                  </a:lnTo>
                  <a:lnTo>
                    <a:pt x="20741" y="5439"/>
                  </a:lnTo>
                  <a:lnTo>
                    <a:pt x="18528" y="4917"/>
                  </a:lnTo>
                  <a:lnTo>
                    <a:pt x="16838" y="4517"/>
                  </a:lnTo>
                  <a:lnTo>
                    <a:pt x="16040" y="4333"/>
                  </a:lnTo>
                  <a:lnTo>
                    <a:pt x="16040" y="4333"/>
                  </a:lnTo>
                  <a:lnTo>
                    <a:pt x="15886" y="4241"/>
                  </a:lnTo>
                  <a:lnTo>
                    <a:pt x="15763" y="4118"/>
                  </a:lnTo>
                  <a:lnTo>
                    <a:pt x="15671" y="4026"/>
                  </a:lnTo>
                  <a:lnTo>
                    <a:pt x="15609" y="3903"/>
                  </a:lnTo>
                  <a:lnTo>
                    <a:pt x="15609" y="3780"/>
                  </a:lnTo>
                  <a:lnTo>
                    <a:pt x="15579" y="3657"/>
                  </a:lnTo>
                  <a:lnTo>
                    <a:pt x="15609" y="3504"/>
                  </a:lnTo>
                  <a:lnTo>
                    <a:pt x="15609" y="3504"/>
                  </a:lnTo>
                  <a:lnTo>
                    <a:pt x="15456" y="3473"/>
                  </a:lnTo>
                  <a:lnTo>
                    <a:pt x="15456" y="3473"/>
                  </a:lnTo>
                  <a:lnTo>
                    <a:pt x="15456" y="3473"/>
                  </a:lnTo>
                  <a:lnTo>
                    <a:pt x="15333" y="3473"/>
                  </a:lnTo>
                  <a:lnTo>
                    <a:pt x="15087" y="35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4246799" y="3709133"/>
              <a:ext cx="187604" cy="47501"/>
            </a:xfrm>
            <a:custGeom>
              <a:avLst/>
              <a:gdLst/>
              <a:ahLst/>
              <a:cxnLst/>
              <a:rect l="l" t="t" r="r" b="b"/>
              <a:pathLst>
                <a:path w="2429" h="615" fill="none" extrusionOk="0">
                  <a:moveTo>
                    <a:pt x="2244" y="584"/>
                  </a:moveTo>
                  <a:lnTo>
                    <a:pt x="2244" y="584"/>
                  </a:lnTo>
                  <a:lnTo>
                    <a:pt x="2121" y="615"/>
                  </a:lnTo>
                  <a:lnTo>
                    <a:pt x="308" y="615"/>
                  </a:lnTo>
                  <a:lnTo>
                    <a:pt x="308" y="615"/>
                  </a:lnTo>
                  <a:lnTo>
                    <a:pt x="216" y="584"/>
                  </a:lnTo>
                  <a:lnTo>
                    <a:pt x="124" y="554"/>
                  </a:lnTo>
                  <a:lnTo>
                    <a:pt x="124" y="554"/>
                  </a:lnTo>
                  <a:lnTo>
                    <a:pt x="32" y="461"/>
                  </a:lnTo>
                  <a:lnTo>
                    <a:pt x="1" y="369"/>
                  </a:lnTo>
                  <a:lnTo>
                    <a:pt x="1" y="308"/>
                  </a:lnTo>
                  <a:lnTo>
                    <a:pt x="1" y="308"/>
                  </a:lnTo>
                  <a:lnTo>
                    <a:pt x="32" y="185"/>
                  </a:lnTo>
                  <a:lnTo>
                    <a:pt x="93" y="93"/>
                  </a:lnTo>
                  <a:lnTo>
                    <a:pt x="185" y="31"/>
                  </a:lnTo>
                  <a:lnTo>
                    <a:pt x="308" y="0"/>
                  </a:lnTo>
                  <a:lnTo>
                    <a:pt x="2121" y="0"/>
                  </a:lnTo>
                  <a:lnTo>
                    <a:pt x="2121" y="0"/>
                  </a:lnTo>
                  <a:lnTo>
                    <a:pt x="2244" y="31"/>
                  </a:lnTo>
                  <a:lnTo>
                    <a:pt x="2336" y="93"/>
                  </a:lnTo>
                  <a:lnTo>
                    <a:pt x="2397" y="185"/>
                  </a:lnTo>
                  <a:lnTo>
                    <a:pt x="2428" y="308"/>
                  </a:lnTo>
                  <a:lnTo>
                    <a:pt x="2428" y="308"/>
                  </a:lnTo>
                  <a:lnTo>
                    <a:pt x="2397" y="400"/>
                  </a:lnTo>
                  <a:lnTo>
                    <a:pt x="2367" y="461"/>
                  </a:lnTo>
                  <a:lnTo>
                    <a:pt x="2305" y="554"/>
                  </a:lnTo>
                  <a:lnTo>
                    <a:pt x="2244" y="5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5642232" y="3704345"/>
              <a:ext cx="341842" cy="168609"/>
            </a:xfrm>
            <a:custGeom>
              <a:avLst/>
              <a:gdLst/>
              <a:ahLst/>
              <a:cxnLst/>
              <a:rect l="l" t="t" r="r" b="b"/>
              <a:pathLst>
                <a:path w="4426" h="2183" fill="none" extrusionOk="0">
                  <a:moveTo>
                    <a:pt x="431" y="1"/>
                  </a:moveTo>
                  <a:lnTo>
                    <a:pt x="431" y="1"/>
                  </a:lnTo>
                  <a:lnTo>
                    <a:pt x="830" y="32"/>
                  </a:lnTo>
                  <a:lnTo>
                    <a:pt x="1199" y="62"/>
                  </a:lnTo>
                  <a:lnTo>
                    <a:pt x="1537" y="124"/>
                  </a:lnTo>
                  <a:lnTo>
                    <a:pt x="1875" y="216"/>
                  </a:lnTo>
                  <a:lnTo>
                    <a:pt x="1875" y="216"/>
                  </a:lnTo>
                  <a:lnTo>
                    <a:pt x="2121" y="339"/>
                  </a:lnTo>
                  <a:lnTo>
                    <a:pt x="2397" y="493"/>
                  </a:lnTo>
                  <a:lnTo>
                    <a:pt x="2612" y="677"/>
                  </a:lnTo>
                  <a:lnTo>
                    <a:pt x="2797" y="892"/>
                  </a:lnTo>
                  <a:lnTo>
                    <a:pt x="2797" y="892"/>
                  </a:lnTo>
                  <a:lnTo>
                    <a:pt x="3104" y="923"/>
                  </a:lnTo>
                  <a:lnTo>
                    <a:pt x="3442" y="984"/>
                  </a:lnTo>
                  <a:lnTo>
                    <a:pt x="3442" y="984"/>
                  </a:lnTo>
                  <a:lnTo>
                    <a:pt x="3626" y="1076"/>
                  </a:lnTo>
                  <a:lnTo>
                    <a:pt x="3811" y="1169"/>
                  </a:lnTo>
                  <a:lnTo>
                    <a:pt x="3964" y="1261"/>
                  </a:lnTo>
                  <a:lnTo>
                    <a:pt x="4118" y="1384"/>
                  </a:lnTo>
                  <a:lnTo>
                    <a:pt x="4241" y="1537"/>
                  </a:lnTo>
                  <a:lnTo>
                    <a:pt x="4333" y="1722"/>
                  </a:lnTo>
                  <a:lnTo>
                    <a:pt x="4394" y="1937"/>
                  </a:lnTo>
                  <a:lnTo>
                    <a:pt x="4425" y="2183"/>
                  </a:lnTo>
                  <a:lnTo>
                    <a:pt x="4425" y="2183"/>
                  </a:lnTo>
                  <a:lnTo>
                    <a:pt x="3227" y="2183"/>
                  </a:lnTo>
                  <a:lnTo>
                    <a:pt x="3227" y="2183"/>
                  </a:lnTo>
                  <a:lnTo>
                    <a:pt x="2981" y="2183"/>
                  </a:lnTo>
                  <a:lnTo>
                    <a:pt x="2981" y="2183"/>
                  </a:lnTo>
                  <a:lnTo>
                    <a:pt x="2182" y="2183"/>
                  </a:lnTo>
                  <a:lnTo>
                    <a:pt x="2182" y="2183"/>
                  </a:lnTo>
                  <a:lnTo>
                    <a:pt x="1875" y="2183"/>
                  </a:lnTo>
                  <a:lnTo>
                    <a:pt x="1875" y="2183"/>
                  </a:lnTo>
                  <a:lnTo>
                    <a:pt x="1598" y="2183"/>
                  </a:lnTo>
                  <a:lnTo>
                    <a:pt x="1383" y="2121"/>
                  </a:lnTo>
                  <a:lnTo>
                    <a:pt x="1168" y="2060"/>
                  </a:lnTo>
                  <a:lnTo>
                    <a:pt x="953" y="1967"/>
                  </a:lnTo>
                  <a:lnTo>
                    <a:pt x="799" y="1845"/>
                  </a:lnTo>
                  <a:lnTo>
                    <a:pt x="615" y="1722"/>
                  </a:lnTo>
                  <a:lnTo>
                    <a:pt x="492" y="1568"/>
                  </a:lnTo>
                  <a:lnTo>
                    <a:pt x="369" y="1414"/>
                  </a:lnTo>
                  <a:lnTo>
                    <a:pt x="369" y="1414"/>
                  </a:lnTo>
                  <a:lnTo>
                    <a:pt x="185" y="1107"/>
                  </a:lnTo>
                  <a:lnTo>
                    <a:pt x="62" y="800"/>
                  </a:lnTo>
                  <a:lnTo>
                    <a:pt x="62" y="800"/>
                  </a:lnTo>
                  <a:lnTo>
                    <a:pt x="1" y="554"/>
                  </a:lnTo>
                  <a:lnTo>
                    <a:pt x="1" y="554"/>
                  </a:lnTo>
                  <a:lnTo>
                    <a:pt x="1" y="431"/>
                  </a:lnTo>
                  <a:lnTo>
                    <a:pt x="1" y="339"/>
                  </a:lnTo>
                  <a:lnTo>
                    <a:pt x="31" y="247"/>
                  </a:lnTo>
                  <a:lnTo>
                    <a:pt x="93" y="185"/>
                  </a:lnTo>
                  <a:lnTo>
                    <a:pt x="154" y="93"/>
                  </a:lnTo>
                  <a:lnTo>
                    <a:pt x="246" y="62"/>
                  </a:lnTo>
                  <a:lnTo>
                    <a:pt x="339" y="32"/>
                  </a:lnTo>
                  <a:lnTo>
                    <a:pt x="4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a:off x="4187481" y="3863377"/>
              <a:ext cx="1843986" cy="289641"/>
            </a:xfrm>
            <a:custGeom>
              <a:avLst/>
              <a:gdLst/>
              <a:ahLst/>
              <a:cxnLst/>
              <a:rect l="l" t="t" r="r" b="b"/>
              <a:pathLst>
                <a:path w="23875" h="3750" extrusionOk="0">
                  <a:moveTo>
                    <a:pt x="14964" y="1"/>
                  </a:moveTo>
                  <a:lnTo>
                    <a:pt x="13674" y="31"/>
                  </a:lnTo>
                  <a:lnTo>
                    <a:pt x="12475" y="124"/>
                  </a:lnTo>
                  <a:lnTo>
                    <a:pt x="11369" y="246"/>
                  </a:lnTo>
                  <a:lnTo>
                    <a:pt x="10447" y="400"/>
                  </a:lnTo>
                  <a:lnTo>
                    <a:pt x="9096" y="615"/>
                  </a:lnTo>
                  <a:lnTo>
                    <a:pt x="7744" y="830"/>
                  </a:lnTo>
                  <a:lnTo>
                    <a:pt x="6392" y="984"/>
                  </a:lnTo>
                  <a:lnTo>
                    <a:pt x="5070" y="1107"/>
                  </a:lnTo>
                  <a:lnTo>
                    <a:pt x="3749" y="1199"/>
                  </a:lnTo>
                  <a:lnTo>
                    <a:pt x="2459" y="1260"/>
                  </a:lnTo>
                  <a:lnTo>
                    <a:pt x="1199" y="1291"/>
                  </a:lnTo>
                  <a:lnTo>
                    <a:pt x="1" y="1291"/>
                  </a:lnTo>
                  <a:lnTo>
                    <a:pt x="93" y="3749"/>
                  </a:lnTo>
                  <a:lnTo>
                    <a:pt x="12475" y="3749"/>
                  </a:lnTo>
                  <a:lnTo>
                    <a:pt x="12660" y="3565"/>
                  </a:lnTo>
                  <a:lnTo>
                    <a:pt x="12844" y="3380"/>
                  </a:lnTo>
                  <a:lnTo>
                    <a:pt x="13028" y="3227"/>
                  </a:lnTo>
                  <a:lnTo>
                    <a:pt x="13274" y="3104"/>
                  </a:lnTo>
                  <a:lnTo>
                    <a:pt x="13489" y="3012"/>
                  </a:lnTo>
                  <a:lnTo>
                    <a:pt x="13735" y="2950"/>
                  </a:lnTo>
                  <a:lnTo>
                    <a:pt x="13981" y="2889"/>
                  </a:lnTo>
                  <a:lnTo>
                    <a:pt x="19727" y="2889"/>
                  </a:lnTo>
                  <a:lnTo>
                    <a:pt x="20126" y="2520"/>
                  </a:lnTo>
                  <a:lnTo>
                    <a:pt x="20310" y="2367"/>
                  </a:lnTo>
                  <a:lnTo>
                    <a:pt x="20525" y="2244"/>
                  </a:lnTo>
                  <a:lnTo>
                    <a:pt x="20741" y="2182"/>
                  </a:lnTo>
                  <a:lnTo>
                    <a:pt x="20986" y="2151"/>
                  </a:lnTo>
                  <a:lnTo>
                    <a:pt x="23875" y="2151"/>
                  </a:lnTo>
                  <a:lnTo>
                    <a:pt x="23875" y="1137"/>
                  </a:lnTo>
                  <a:lnTo>
                    <a:pt x="23875" y="1107"/>
                  </a:lnTo>
                  <a:lnTo>
                    <a:pt x="22738" y="1076"/>
                  </a:lnTo>
                  <a:lnTo>
                    <a:pt x="22154" y="1015"/>
                  </a:lnTo>
                  <a:lnTo>
                    <a:pt x="21539" y="953"/>
                  </a:lnTo>
                  <a:lnTo>
                    <a:pt x="20956" y="892"/>
                  </a:lnTo>
                  <a:lnTo>
                    <a:pt x="20372" y="769"/>
                  </a:lnTo>
                  <a:lnTo>
                    <a:pt x="19850" y="646"/>
                  </a:lnTo>
                  <a:lnTo>
                    <a:pt x="19389" y="492"/>
                  </a:lnTo>
                  <a:lnTo>
                    <a:pt x="18958" y="369"/>
                  </a:lnTo>
                  <a:lnTo>
                    <a:pt x="18498" y="246"/>
                  </a:lnTo>
                  <a:lnTo>
                    <a:pt x="17975" y="154"/>
                  </a:lnTo>
                  <a:lnTo>
                    <a:pt x="17422" y="93"/>
                  </a:lnTo>
                  <a:lnTo>
                    <a:pt x="16838" y="31"/>
                  </a:lnTo>
                  <a:lnTo>
                    <a:pt x="16224"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3027001" y="3977303"/>
              <a:ext cx="3004442" cy="246851"/>
            </a:xfrm>
            <a:custGeom>
              <a:avLst/>
              <a:gdLst/>
              <a:ahLst/>
              <a:cxnLst/>
              <a:rect l="l" t="t" r="r" b="b"/>
              <a:pathLst>
                <a:path w="38900" h="3196" extrusionOk="0">
                  <a:moveTo>
                    <a:pt x="431" y="0"/>
                  </a:moveTo>
                  <a:lnTo>
                    <a:pt x="308" y="154"/>
                  </a:lnTo>
                  <a:lnTo>
                    <a:pt x="185" y="308"/>
                  </a:lnTo>
                  <a:lnTo>
                    <a:pt x="93" y="461"/>
                  </a:lnTo>
                  <a:lnTo>
                    <a:pt x="32" y="676"/>
                  </a:lnTo>
                  <a:lnTo>
                    <a:pt x="1" y="861"/>
                  </a:lnTo>
                  <a:lnTo>
                    <a:pt x="1" y="1967"/>
                  </a:lnTo>
                  <a:lnTo>
                    <a:pt x="32" y="2182"/>
                  </a:lnTo>
                  <a:lnTo>
                    <a:pt x="93" y="2366"/>
                  </a:lnTo>
                  <a:lnTo>
                    <a:pt x="185" y="2520"/>
                  </a:lnTo>
                  <a:lnTo>
                    <a:pt x="308" y="2674"/>
                  </a:lnTo>
                  <a:lnTo>
                    <a:pt x="892" y="2797"/>
                  </a:lnTo>
                  <a:lnTo>
                    <a:pt x="1783" y="2919"/>
                  </a:lnTo>
                  <a:lnTo>
                    <a:pt x="3504" y="3196"/>
                  </a:lnTo>
                  <a:lnTo>
                    <a:pt x="10448" y="2981"/>
                  </a:lnTo>
                  <a:lnTo>
                    <a:pt x="28023" y="2981"/>
                  </a:lnTo>
                  <a:lnTo>
                    <a:pt x="32662" y="2797"/>
                  </a:lnTo>
                  <a:lnTo>
                    <a:pt x="34967" y="2735"/>
                  </a:lnTo>
                  <a:lnTo>
                    <a:pt x="38900" y="2735"/>
                  </a:lnTo>
                  <a:lnTo>
                    <a:pt x="38900" y="676"/>
                  </a:lnTo>
                  <a:lnTo>
                    <a:pt x="36011" y="676"/>
                  </a:lnTo>
                  <a:lnTo>
                    <a:pt x="35766" y="707"/>
                  </a:lnTo>
                  <a:lnTo>
                    <a:pt x="35550" y="769"/>
                  </a:lnTo>
                  <a:lnTo>
                    <a:pt x="35335" y="892"/>
                  </a:lnTo>
                  <a:lnTo>
                    <a:pt x="35151" y="1045"/>
                  </a:lnTo>
                  <a:lnTo>
                    <a:pt x="34752" y="1414"/>
                  </a:lnTo>
                  <a:lnTo>
                    <a:pt x="29006" y="1414"/>
                  </a:lnTo>
                  <a:lnTo>
                    <a:pt x="28760" y="1475"/>
                  </a:lnTo>
                  <a:lnTo>
                    <a:pt x="28514" y="1537"/>
                  </a:lnTo>
                  <a:lnTo>
                    <a:pt x="28299" y="1629"/>
                  </a:lnTo>
                  <a:lnTo>
                    <a:pt x="28053" y="1752"/>
                  </a:lnTo>
                  <a:lnTo>
                    <a:pt x="27869" y="1905"/>
                  </a:lnTo>
                  <a:lnTo>
                    <a:pt x="27685" y="2090"/>
                  </a:lnTo>
                  <a:lnTo>
                    <a:pt x="27500" y="2274"/>
                  </a:lnTo>
                  <a:lnTo>
                    <a:pt x="11799" y="2274"/>
                  </a:lnTo>
                  <a:lnTo>
                    <a:pt x="11308" y="1875"/>
                  </a:lnTo>
                  <a:lnTo>
                    <a:pt x="11001" y="1629"/>
                  </a:lnTo>
                  <a:lnTo>
                    <a:pt x="10632" y="1475"/>
                  </a:lnTo>
                  <a:lnTo>
                    <a:pt x="10263" y="1352"/>
                  </a:lnTo>
                  <a:lnTo>
                    <a:pt x="9864" y="1322"/>
                  </a:lnTo>
                  <a:lnTo>
                    <a:pt x="4917"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5877186" y="3780347"/>
              <a:ext cx="106893" cy="92608"/>
            </a:xfrm>
            <a:custGeom>
              <a:avLst/>
              <a:gdLst/>
              <a:ahLst/>
              <a:cxnLst/>
              <a:rect l="l" t="t" r="r" b="b"/>
              <a:pathLst>
                <a:path w="1384" h="1199" extrusionOk="0">
                  <a:moveTo>
                    <a:pt x="400" y="0"/>
                  </a:moveTo>
                  <a:lnTo>
                    <a:pt x="277" y="62"/>
                  </a:lnTo>
                  <a:lnTo>
                    <a:pt x="154" y="185"/>
                  </a:lnTo>
                  <a:lnTo>
                    <a:pt x="62" y="338"/>
                  </a:lnTo>
                  <a:lnTo>
                    <a:pt x="31" y="492"/>
                  </a:lnTo>
                  <a:lnTo>
                    <a:pt x="123" y="553"/>
                  </a:lnTo>
                  <a:lnTo>
                    <a:pt x="185" y="584"/>
                  </a:lnTo>
                  <a:lnTo>
                    <a:pt x="246" y="645"/>
                  </a:lnTo>
                  <a:lnTo>
                    <a:pt x="246" y="676"/>
                  </a:lnTo>
                  <a:lnTo>
                    <a:pt x="215" y="738"/>
                  </a:lnTo>
                  <a:lnTo>
                    <a:pt x="154" y="768"/>
                  </a:lnTo>
                  <a:lnTo>
                    <a:pt x="0" y="830"/>
                  </a:lnTo>
                  <a:lnTo>
                    <a:pt x="31" y="953"/>
                  </a:lnTo>
                  <a:lnTo>
                    <a:pt x="62" y="1045"/>
                  </a:lnTo>
                  <a:lnTo>
                    <a:pt x="123" y="1137"/>
                  </a:lnTo>
                  <a:lnTo>
                    <a:pt x="185" y="1199"/>
                  </a:lnTo>
                  <a:lnTo>
                    <a:pt x="1383" y="1199"/>
                  </a:lnTo>
                  <a:lnTo>
                    <a:pt x="1352" y="953"/>
                  </a:lnTo>
                  <a:lnTo>
                    <a:pt x="1291" y="738"/>
                  </a:lnTo>
                  <a:lnTo>
                    <a:pt x="1199" y="553"/>
                  </a:lnTo>
                  <a:lnTo>
                    <a:pt x="1076" y="400"/>
                  </a:lnTo>
                  <a:lnTo>
                    <a:pt x="922" y="277"/>
                  </a:lnTo>
                  <a:lnTo>
                    <a:pt x="769" y="185"/>
                  </a:lnTo>
                  <a:lnTo>
                    <a:pt x="584" y="92"/>
                  </a:lnTo>
                  <a:lnTo>
                    <a:pt x="40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3110108" y="4207471"/>
              <a:ext cx="2843020" cy="57079"/>
            </a:xfrm>
            <a:custGeom>
              <a:avLst/>
              <a:gdLst/>
              <a:ahLst/>
              <a:cxnLst/>
              <a:rect l="l" t="t" r="r" b="b"/>
              <a:pathLst>
                <a:path w="36810" h="739" extrusionOk="0">
                  <a:moveTo>
                    <a:pt x="33276" y="1"/>
                  </a:moveTo>
                  <a:lnTo>
                    <a:pt x="27715" y="216"/>
                  </a:lnTo>
                  <a:lnTo>
                    <a:pt x="8849" y="216"/>
                  </a:lnTo>
                  <a:lnTo>
                    <a:pt x="8634" y="370"/>
                  </a:lnTo>
                  <a:lnTo>
                    <a:pt x="2489" y="431"/>
                  </a:lnTo>
                  <a:lnTo>
                    <a:pt x="0" y="93"/>
                  </a:lnTo>
                  <a:lnTo>
                    <a:pt x="0" y="93"/>
                  </a:lnTo>
                  <a:lnTo>
                    <a:pt x="62" y="216"/>
                  </a:lnTo>
                  <a:lnTo>
                    <a:pt x="123" y="339"/>
                  </a:lnTo>
                  <a:lnTo>
                    <a:pt x="215" y="431"/>
                  </a:lnTo>
                  <a:lnTo>
                    <a:pt x="338" y="523"/>
                  </a:lnTo>
                  <a:lnTo>
                    <a:pt x="461" y="615"/>
                  </a:lnTo>
                  <a:lnTo>
                    <a:pt x="584" y="677"/>
                  </a:lnTo>
                  <a:lnTo>
                    <a:pt x="707" y="708"/>
                  </a:lnTo>
                  <a:lnTo>
                    <a:pt x="861" y="738"/>
                  </a:lnTo>
                  <a:lnTo>
                    <a:pt x="35888" y="738"/>
                  </a:lnTo>
                  <a:lnTo>
                    <a:pt x="36041" y="708"/>
                  </a:lnTo>
                  <a:lnTo>
                    <a:pt x="36349" y="615"/>
                  </a:lnTo>
                  <a:lnTo>
                    <a:pt x="36595" y="431"/>
                  </a:lnTo>
                  <a:lnTo>
                    <a:pt x="36810" y="216"/>
                  </a:lnTo>
                  <a:lnTo>
                    <a:pt x="33276"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3095819" y="4188548"/>
              <a:ext cx="2881020" cy="52290"/>
            </a:xfrm>
            <a:custGeom>
              <a:avLst/>
              <a:gdLst/>
              <a:ahLst/>
              <a:cxnLst/>
              <a:rect l="l" t="t" r="r" b="b"/>
              <a:pathLst>
                <a:path w="37302" h="677" extrusionOk="0">
                  <a:moveTo>
                    <a:pt x="34076" y="0"/>
                  </a:moveTo>
                  <a:lnTo>
                    <a:pt x="31771" y="62"/>
                  </a:lnTo>
                  <a:lnTo>
                    <a:pt x="27132" y="246"/>
                  </a:lnTo>
                  <a:lnTo>
                    <a:pt x="9557" y="246"/>
                  </a:lnTo>
                  <a:lnTo>
                    <a:pt x="2613" y="461"/>
                  </a:lnTo>
                  <a:lnTo>
                    <a:pt x="892" y="184"/>
                  </a:lnTo>
                  <a:lnTo>
                    <a:pt x="1" y="62"/>
                  </a:lnTo>
                  <a:lnTo>
                    <a:pt x="185" y="338"/>
                  </a:lnTo>
                  <a:lnTo>
                    <a:pt x="2674" y="676"/>
                  </a:lnTo>
                  <a:lnTo>
                    <a:pt x="8819" y="615"/>
                  </a:lnTo>
                  <a:lnTo>
                    <a:pt x="9034" y="461"/>
                  </a:lnTo>
                  <a:lnTo>
                    <a:pt x="27900" y="461"/>
                  </a:lnTo>
                  <a:lnTo>
                    <a:pt x="33461" y="246"/>
                  </a:lnTo>
                  <a:lnTo>
                    <a:pt x="36995" y="461"/>
                  </a:lnTo>
                  <a:lnTo>
                    <a:pt x="37087" y="338"/>
                  </a:lnTo>
                  <a:lnTo>
                    <a:pt x="37302"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2"/>
            <p:cNvSpPr/>
            <p:nvPr/>
          </p:nvSpPr>
          <p:spPr>
            <a:xfrm>
              <a:off x="3164637" y="4202759"/>
              <a:ext cx="132999" cy="21395"/>
            </a:xfrm>
            <a:custGeom>
              <a:avLst/>
              <a:gdLst/>
              <a:ahLst/>
              <a:cxnLst/>
              <a:rect l="l" t="t" r="r" b="b"/>
              <a:pathLst>
                <a:path w="1722" h="277" extrusionOk="0">
                  <a:moveTo>
                    <a:pt x="1722" y="277"/>
                  </a:moveTo>
                  <a:lnTo>
                    <a:pt x="1" y="0"/>
                  </a:lnTo>
                  <a:lnTo>
                    <a:pt x="1722" y="277"/>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3297561" y="4207471"/>
              <a:ext cx="536397" cy="16683"/>
            </a:xfrm>
            <a:custGeom>
              <a:avLst/>
              <a:gdLst/>
              <a:ahLst/>
              <a:cxnLst/>
              <a:rect l="l" t="t" r="r" b="b"/>
              <a:pathLst>
                <a:path w="6945" h="216" extrusionOk="0">
                  <a:moveTo>
                    <a:pt x="6945" y="1"/>
                  </a:moveTo>
                  <a:lnTo>
                    <a:pt x="1" y="216"/>
                  </a:lnTo>
                  <a:lnTo>
                    <a:pt x="6945"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3095819" y="4193259"/>
              <a:ext cx="68894" cy="9577"/>
            </a:xfrm>
            <a:custGeom>
              <a:avLst/>
              <a:gdLst/>
              <a:ahLst/>
              <a:cxnLst/>
              <a:rect l="l" t="t" r="r" b="b"/>
              <a:pathLst>
                <a:path w="892" h="124" extrusionOk="0">
                  <a:moveTo>
                    <a:pt x="1" y="1"/>
                  </a:moveTo>
                  <a:lnTo>
                    <a:pt x="1" y="1"/>
                  </a:lnTo>
                  <a:lnTo>
                    <a:pt x="892" y="123"/>
                  </a:lnTo>
                  <a:lnTo>
                    <a:pt x="1"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5191325" y="4193259"/>
              <a:ext cx="358448" cy="14289"/>
            </a:xfrm>
            <a:custGeom>
              <a:avLst/>
              <a:gdLst/>
              <a:ahLst/>
              <a:cxnLst/>
              <a:rect l="l" t="t" r="r" b="b"/>
              <a:pathLst>
                <a:path w="4641" h="185" extrusionOk="0">
                  <a:moveTo>
                    <a:pt x="4640" y="1"/>
                  </a:moveTo>
                  <a:lnTo>
                    <a:pt x="1" y="185"/>
                  </a:lnTo>
                  <a:lnTo>
                    <a:pt x="1" y="185"/>
                  </a:lnTo>
                  <a:lnTo>
                    <a:pt x="4640"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5364566" y="3552495"/>
              <a:ext cx="572002" cy="194716"/>
            </a:xfrm>
            <a:custGeom>
              <a:avLst/>
              <a:gdLst/>
              <a:ahLst/>
              <a:cxnLst/>
              <a:rect l="l" t="t" r="r" b="b"/>
              <a:pathLst>
                <a:path w="7406" h="2521" extrusionOk="0">
                  <a:moveTo>
                    <a:pt x="31" y="1"/>
                  </a:moveTo>
                  <a:lnTo>
                    <a:pt x="1" y="154"/>
                  </a:lnTo>
                  <a:lnTo>
                    <a:pt x="31" y="277"/>
                  </a:lnTo>
                  <a:lnTo>
                    <a:pt x="31" y="400"/>
                  </a:lnTo>
                  <a:lnTo>
                    <a:pt x="93" y="523"/>
                  </a:lnTo>
                  <a:lnTo>
                    <a:pt x="185" y="615"/>
                  </a:lnTo>
                  <a:lnTo>
                    <a:pt x="308" y="738"/>
                  </a:lnTo>
                  <a:lnTo>
                    <a:pt x="462" y="830"/>
                  </a:lnTo>
                  <a:lnTo>
                    <a:pt x="1260" y="1014"/>
                  </a:lnTo>
                  <a:lnTo>
                    <a:pt x="2950" y="1414"/>
                  </a:lnTo>
                  <a:lnTo>
                    <a:pt x="5163" y="1936"/>
                  </a:lnTo>
                  <a:lnTo>
                    <a:pt x="7406" y="2520"/>
                  </a:lnTo>
                  <a:lnTo>
                    <a:pt x="6945" y="2182"/>
                  </a:lnTo>
                  <a:lnTo>
                    <a:pt x="6361" y="1813"/>
                  </a:lnTo>
                  <a:lnTo>
                    <a:pt x="5654" y="1475"/>
                  </a:lnTo>
                  <a:lnTo>
                    <a:pt x="4825" y="1168"/>
                  </a:lnTo>
                  <a:lnTo>
                    <a:pt x="3872" y="830"/>
                  </a:lnTo>
                  <a:lnTo>
                    <a:pt x="2766" y="523"/>
                  </a:lnTo>
                  <a:lnTo>
                    <a:pt x="1475" y="246"/>
                  </a:lnTo>
                  <a:lnTo>
                    <a:pt x="31"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a:off x="5858185" y="3773241"/>
              <a:ext cx="49894" cy="99714"/>
            </a:xfrm>
            <a:custGeom>
              <a:avLst/>
              <a:gdLst/>
              <a:ahLst/>
              <a:cxnLst/>
              <a:rect l="l" t="t" r="r" b="b"/>
              <a:pathLst>
                <a:path w="646" h="1291" extrusionOk="0">
                  <a:moveTo>
                    <a:pt x="1" y="0"/>
                  </a:moveTo>
                  <a:lnTo>
                    <a:pt x="93" y="123"/>
                  </a:lnTo>
                  <a:lnTo>
                    <a:pt x="124" y="277"/>
                  </a:lnTo>
                  <a:lnTo>
                    <a:pt x="185" y="615"/>
                  </a:lnTo>
                  <a:lnTo>
                    <a:pt x="185" y="983"/>
                  </a:lnTo>
                  <a:lnTo>
                    <a:pt x="185" y="1291"/>
                  </a:lnTo>
                  <a:lnTo>
                    <a:pt x="431" y="1291"/>
                  </a:lnTo>
                  <a:lnTo>
                    <a:pt x="369" y="1229"/>
                  </a:lnTo>
                  <a:lnTo>
                    <a:pt x="308" y="1137"/>
                  </a:lnTo>
                  <a:lnTo>
                    <a:pt x="277" y="1045"/>
                  </a:lnTo>
                  <a:lnTo>
                    <a:pt x="246" y="922"/>
                  </a:lnTo>
                  <a:lnTo>
                    <a:pt x="246" y="768"/>
                  </a:lnTo>
                  <a:lnTo>
                    <a:pt x="277" y="584"/>
                  </a:lnTo>
                  <a:lnTo>
                    <a:pt x="308" y="430"/>
                  </a:lnTo>
                  <a:lnTo>
                    <a:pt x="400" y="277"/>
                  </a:lnTo>
                  <a:lnTo>
                    <a:pt x="523" y="154"/>
                  </a:lnTo>
                  <a:lnTo>
                    <a:pt x="646" y="92"/>
                  </a:lnTo>
                  <a:lnTo>
                    <a:pt x="308" y="31"/>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5877186" y="3818270"/>
              <a:ext cx="19077" cy="26184"/>
            </a:xfrm>
            <a:custGeom>
              <a:avLst/>
              <a:gdLst/>
              <a:ahLst/>
              <a:cxnLst/>
              <a:rect l="l" t="t" r="r" b="b"/>
              <a:pathLst>
                <a:path w="247" h="339" extrusionOk="0">
                  <a:moveTo>
                    <a:pt x="31" y="1"/>
                  </a:moveTo>
                  <a:lnTo>
                    <a:pt x="0" y="185"/>
                  </a:lnTo>
                  <a:lnTo>
                    <a:pt x="0" y="339"/>
                  </a:lnTo>
                  <a:lnTo>
                    <a:pt x="154" y="277"/>
                  </a:lnTo>
                  <a:lnTo>
                    <a:pt x="215" y="247"/>
                  </a:lnTo>
                  <a:lnTo>
                    <a:pt x="246" y="185"/>
                  </a:lnTo>
                  <a:lnTo>
                    <a:pt x="246" y="154"/>
                  </a:lnTo>
                  <a:lnTo>
                    <a:pt x="185" y="93"/>
                  </a:lnTo>
                  <a:lnTo>
                    <a:pt x="123" y="62"/>
                  </a:lnTo>
                  <a:lnTo>
                    <a:pt x="3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5727656" y="3721028"/>
              <a:ext cx="144816" cy="151926"/>
            </a:xfrm>
            <a:custGeom>
              <a:avLst/>
              <a:gdLst/>
              <a:ahLst/>
              <a:cxnLst/>
              <a:rect l="l" t="t" r="r" b="b"/>
              <a:pathLst>
                <a:path w="1875" h="1967" extrusionOk="0">
                  <a:moveTo>
                    <a:pt x="769" y="0"/>
                  </a:moveTo>
                  <a:lnTo>
                    <a:pt x="615" y="31"/>
                  </a:lnTo>
                  <a:lnTo>
                    <a:pt x="462" y="62"/>
                  </a:lnTo>
                  <a:lnTo>
                    <a:pt x="339" y="123"/>
                  </a:lnTo>
                  <a:lnTo>
                    <a:pt x="247" y="215"/>
                  </a:lnTo>
                  <a:lnTo>
                    <a:pt x="154" y="307"/>
                  </a:lnTo>
                  <a:lnTo>
                    <a:pt x="93" y="400"/>
                  </a:lnTo>
                  <a:lnTo>
                    <a:pt x="31" y="522"/>
                  </a:lnTo>
                  <a:lnTo>
                    <a:pt x="1" y="676"/>
                  </a:lnTo>
                  <a:lnTo>
                    <a:pt x="154" y="676"/>
                  </a:lnTo>
                  <a:lnTo>
                    <a:pt x="277" y="737"/>
                  </a:lnTo>
                  <a:lnTo>
                    <a:pt x="339" y="799"/>
                  </a:lnTo>
                  <a:lnTo>
                    <a:pt x="339" y="860"/>
                  </a:lnTo>
                  <a:lnTo>
                    <a:pt x="339" y="953"/>
                  </a:lnTo>
                  <a:lnTo>
                    <a:pt x="247" y="1014"/>
                  </a:lnTo>
                  <a:lnTo>
                    <a:pt x="154" y="1075"/>
                  </a:lnTo>
                  <a:lnTo>
                    <a:pt x="1" y="1075"/>
                  </a:lnTo>
                  <a:lnTo>
                    <a:pt x="31" y="1260"/>
                  </a:lnTo>
                  <a:lnTo>
                    <a:pt x="93" y="1413"/>
                  </a:lnTo>
                  <a:lnTo>
                    <a:pt x="185" y="1567"/>
                  </a:lnTo>
                  <a:lnTo>
                    <a:pt x="308" y="1690"/>
                  </a:lnTo>
                  <a:lnTo>
                    <a:pt x="462" y="1813"/>
                  </a:lnTo>
                  <a:lnTo>
                    <a:pt x="646" y="1905"/>
                  </a:lnTo>
                  <a:lnTo>
                    <a:pt x="830" y="1967"/>
                  </a:lnTo>
                  <a:lnTo>
                    <a:pt x="1875" y="1967"/>
                  </a:lnTo>
                  <a:lnTo>
                    <a:pt x="1875" y="1659"/>
                  </a:lnTo>
                  <a:lnTo>
                    <a:pt x="1875" y="1291"/>
                  </a:lnTo>
                  <a:lnTo>
                    <a:pt x="1814" y="953"/>
                  </a:lnTo>
                  <a:lnTo>
                    <a:pt x="1783" y="799"/>
                  </a:lnTo>
                  <a:lnTo>
                    <a:pt x="1691" y="676"/>
                  </a:lnTo>
                  <a:lnTo>
                    <a:pt x="1506" y="461"/>
                  </a:lnTo>
                  <a:lnTo>
                    <a:pt x="1291" y="277"/>
                  </a:lnTo>
                  <a:lnTo>
                    <a:pt x="1015" y="123"/>
                  </a:lnTo>
                  <a:lnTo>
                    <a:pt x="76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a:off x="5727656" y="3721028"/>
              <a:ext cx="144816" cy="151926"/>
            </a:xfrm>
            <a:custGeom>
              <a:avLst/>
              <a:gdLst/>
              <a:ahLst/>
              <a:cxnLst/>
              <a:rect l="l" t="t" r="r" b="b"/>
              <a:pathLst>
                <a:path w="1875" h="1967" fill="none" extrusionOk="0">
                  <a:moveTo>
                    <a:pt x="1" y="676"/>
                  </a:moveTo>
                  <a:lnTo>
                    <a:pt x="1" y="676"/>
                  </a:lnTo>
                  <a:lnTo>
                    <a:pt x="154" y="676"/>
                  </a:lnTo>
                  <a:lnTo>
                    <a:pt x="277" y="737"/>
                  </a:lnTo>
                  <a:lnTo>
                    <a:pt x="339" y="799"/>
                  </a:lnTo>
                  <a:lnTo>
                    <a:pt x="339" y="860"/>
                  </a:lnTo>
                  <a:lnTo>
                    <a:pt x="339" y="953"/>
                  </a:lnTo>
                  <a:lnTo>
                    <a:pt x="247" y="1014"/>
                  </a:lnTo>
                  <a:lnTo>
                    <a:pt x="154" y="1075"/>
                  </a:lnTo>
                  <a:lnTo>
                    <a:pt x="1" y="1075"/>
                  </a:lnTo>
                  <a:lnTo>
                    <a:pt x="1" y="1075"/>
                  </a:lnTo>
                  <a:lnTo>
                    <a:pt x="31" y="1260"/>
                  </a:lnTo>
                  <a:lnTo>
                    <a:pt x="93" y="1413"/>
                  </a:lnTo>
                  <a:lnTo>
                    <a:pt x="185" y="1567"/>
                  </a:lnTo>
                  <a:lnTo>
                    <a:pt x="308" y="1690"/>
                  </a:lnTo>
                  <a:lnTo>
                    <a:pt x="462" y="1813"/>
                  </a:lnTo>
                  <a:lnTo>
                    <a:pt x="646" y="1905"/>
                  </a:lnTo>
                  <a:lnTo>
                    <a:pt x="830" y="1967"/>
                  </a:lnTo>
                  <a:lnTo>
                    <a:pt x="1076" y="1967"/>
                  </a:lnTo>
                  <a:lnTo>
                    <a:pt x="1076" y="1967"/>
                  </a:lnTo>
                  <a:lnTo>
                    <a:pt x="1875" y="1967"/>
                  </a:lnTo>
                  <a:lnTo>
                    <a:pt x="1875" y="1967"/>
                  </a:lnTo>
                  <a:lnTo>
                    <a:pt x="1875" y="1659"/>
                  </a:lnTo>
                  <a:lnTo>
                    <a:pt x="1875" y="1291"/>
                  </a:lnTo>
                  <a:lnTo>
                    <a:pt x="1814" y="953"/>
                  </a:lnTo>
                  <a:lnTo>
                    <a:pt x="1783" y="799"/>
                  </a:lnTo>
                  <a:lnTo>
                    <a:pt x="1691" y="676"/>
                  </a:lnTo>
                  <a:lnTo>
                    <a:pt x="1691" y="676"/>
                  </a:lnTo>
                  <a:lnTo>
                    <a:pt x="1506" y="461"/>
                  </a:lnTo>
                  <a:lnTo>
                    <a:pt x="1291" y="277"/>
                  </a:lnTo>
                  <a:lnTo>
                    <a:pt x="1015" y="123"/>
                  </a:lnTo>
                  <a:lnTo>
                    <a:pt x="769" y="0"/>
                  </a:lnTo>
                  <a:lnTo>
                    <a:pt x="769" y="0"/>
                  </a:lnTo>
                  <a:lnTo>
                    <a:pt x="615" y="31"/>
                  </a:lnTo>
                  <a:lnTo>
                    <a:pt x="462" y="62"/>
                  </a:lnTo>
                  <a:lnTo>
                    <a:pt x="339" y="123"/>
                  </a:lnTo>
                  <a:lnTo>
                    <a:pt x="247" y="215"/>
                  </a:lnTo>
                  <a:lnTo>
                    <a:pt x="154" y="307"/>
                  </a:lnTo>
                  <a:lnTo>
                    <a:pt x="93" y="400"/>
                  </a:lnTo>
                  <a:lnTo>
                    <a:pt x="31" y="522"/>
                  </a:lnTo>
                  <a:lnTo>
                    <a:pt x="1" y="6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a:off x="5642232" y="3704345"/>
              <a:ext cx="149604" cy="168609"/>
            </a:xfrm>
            <a:custGeom>
              <a:avLst/>
              <a:gdLst/>
              <a:ahLst/>
              <a:cxnLst/>
              <a:rect l="l" t="t" r="r" b="b"/>
              <a:pathLst>
                <a:path w="1937" h="2183" extrusionOk="0">
                  <a:moveTo>
                    <a:pt x="431" y="1"/>
                  </a:moveTo>
                  <a:lnTo>
                    <a:pt x="339" y="32"/>
                  </a:lnTo>
                  <a:lnTo>
                    <a:pt x="246" y="62"/>
                  </a:lnTo>
                  <a:lnTo>
                    <a:pt x="154" y="93"/>
                  </a:lnTo>
                  <a:lnTo>
                    <a:pt x="93" y="185"/>
                  </a:lnTo>
                  <a:lnTo>
                    <a:pt x="31" y="247"/>
                  </a:lnTo>
                  <a:lnTo>
                    <a:pt x="1" y="339"/>
                  </a:lnTo>
                  <a:lnTo>
                    <a:pt x="1" y="431"/>
                  </a:lnTo>
                  <a:lnTo>
                    <a:pt x="1" y="554"/>
                  </a:lnTo>
                  <a:lnTo>
                    <a:pt x="62" y="800"/>
                  </a:lnTo>
                  <a:lnTo>
                    <a:pt x="308" y="831"/>
                  </a:lnTo>
                  <a:lnTo>
                    <a:pt x="492" y="861"/>
                  </a:lnTo>
                  <a:lnTo>
                    <a:pt x="584" y="923"/>
                  </a:lnTo>
                  <a:lnTo>
                    <a:pt x="615" y="1015"/>
                  </a:lnTo>
                  <a:lnTo>
                    <a:pt x="615" y="1107"/>
                  </a:lnTo>
                  <a:lnTo>
                    <a:pt x="554" y="1199"/>
                  </a:lnTo>
                  <a:lnTo>
                    <a:pt x="369" y="1414"/>
                  </a:lnTo>
                  <a:lnTo>
                    <a:pt x="492" y="1568"/>
                  </a:lnTo>
                  <a:lnTo>
                    <a:pt x="615" y="1722"/>
                  </a:lnTo>
                  <a:lnTo>
                    <a:pt x="799" y="1845"/>
                  </a:lnTo>
                  <a:lnTo>
                    <a:pt x="953" y="1967"/>
                  </a:lnTo>
                  <a:lnTo>
                    <a:pt x="1168" y="2060"/>
                  </a:lnTo>
                  <a:lnTo>
                    <a:pt x="1383" y="2121"/>
                  </a:lnTo>
                  <a:lnTo>
                    <a:pt x="1598" y="2183"/>
                  </a:lnTo>
                  <a:lnTo>
                    <a:pt x="1936" y="2183"/>
                  </a:lnTo>
                  <a:lnTo>
                    <a:pt x="1752" y="2121"/>
                  </a:lnTo>
                  <a:lnTo>
                    <a:pt x="1568" y="2029"/>
                  </a:lnTo>
                  <a:lnTo>
                    <a:pt x="1414" y="1906"/>
                  </a:lnTo>
                  <a:lnTo>
                    <a:pt x="1291" y="1783"/>
                  </a:lnTo>
                  <a:lnTo>
                    <a:pt x="1199" y="1629"/>
                  </a:lnTo>
                  <a:lnTo>
                    <a:pt x="1137" y="1476"/>
                  </a:lnTo>
                  <a:lnTo>
                    <a:pt x="1107" y="1291"/>
                  </a:lnTo>
                  <a:lnTo>
                    <a:pt x="1076" y="1076"/>
                  </a:lnTo>
                  <a:lnTo>
                    <a:pt x="1107" y="892"/>
                  </a:lnTo>
                  <a:lnTo>
                    <a:pt x="1137" y="738"/>
                  </a:lnTo>
                  <a:lnTo>
                    <a:pt x="1199" y="616"/>
                  </a:lnTo>
                  <a:lnTo>
                    <a:pt x="1260" y="523"/>
                  </a:lnTo>
                  <a:lnTo>
                    <a:pt x="1353" y="431"/>
                  </a:lnTo>
                  <a:lnTo>
                    <a:pt x="1445" y="339"/>
                  </a:lnTo>
                  <a:lnTo>
                    <a:pt x="1568" y="278"/>
                  </a:lnTo>
                  <a:lnTo>
                    <a:pt x="1721" y="247"/>
                  </a:lnTo>
                  <a:lnTo>
                    <a:pt x="1875" y="216"/>
                  </a:lnTo>
                  <a:lnTo>
                    <a:pt x="1537" y="124"/>
                  </a:lnTo>
                  <a:lnTo>
                    <a:pt x="1199" y="62"/>
                  </a:lnTo>
                  <a:lnTo>
                    <a:pt x="830" y="32"/>
                  </a:lnTo>
                  <a:lnTo>
                    <a:pt x="43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a:off x="5642232" y="3704345"/>
              <a:ext cx="168604" cy="168609"/>
            </a:xfrm>
            <a:custGeom>
              <a:avLst/>
              <a:gdLst/>
              <a:ahLst/>
              <a:cxnLst/>
              <a:rect l="l" t="t" r="r" b="b"/>
              <a:pathLst>
                <a:path w="2183" h="2183" fill="none" extrusionOk="0">
                  <a:moveTo>
                    <a:pt x="62" y="800"/>
                  </a:moveTo>
                  <a:lnTo>
                    <a:pt x="62" y="800"/>
                  </a:lnTo>
                  <a:lnTo>
                    <a:pt x="308" y="831"/>
                  </a:lnTo>
                  <a:lnTo>
                    <a:pt x="492" y="861"/>
                  </a:lnTo>
                  <a:lnTo>
                    <a:pt x="584" y="923"/>
                  </a:lnTo>
                  <a:lnTo>
                    <a:pt x="615" y="1015"/>
                  </a:lnTo>
                  <a:lnTo>
                    <a:pt x="615" y="1107"/>
                  </a:lnTo>
                  <a:lnTo>
                    <a:pt x="554" y="1199"/>
                  </a:lnTo>
                  <a:lnTo>
                    <a:pt x="369" y="1414"/>
                  </a:lnTo>
                  <a:lnTo>
                    <a:pt x="369" y="1414"/>
                  </a:lnTo>
                  <a:lnTo>
                    <a:pt x="492" y="1568"/>
                  </a:lnTo>
                  <a:lnTo>
                    <a:pt x="615" y="1722"/>
                  </a:lnTo>
                  <a:lnTo>
                    <a:pt x="799" y="1845"/>
                  </a:lnTo>
                  <a:lnTo>
                    <a:pt x="953" y="1967"/>
                  </a:lnTo>
                  <a:lnTo>
                    <a:pt x="1168" y="2060"/>
                  </a:lnTo>
                  <a:lnTo>
                    <a:pt x="1383" y="2121"/>
                  </a:lnTo>
                  <a:lnTo>
                    <a:pt x="1598" y="2183"/>
                  </a:lnTo>
                  <a:lnTo>
                    <a:pt x="1875" y="2183"/>
                  </a:lnTo>
                  <a:lnTo>
                    <a:pt x="1875" y="2183"/>
                  </a:lnTo>
                  <a:lnTo>
                    <a:pt x="2182" y="2183"/>
                  </a:lnTo>
                  <a:lnTo>
                    <a:pt x="2182" y="2183"/>
                  </a:lnTo>
                  <a:lnTo>
                    <a:pt x="1936" y="2183"/>
                  </a:lnTo>
                  <a:lnTo>
                    <a:pt x="1752" y="2121"/>
                  </a:lnTo>
                  <a:lnTo>
                    <a:pt x="1568" y="2029"/>
                  </a:lnTo>
                  <a:lnTo>
                    <a:pt x="1414" y="1906"/>
                  </a:lnTo>
                  <a:lnTo>
                    <a:pt x="1291" y="1783"/>
                  </a:lnTo>
                  <a:lnTo>
                    <a:pt x="1199" y="1629"/>
                  </a:lnTo>
                  <a:lnTo>
                    <a:pt x="1137" y="1476"/>
                  </a:lnTo>
                  <a:lnTo>
                    <a:pt x="1107" y="1291"/>
                  </a:lnTo>
                  <a:lnTo>
                    <a:pt x="1107" y="1291"/>
                  </a:lnTo>
                  <a:lnTo>
                    <a:pt x="1076" y="1076"/>
                  </a:lnTo>
                  <a:lnTo>
                    <a:pt x="1107" y="892"/>
                  </a:lnTo>
                  <a:lnTo>
                    <a:pt x="1107" y="892"/>
                  </a:lnTo>
                  <a:lnTo>
                    <a:pt x="1137" y="738"/>
                  </a:lnTo>
                  <a:lnTo>
                    <a:pt x="1199" y="616"/>
                  </a:lnTo>
                  <a:lnTo>
                    <a:pt x="1260" y="523"/>
                  </a:lnTo>
                  <a:lnTo>
                    <a:pt x="1353" y="431"/>
                  </a:lnTo>
                  <a:lnTo>
                    <a:pt x="1445" y="339"/>
                  </a:lnTo>
                  <a:lnTo>
                    <a:pt x="1568" y="278"/>
                  </a:lnTo>
                  <a:lnTo>
                    <a:pt x="1721" y="247"/>
                  </a:lnTo>
                  <a:lnTo>
                    <a:pt x="1875" y="216"/>
                  </a:lnTo>
                  <a:lnTo>
                    <a:pt x="1875" y="216"/>
                  </a:lnTo>
                  <a:lnTo>
                    <a:pt x="1537" y="124"/>
                  </a:lnTo>
                  <a:lnTo>
                    <a:pt x="1199" y="62"/>
                  </a:lnTo>
                  <a:lnTo>
                    <a:pt x="830" y="32"/>
                  </a:lnTo>
                  <a:lnTo>
                    <a:pt x="431" y="1"/>
                  </a:lnTo>
                  <a:lnTo>
                    <a:pt x="431" y="1"/>
                  </a:lnTo>
                  <a:lnTo>
                    <a:pt x="339" y="32"/>
                  </a:lnTo>
                  <a:lnTo>
                    <a:pt x="246" y="62"/>
                  </a:lnTo>
                  <a:lnTo>
                    <a:pt x="154" y="93"/>
                  </a:lnTo>
                  <a:lnTo>
                    <a:pt x="93" y="185"/>
                  </a:lnTo>
                  <a:lnTo>
                    <a:pt x="31" y="247"/>
                  </a:lnTo>
                  <a:lnTo>
                    <a:pt x="1" y="339"/>
                  </a:lnTo>
                  <a:lnTo>
                    <a:pt x="1" y="431"/>
                  </a:lnTo>
                  <a:lnTo>
                    <a:pt x="1" y="554"/>
                  </a:lnTo>
                  <a:lnTo>
                    <a:pt x="1" y="554"/>
                  </a:lnTo>
                  <a:lnTo>
                    <a:pt x="62" y="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5725261" y="3773241"/>
              <a:ext cx="28577" cy="30895"/>
            </a:xfrm>
            <a:custGeom>
              <a:avLst/>
              <a:gdLst/>
              <a:ahLst/>
              <a:cxnLst/>
              <a:rect l="l" t="t" r="r" b="b"/>
              <a:pathLst>
                <a:path w="370" h="400" extrusionOk="0">
                  <a:moveTo>
                    <a:pt x="32" y="0"/>
                  </a:moveTo>
                  <a:lnTo>
                    <a:pt x="1" y="184"/>
                  </a:lnTo>
                  <a:lnTo>
                    <a:pt x="32" y="399"/>
                  </a:lnTo>
                  <a:lnTo>
                    <a:pt x="185" y="399"/>
                  </a:lnTo>
                  <a:lnTo>
                    <a:pt x="278" y="338"/>
                  </a:lnTo>
                  <a:lnTo>
                    <a:pt x="370" y="277"/>
                  </a:lnTo>
                  <a:lnTo>
                    <a:pt x="370" y="184"/>
                  </a:lnTo>
                  <a:lnTo>
                    <a:pt x="370" y="123"/>
                  </a:lnTo>
                  <a:lnTo>
                    <a:pt x="308" y="61"/>
                  </a:lnTo>
                  <a:lnTo>
                    <a:pt x="1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5725261" y="3773241"/>
              <a:ext cx="28577" cy="30895"/>
            </a:xfrm>
            <a:custGeom>
              <a:avLst/>
              <a:gdLst/>
              <a:ahLst/>
              <a:cxnLst/>
              <a:rect l="l" t="t" r="r" b="b"/>
              <a:pathLst>
                <a:path w="370" h="400" fill="none" extrusionOk="0">
                  <a:moveTo>
                    <a:pt x="32" y="0"/>
                  </a:moveTo>
                  <a:lnTo>
                    <a:pt x="32" y="0"/>
                  </a:lnTo>
                  <a:lnTo>
                    <a:pt x="1" y="184"/>
                  </a:lnTo>
                  <a:lnTo>
                    <a:pt x="32" y="399"/>
                  </a:lnTo>
                  <a:lnTo>
                    <a:pt x="32" y="399"/>
                  </a:lnTo>
                  <a:lnTo>
                    <a:pt x="185" y="399"/>
                  </a:lnTo>
                  <a:lnTo>
                    <a:pt x="278" y="338"/>
                  </a:lnTo>
                  <a:lnTo>
                    <a:pt x="370" y="277"/>
                  </a:lnTo>
                  <a:lnTo>
                    <a:pt x="370" y="184"/>
                  </a:lnTo>
                  <a:lnTo>
                    <a:pt x="370" y="123"/>
                  </a:lnTo>
                  <a:lnTo>
                    <a:pt x="308" y="61"/>
                  </a:lnTo>
                  <a:lnTo>
                    <a:pt x="185" y="0"/>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5647021" y="3766058"/>
              <a:ext cx="42788" cy="47578"/>
            </a:xfrm>
            <a:custGeom>
              <a:avLst/>
              <a:gdLst/>
              <a:ahLst/>
              <a:cxnLst/>
              <a:rect l="l" t="t" r="r" b="b"/>
              <a:pathLst>
                <a:path w="554" h="616" extrusionOk="0">
                  <a:moveTo>
                    <a:pt x="0" y="1"/>
                  </a:moveTo>
                  <a:lnTo>
                    <a:pt x="123" y="308"/>
                  </a:lnTo>
                  <a:lnTo>
                    <a:pt x="307" y="615"/>
                  </a:lnTo>
                  <a:lnTo>
                    <a:pt x="492" y="400"/>
                  </a:lnTo>
                  <a:lnTo>
                    <a:pt x="553" y="308"/>
                  </a:lnTo>
                  <a:lnTo>
                    <a:pt x="553" y="216"/>
                  </a:lnTo>
                  <a:lnTo>
                    <a:pt x="522" y="124"/>
                  </a:lnTo>
                  <a:lnTo>
                    <a:pt x="430" y="62"/>
                  </a:lnTo>
                  <a:lnTo>
                    <a:pt x="246" y="32"/>
                  </a:lnTo>
                  <a:lnTo>
                    <a:pt x="0" y="1"/>
                  </a:lnTo>
                  <a:close/>
                </a:path>
              </a:pathLst>
            </a:custGeom>
            <a:solidFill>
              <a:srgbClr val="FEC9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4949265" y="3284326"/>
              <a:ext cx="405870" cy="268246"/>
            </a:xfrm>
            <a:custGeom>
              <a:avLst/>
              <a:gdLst/>
              <a:ahLst/>
              <a:cxnLst/>
              <a:rect l="l" t="t" r="r" b="b"/>
              <a:pathLst>
                <a:path w="5255" h="3473" extrusionOk="0">
                  <a:moveTo>
                    <a:pt x="1" y="1"/>
                  </a:moveTo>
                  <a:lnTo>
                    <a:pt x="3104" y="3073"/>
                  </a:lnTo>
                  <a:lnTo>
                    <a:pt x="3227" y="3135"/>
                  </a:lnTo>
                  <a:lnTo>
                    <a:pt x="3319" y="3165"/>
                  </a:lnTo>
                  <a:lnTo>
                    <a:pt x="3350" y="3196"/>
                  </a:lnTo>
                  <a:lnTo>
                    <a:pt x="3411" y="3227"/>
                  </a:lnTo>
                  <a:lnTo>
                    <a:pt x="3473" y="3227"/>
                  </a:lnTo>
                  <a:lnTo>
                    <a:pt x="3903" y="3350"/>
                  </a:lnTo>
                  <a:lnTo>
                    <a:pt x="4272" y="3411"/>
                  </a:lnTo>
                  <a:lnTo>
                    <a:pt x="4610" y="3442"/>
                  </a:lnTo>
                  <a:lnTo>
                    <a:pt x="4886" y="3473"/>
                  </a:lnTo>
                  <a:lnTo>
                    <a:pt x="5132" y="3442"/>
                  </a:lnTo>
                  <a:lnTo>
                    <a:pt x="5255" y="3442"/>
                  </a:lnTo>
                  <a:lnTo>
                    <a:pt x="3841" y="2366"/>
                  </a:lnTo>
                  <a:lnTo>
                    <a:pt x="2489" y="1445"/>
                  </a:lnTo>
                  <a:lnTo>
                    <a:pt x="1844" y="1045"/>
                  </a:lnTo>
                  <a:lnTo>
                    <a:pt x="1230" y="676"/>
                  </a:lnTo>
                  <a:lnTo>
                    <a:pt x="615" y="308"/>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5212719" y="3533495"/>
              <a:ext cx="4789" cy="77"/>
            </a:xfrm>
            <a:custGeom>
              <a:avLst/>
              <a:gdLst/>
              <a:ahLst/>
              <a:cxnLst/>
              <a:rect l="l" t="t" r="r" b="b"/>
              <a:pathLst>
                <a:path w="62" h="1" extrusionOk="0">
                  <a:moveTo>
                    <a:pt x="62" y="1"/>
                  </a:moveTo>
                  <a:lnTo>
                    <a:pt x="62" y="1"/>
                  </a:lnTo>
                  <a:lnTo>
                    <a:pt x="0" y="1"/>
                  </a:lnTo>
                  <a:lnTo>
                    <a:pt x="0" y="1"/>
                  </a:lnTo>
                  <a:lnTo>
                    <a:pt x="62" y="1"/>
                  </a:lnTo>
                  <a:lnTo>
                    <a:pt x="62"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5355066" y="3550101"/>
              <a:ext cx="77" cy="77"/>
            </a:xfrm>
            <a:custGeom>
              <a:avLst/>
              <a:gdLst/>
              <a:ahLst/>
              <a:cxnLst/>
              <a:rect l="l" t="t" r="r" b="b"/>
              <a:pathLst>
                <a:path w="1" h="1" extrusionOk="0">
                  <a:moveTo>
                    <a:pt x="1" y="1"/>
                  </a:move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5326643" y="3550101"/>
              <a:ext cx="28500" cy="2472"/>
            </a:xfrm>
            <a:custGeom>
              <a:avLst/>
              <a:gdLst/>
              <a:ahLst/>
              <a:cxnLst/>
              <a:rect l="l" t="t" r="r" b="b"/>
              <a:pathLst>
                <a:path w="369" h="32" extrusionOk="0">
                  <a:moveTo>
                    <a:pt x="0" y="32"/>
                  </a:moveTo>
                  <a:lnTo>
                    <a:pt x="0" y="32"/>
                  </a:lnTo>
                  <a:lnTo>
                    <a:pt x="246" y="1"/>
                  </a:lnTo>
                  <a:lnTo>
                    <a:pt x="369" y="1"/>
                  </a:lnTo>
                  <a:lnTo>
                    <a:pt x="369" y="1"/>
                  </a:lnTo>
                  <a:lnTo>
                    <a:pt x="246" y="1"/>
                  </a:lnTo>
                  <a:lnTo>
                    <a:pt x="0" y="32"/>
                  </a:lnTo>
                  <a:lnTo>
                    <a:pt x="0" y="32"/>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5198431" y="3526389"/>
              <a:ext cx="77" cy="77"/>
            </a:xfrm>
            <a:custGeom>
              <a:avLst/>
              <a:gdLst/>
              <a:ahLst/>
              <a:cxnLst/>
              <a:rect l="l" t="t" r="r" b="b"/>
              <a:pathLst>
                <a:path w="1" h="1" extrusionOk="0">
                  <a:moveTo>
                    <a:pt x="1" y="1"/>
                  </a:move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5198431" y="3526389"/>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2"/>
            <p:cNvSpPr/>
            <p:nvPr/>
          </p:nvSpPr>
          <p:spPr>
            <a:xfrm>
              <a:off x="5205614" y="3528784"/>
              <a:ext cx="2394" cy="2394"/>
            </a:xfrm>
            <a:custGeom>
              <a:avLst/>
              <a:gdLst/>
              <a:ahLst/>
              <a:cxnLst/>
              <a:rect l="l" t="t" r="r" b="b"/>
              <a:pathLst>
                <a:path w="31" h="31" extrusionOk="0">
                  <a:moveTo>
                    <a:pt x="0" y="0"/>
                  </a:moveTo>
                  <a:lnTo>
                    <a:pt x="31" y="31"/>
                  </a:lnTo>
                  <a:lnTo>
                    <a:pt x="0" y="0"/>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a:off x="5205614" y="3528784"/>
              <a:ext cx="2394" cy="2394"/>
            </a:xfrm>
            <a:custGeom>
              <a:avLst/>
              <a:gdLst/>
              <a:ahLst/>
              <a:cxnLst/>
              <a:rect l="l" t="t" r="r" b="b"/>
              <a:pathLst>
                <a:path w="31" h="31" fill="none" extrusionOk="0">
                  <a:moveTo>
                    <a:pt x="0" y="0"/>
                  </a:moveTo>
                  <a:lnTo>
                    <a:pt x="31" y="3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4771312" y="3246325"/>
              <a:ext cx="417687" cy="275429"/>
            </a:xfrm>
            <a:custGeom>
              <a:avLst/>
              <a:gdLst/>
              <a:ahLst/>
              <a:cxnLst/>
              <a:rect l="l" t="t" r="r" b="b"/>
              <a:pathLst>
                <a:path w="5408" h="3566" extrusionOk="0">
                  <a:moveTo>
                    <a:pt x="92" y="1"/>
                  </a:moveTo>
                  <a:lnTo>
                    <a:pt x="31" y="32"/>
                  </a:lnTo>
                  <a:lnTo>
                    <a:pt x="0" y="124"/>
                  </a:lnTo>
                  <a:lnTo>
                    <a:pt x="0" y="216"/>
                  </a:lnTo>
                  <a:lnTo>
                    <a:pt x="0" y="277"/>
                  </a:lnTo>
                  <a:lnTo>
                    <a:pt x="62" y="308"/>
                  </a:lnTo>
                  <a:lnTo>
                    <a:pt x="738" y="738"/>
                  </a:lnTo>
                  <a:lnTo>
                    <a:pt x="922" y="861"/>
                  </a:lnTo>
                  <a:lnTo>
                    <a:pt x="1352" y="1138"/>
                  </a:lnTo>
                  <a:lnTo>
                    <a:pt x="1598" y="1291"/>
                  </a:lnTo>
                  <a:lnTo>
                    <a:pt x="2550" y="1875"/>
                  </a:lnTo>
                  <a:lnTo>
                    <a:pt x="3196" y="2275"/>
                  </a:lnTo>
                  <a:lnTo>
                    <a:pt x="4701" y="3166"/>
                  </a:lnTo>
                  <a:lnTo>
                    <a:pt x="4886" y="3289"/>
                  </a:lnTo>
                  <a:lnTo>
                    <a:pt x="4916" y="3289"/>
                  </a:lnTo>
                  <a:lnTo>
                    <a:pt x="5070" y="3381"/>
                  </a:lnTo>
                  <a:lnTo>
                    <a:pt x="5101" y="3411"/>
                  </a:lnTo>
                  <a:lnTo>
                    <a:pt x="5254" y="3473"/>
                  </a:lnTo>
                  <a:lnTo>
                    <a:pt x="5254" y="3504"/>
                  </a:lnTo>
                  <a:lnTo>
                    <a:pt x="5408" y="3565"/>
                  </a:lnTo>
                  <a:lnTo>
                    <a:pt x="5408" y="3565"/>
                  </a:lnTo>
                  <a:lnTo>
                    <a:pt x="2305" y="493"/>
                  </a:lnTo>
                  <a:lnTo>
                    <a:pt x="132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5162825" y="3507389"/>
              <a:ext cx="2472" cy="2472"/>
            </a:xfrm>
            <a:custGeom>
              <a:avLst/>
              <a:gdLst/>
              <a:ahLst/>
              <a:cxnLst/>
              <a:rect l="l" t="t" r="r" b="b"/>
              <a:pathLst>
                <a:path w="32" h="32" extrusionOk="0">
                  <a:moveTo>
                    <a:pt x="1" y="1"/>
                  </a:moveTo>
                  <a:lnTo>
                    <a:pt x="32" y="3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5162825" y="3507389"/>
              <a:ext cx="2472" cy="2472"/>
            </a:xfrm>
            <a:custGeom>
              <a:avLst/>
              <a:gdLst/>
              <a:ahLst/>
              <a:cxnLst/>
              <a:rect l="l" t="t" r="r" b="b"/>
              <a:pathLst>
                <a:path w="32" h="32" fill="none" extrusionOk="0">
                  <a:moveTo>
                    <a:pt x="1" y="1"/>
                  </a:moveTo>
                  <a:lnTo>
                    <a:pt x="32" y="3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5148613" y="3500283"/>
              <a:ext cx="2472" cy="77"/>
            </a:xfrm>
            <a:custGeom>
              <a:avLst/>
              <a:gdLst/>
              <a:ahLst/>
              <a:cxnLst/>
              <a:rect l="l" t="t" r="r" b="b"/>
              <a:pathLst>
                <a:path w="32" h="1" extrusionOk="0">
                  <a:moveTo>
                    <a:pt x="1" y="1"/>
                  </a:moveTo>
                  <a:lnTo>
                    <a:pt x="3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5148613" y="3500283"/>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5096401" y="3523995"/>
              <a:ext cx="111605" cy="144898"/>
            </a:xfrm>
            <a:custGeom>
              <a:avLst/>
              <a:gdLst/>
              <a:ahLst/>
              <a:cxnLst/>
              <a:rect l="l" t="t" r="r" b="b"/>
              <a:pathLst>
                <a:path w="1445" h="1876" extrusionOk="0">
                  <a:moveTo>
                    <a:pt x="554" y="1"/>
                  </a:moveTo>
                  <a:lnTo>
                    <a:pt x="431" y="124"/>
                  </a:lnTo>
                  <a:lnTo>
                    <a:pt x="308" y="308"/>
                  </a:lnTo>
                  <a:lnTo>
                    <a:pt x="185" y="585"/>
                  </a:lnTo>
                  <a:lnTo>
                    <a:pt x="93" y="861"/>
                  </a:lnTo>
                  <a:lnTo>
                    <a:pt x="31" y="1168"/>
                  </a:lnTo>
                  <a:lnTo>
                    <a:pt x="1" y="1445"/>
                  </a:lnTo>
                  <a:lnTo>
                    <a:pt x="1" y="1691"/>
                  </a:lnTo>
                  <a:lnTo>
                    <a:pt x="31" y="1783"/>
                  </a:lnTo>
                  <a:lnTo>
                    <a:pt x="62" y="1875"/>
                  </a:lnTo>
                  <a:lnTo>
                    <a:pt x="369" y="1875"/>
                  </a:lnTo>
                  <a:lnTo>
                    <a:pt x="615" y="1844"/>
                  </a:lnTo>
                  <a:lnTo>
                    <a:pt x="830" y="1783"/>
                  </a:lnTo>
                  <a:lnTo>
                    <a:pt x="1015" y="1691"/>
                  </a:lnTo>
                  <a:lnTo>
                    <a:pt x="1168" y="1599"/>
                  </a:lnTo>
                  <a:lnTo>
                    <a:pt x="1291" y="1476"/>
                  </a:lnTo>
                  <a:lnTo>
                    <a:pt x="1383" y="1322"/>
                  </a:lnTo>
                  <a:lnTo>
                    <a:pt x="1445" y="1199"/>
                  </a:lnTo>
                  <a:lnTo>
                    <a:pt x="1445" y="1046"/>
                  </a:lnTo>
                  <a:lnTo>
                    <a:pt x="1414" y="861"/>
                  </a:lnTo>
                  <a:lnTo>
                    <a:pt x="1353" y="708"/>
                  </a:lnTo>
                  <a:lnTo>
                    <a:pt x="1260" y="554"/>
                  </a:lnTo>
                  <a:lnTo>
                    <a:pt x="1137" y="400"/>
                  </a:lnTo>
                  <a:lnTo>
                    <a:pt x="984" y="247"/>
                  </a:lnTo>
                  <a:lnTo>
                    <a:pt x="769" y="124"/>
                  </a:lnTo>
                  <a:lnTo>
                    <a:pt x="554"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4156664" y="3179901"/>
              <a:ext cx="977795" cy="401172"/>
            </a:xfrm>
            <a:custGeom>
              <a:avLst/>
              <a:gdLst/>
              <a:ahLst/>
              <a:cxnLst/>
              <a:rect l="l" t="t" r="r" b="b"/>
              <a:pathLst>
                <a:path w="12660" h="5194" extrusionOk="0">
                  <a:moveTo>
                    <a:pt x="0" y="1"/>
                  </a:moveTo>
                  <a:lnTo>
                    <a:pt x="62" y="1322"/>
                  </a:lnTo>
                  <a:lnTo>
                    <a:pt x="553" y="1322"/>
                  </a:lnTo>
                  <a:lnTo>
                    <a:pt x="553" y="1230"/>
                  </a:lnTo>
                  <a:lnTo>
                    <a:pt x="553" y="1107"/>
                  </a:lnTo>
                  <a:lnTo>
                    <a:pt x="615" y="1015"/>
                  </a:lnTo>
                  <a:lnTo>
                    <a:pt x="676" y="953"/>
                  </a:lnTo>
                  <a:lnTo>
                    <a:pt x="768" y="892"/>
                  </a:lnTo>
                  <a:lnTo>
                    <a:pt x="861" y="861"/>
                  </a:lnTo>
                  <a:lnTo>
                    <a:pt x="1475" y="861"/>
                  </a:lnTo>
                  <a:lnTo>
                    <a:pt x="1629" y="892"/>
                  </a:lnTo>
                  <a:lnTo>
                    <a:pt x="2182" y="892"/>
                  </a:lnTo>
                  <a:lnTo>
                    <a:pt x="2520" y="922"/>
                  </a:lnTo>
                  <a:lnTo>
                    <a:pt x="2704" y="953"/>
                  </a:lnTo>
                  <a:lnTo>
                    <a:pt x="3042" y="984"/>
                  </a:lnTo>
                  <a:lnTo>
                    <a:pt x="3226" y="984"/>
                  </a:lnTo>
                  <a:lnTo>
                    <a:pt x="3564" y="1015"/>
                  </a:lnTo>
                  <a:lnTo>
                    <a:pt x="3749" y="1045"/>
                  </a:lnTo>
                  <a:lnTo>
                    <a:pt x="4118" y="1107"/>
                  </a:lnTo>
                  <a:lnTo>
                    <a:pt x="4240" y="1107"/>
                  </a:lnTo>
                  <a:lnTo>
                    <a:pt x="4640" y="1168"/>
                  </a:lnTo>
                  <a:lnTo>
                    <a:pt x="4732" y="1199"/>
                  </a:lnTo>
                  <a:lnTo>
                    <a:pt x="5131" y="1291"/>
                  </a:lnTo>
                  <a:lnTo>
                    <a:pt x="5224" y="1291"/>
                  </a:lnTo>
                  <a:lnTo>
                    <a:pt x="5469" y="1353"/>
                  </a:lnTo>
                  <a:lnTo>
                    <a:pt x="5654" y="1383"/>
                  </a:lnTo>
                  <a:lnTo>
                    <a:pt x="5900" y="1445"/>
                  </a:lnTo>
                  <a:lnTo>
                    <a:pt x="6084" y="1506"/>
                  </a:lnTo>
                  <a:lnTo>
                    <a:pt x="6299" y="1568"/>
                  </a:lnTo>
                  <a:lnTo>
                    <a:pt x="6483" y="1629"/>
                  </a:lnTo>
                  <a:lnTo>
                    <a:pt x="6698" y="1691"/>
                  </a:lnTo>
                  <a:lnTo>
                    <a:pt x="6914" y="1752"/>
                  </a:lnTo>
                  <a:lnTo>
                    <a:pt x="7098" y="1813"/>
                  </a:lnTo>
                  <a:lnTo>
                    <a:pt x="7313" y="1906"/>
                  </a:lnTo>
                  <a:lnTo>
                    <a:pt x="7497" y="1967"/>
                  </a:lnTo>
                  <a:lnTo>
                    <a:pt x="7743" y="2090"/>
                  </a:lnTo>
                  <a:lnTo>
                    <a:pt x="7866" y="2151"/>
                  </a:lnTo>
                  <a:lnTo>
                    <a:pt x="8265" y="2305"/>
                  </a:lnTo>
                  <a:lnTo>
                    <a:pt x="8296" y="2336"/>
                  </a:lnTo>
                  <a:lnTo>
                    <a:pt x="8634" y="2489"/>
                  </a:lnTo>
                  <a:lnTo>
                    <a:pt x="8788" y="2582"/>
                  </a:lnTo>
                  <a:lnTo>
                    <a:pt x="9003" y="2704"/>
                  </a:lnTo>
                  <a:lnTo>
                    <a:pt x="9157" y="2766"/>
                  </a:lnTo>
                  <a:lnTo>
                    <a:pt x="9464" y="2920"/>
                  </a:lnTo>
                  <a:lnTo>
                    <a:pt x="9556" y="2981"/>
                  </a:lnTo>
                  <a:lnTo>
                    <a:pt x="9802" y="3073"/>
                  </a:lnTo>
                  <a:lnTo>
                    <a:pt x="9894" y="3135"/>
                  </a:lnTo>
                  <a:lnTo>
                    <a:pt x="10170" y="3288"/>
                  </a:lnTo>
                  <a:lnTo>
                    <a:pt x="10263" y="3319"/>
                  </a:lnTo>
                  <a:lnTo>
                    <a:pt x="10447" y="3442"/>
                  </a:lnTo>
                  <a:lnTo>
                    <a:pt x="10539" y="3473"/>
                  </a:lnTo>
                  <a:lnTo>
                    <a:pt x="10754" y="3596"/>
                  </a:lnTo>
                  <a:lnTo>
                    <a:pt x="10816" y="3626"/>
                  </a:lnTo>
                  <a:lnTo>
                    <a:pt x="11031" y="3749"/>
                  </a:lnTo>
                  <a:lnTo>
                    <a:pt x="11246" y="3903"/>
                  </a:lnTo>
                  <a:lnTo>
                    <a:pt x="11430" y="4087"/>
                  </a:lnTo>
                  <a:lnTo>
                    <a:pt x="11522" y="4241"/>
                  </a:lnTo>
                  <a:lnTo>
                    <a:pt x="11615" y="4425"/>
                  </a:lnTo>
                  <a:lnTo>
                    <a:pt x="11676" y="4640"/>
                  </a:lnTo>
                  <a:lnTo>
                    <a:pt x="11676" y="4886"/>
                  </a:lnTo>
                  <a:lnTo>
                    <a:pt x="11645" y="5101"/>
                  </a:lnTo>
                  <a:lnTo>
                    <a:pt x="11645" y="5132"/>
                  </a:lnTo>
                  <a:lnTo>
                    <a:pt x="11891" y="5193"/>
                  </a:lnTo>
                  <a:lnTo>
                    <a:pt x="11983" y="4947"/>
                  </a:lnTo>
                  <a:lnTo>
                    <a:pt x="12106" y="4702"/>
                  </a:lnTo>
                  <a:lnTo>
                    <a:pt x="12260" y="4517"/>
                  </a:lnTo>
                  <a:lnTo>
                    <a:pt x="12413" y="4333"/>
                  </a:lnTo>
                  <a:lnTo>
                    <a:pt x="12659" y="4026"/>
                  </a:lnTo>
                  <a:lnTo>
                    <a:pt x="11154" y="3135"/>
                  </a:lnTo>
                  <a:lnTo>
                    <a:pt x="10508" y="2735"/>
                  </a:lnTo>
                  <a:lnTo>
                    <a:pt x="9556" y="2151"/>
                  </a:lnTo>
                  <a:lnTo>
                    <a:pt x="9310" y="1998"/>
                  </a:lnTo>
                  <a:lnTo>
                    <a:pt x="8880" y="1721"/>
                  </a:lnTo>
                  <a:lnTo>
                    <a:pt x="8696" y="1598"/>
                  </a:lnTo>
                  <a:lnTo>
                    <a:pt x="8020" y="1168"/>
                  </a:lnTo>
                  <a:lnTo>
                    <a:pt x="6975" y="892"/>
                  </a:lnTo>
                  <a:lnTo>
                    <a:pt x="5930" y="646"/>
                  </a:lnTo>
                  <a:lnTo>
                    <a:pt x="4886" y="431"/>
                  </a:lnTo>
                  <a:lnTo>
                    <a:pt x="3872" y="277"/>
                  </a:lnTo>
                  <a:lnTo>
                    <a:pt x="2858" y="154"/>
                  </a:lnTo>
                  <a:lnTo>
                    <a:pt x="1905" y="62"/>
                  </a:lnTo>
                  <a:lnTo>
                    <a:pt x="922" y="31"/>
                  </a:lnTo>
                  <a:lnTo>
                    <a:pt x="0"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5067901" y="3514495"/>
              <a:ext cx="71288" cy="154398"/>
            </a:xfrm>
            <a:custGeom>
              <a:avLst/>
              <a:gdLst/>
              <a:ahLst/>
              <a:cxnLst/>
              <a:rect l="l" t="t" r="r" b="b"/>
              <a:pathLst>
                <a:path w="923" h="1999" extrusionOk="0">
                  <a:moveTo>
                    <a:pt x="615" y="1"/>
                  </a:moveTo>
                  <a:lnTo>
                    <a:pt x="462" y="185"/>
                  </a:lnTo>
                  <a:lnTo>
                    <a:pt x="308" y="370"/>
                  </a:lnTo>
                  <a:lnTo>
                    <a:pt x="185" y="615"/>
                  </a:lnTo>
                  <a:lnTo>
                    <a:pt x="93" y="861"/>
                  </a:lnTo>
                  <a:lnTo>
                    <a:pt x="32" y="1199"/>
                  </a:lnTo>
                  <a:lnTo>
                    <a:pt x="1" y="1537"/>
                  </a:lnTo>
                  <a:lnTo>
                    <a:pt x="32" y="1660"/>
                  </a:lnTo>
                  <a:lnTo>
                    <a:pt x="62" y="1814"/>
                  </a:lnTo>
                  <a:lnTo>
                    <a:pt x="93" y="1906"/>
                  </a:lnTo>
                  <a:lnTo>
                    <a:pt x="155" y="1998"/>
                  </a:lnTo>
                  <a:lnTo>
                    <a:pt x="431" y="1998"/>
                  </a:lnTo>
                  <a:lnTo>
                    <a:pt x="400" y="1906"/>
                  </a:lnTo>
                  <a:lnTo>
                    <a:pt x="370" y="1814"/>
                  </a:lnTo>
                  <a:lnTo>
                    <a:pt x="370" y="1568"/>
                  </a:lnTo>
                  <a:lnTo>
                    <a:pt x="400" y="1291"/>
                  </a:lnTo>
                  <a:lnTo>
                    <a:pt x="462" y="984"/>
                  </a:lnTo>
                  <a:lnTo>
                    <a:pt x="554" y="708"/>
                  </a:lnTo>
                  <a:lnTo>
                    <a:pt x="677" y="431"/>
                  </a:lnTo>
                  <a:lnTo>
                    <a:pt x="800" y="247"/>
                  </a:lnTo>
                  <a:lnTo>
                    <a:pt x="923" y="124"/>
                  </a:lnTo>
                  <a:lnTo>
                    <a:pt x="61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4199375" y="3246325"/>
              <a:ext cx="360765" cy="358459"/>
            </a:xfrm>
            <a:custGeom>
              <a:avLst/>
              <a:gdLst/>
              <a:ahLst/>
              <a:cxnLst/>
              <a:rect l="l" t="t" r="r" b="b"/>
              <a:pathLst>
                <a:path w="4671" h="4641" extrusionOk="0">
                  <a:moveTo>
                    <a:pt x="308" y="1"/>
                  </a:moveTo>
                  <a:lnTo>
                    <a:pt x="215" y="32"/>
                  </a:lnTo>
                  <a:lnTo>
                    <a:pt x="123" y="93"/>
                  </a:lnTo>
                  <a:lnTo>
                    <a:pt x="62" y="155"/>
                  </a:lnTo>
                  <a:lnTo>
                    <a:pt x="0" y="247"/>
                  </a:lnTo>
                  <a:lnTo>
                    <a:pt x="0" y="370"/>
                  </a:lnTo>
                  <a:lnTo>
                    <a:pt x="0" y="462"/>
                  </a:lnTo>
                  <a:lnTo>
                    <a:pt x="492" y="4641"/>
                  </a:lnTo>
                  <a:lnTo>
                    <a:pt x="4671" y="431"/>
                  </a:lnTo>
                  <a:lnTo>
                    <a:pt x="4578" y="431"/>
                  </a:lnTo>
                  <a:lnTo>
                    <a:pt x="4179" y="339"/>
                  </a:lnTo>
                  <a:lnTo>
                    <a:pt x="4087" y="308"/>
                  </a:lnTo>
                  <a:lnTo>
                    <a:pt x="3687" y="247"/>
                  </a:lnTo>
                  <a:lnTo>
                    <a:pt x="3565" y="247"/>
                  </a:lnTo>
                  <a:lnTo>
                    <a:pt x="3196" y="185"/>
                  </a:lnTo>
                  <a:lnTo>
                    <a:pt x="3011" y="155"/>
                  </a:lnTo>
                  <a:lnTo>
                    <a:pt x="2673" y="124"/>
                  </a:lnTo>
                  <a:lnTo>
                    <a:pt x="2489" y="124"/>
                  </a:lnTo>
                  <a:lnTo>
                    <a:pt x="2151" y="93"/>
                  </a:lnTo>
                  <a:lnTo>
                    <a:pt x="1967" y="62"/>
                  </a:lnTo>
                  <a:lnTo>
                    <a:pt x="1629" y="32"/>
                  </a:lnTo>
                  <a:lnTo>
                    <a:pt x="1076" y="32"/>
                  </a:lnTo>
                  <a:lnTo>
                    <a:pt x="922"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4351223" y="3251114"/>
              <a:ext cx="14366" cy="2472"/>
            </a:xfrm>
            <a:custGeom>
              <a:avLst/>
              <a:gdLst/>
              <a:ahLst/>
              <a:cxnLst/>
              <a:rect l="l" t="t" r="r" b="b"/>
              <a:pathLst>
                <a:path w="186" h="32" extrusionOk="0">
                  <a:moveTo>
                    <a:pt x="1" y="0"/>
                  </a:moveTo>
                  <a:lnTo>
                    <a:pt x="1" y="0"/>
                  </a:lnTo>
                  <a:lnTo>
                    <a:pt x="185" y="31"/>
                  </a:lnTo>
                  <a:lnTo>
                    <a:pt x="185" y="31"/>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4310905" y="3248720"/>
              <a:ext cx="14288" cy="77"/>
            </a:xfrm>
            <a:custGeom>
              <a:avLst/>
              <a:gdLst/>
              <a:ahLst/>
              <a:cxnLst/>
              <a:rect l="l" t="t" r="r" b="b"/>
              <a:pathLst>
                <a:path w="185" h="1" extrusionOk="0">
                  <a:moveTo>
                    <a:pt x="0" y="1"/>
                  </a:moveTo>
                  <a:lnTo>
                    <a:pt x="0" y="1"/>
                  </a:lnTo>
                  <a:lnTo>
                    <a:pt x="185" y="1"/>
                  </a:lnTo>
                  <a:lnTo>
                    <a:pt x="185"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4270588" y="3246325"/>
              <a:ext cx="11894" cy="2472"/>
            </a:xfrm>
            <a:custGeom>
              <a:avLst/>
              <a:gdLst/>
              <a:ahLst/>
              <a:cxnLst/>
              <a:rect l="l" t="t" r="r" b="b"/>
              <a:pathLst>
                <a:path w="154" h="32" extrusionOk="0">
                  <a:moveTo>
                    <a:pt x="0" y="1"/>
                  </a:moveTo>
                  <a:lnTo>
                    <a:pt x="0" y="1"/>
                  </a:lnTo>
                  <a:lnTo>
                    <a:pt x="154" y="32"/>
                  </a:lnTo>
                  <a:lnTo>
                    <a:pt x="154" y="32"/>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4514964" y="3270115"/>
              <a:ext cx="7260" cy="2394"/>
            </a:xfrm>
            <a:custGeom>
              <a:avLst/>
              <a:gdLst/>
              <a:ahLst/>
              <a:cxnLst/>
              <a:rect l="l" t="t" r="r" b="b"/>
              <a:pathLst>
                <a:path w="94" h="31" extrusionOk="0">
                  <a:moveTo>
                    <a:pt x="1" y="0"/>
                  </a:moveTo>
                  <a:lnTo>
                    <a:pt x="1" y="0"/>
                  </a:lnTo>
                  <a:lnTo>
                    <a:pt x="93" y="31"/>
                  </a:lnTo>
                  <a:lnTo>
                    <a:pt x="93" y="31"/>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4391617" y="3255826"/>
              <a:ext cx="14288" cy="77"/>
            </a:xfrm>
            <a:custGeom>
              <a:avLst/>
              <a:gdLst/>
              <a:ahLst/>
              <a:cxnLst/>
              <a:rect l="l" t="t" r="r" b="b"/>
              <a:pathLst>
                <a:path w="185" h="1" extrusionOk="0">
                  <a:moveTo>
                    <a:pt x="0" y="1"/>
                  </a:moveTo>
                  <a:lnTo>
                    <a:pt x="0" y="1"/>
                  </a:lnTo>
                  <a:lnTo>
                    <a:pt x="184" y="1"/>
                  </a:lnTo>
                  <a:lnTo>
                    <a:pt x="184"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4474647" y="3265326"/>
              <a:ext cx="9577" cy="77"/>
            </a:xfrm>
            <a:custGeom>
              <a:avLst/>
              <a:gdLst/>
              <a:ahLst/>
              <a:cxnLst/>
              <a:rect l="l" t="t" r="r" b="b"/>
              <a:pathLst>
                <a:path w="124" h="1" extrusionOk="0">
                  <a:moveTo>
                    <a:pt x="1" y="1"/>
                  </a:moveTo>
                  <a:lnTo>
                    <a:pt x="1" y="1"/>
                  </a:lnTo>
                  <a:lnTo>
                    <a:pt x="123" y="1"/>
                  </a:lnTo>
                  <a:lnTo>
                    <a:pt x="123" y="1"/>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4431935" y="3258220"/>
              <a:ext cx="14288" cy="2472"/>
            </a:xfrm>
            <a:custGeom>
              <a:avLst/>
              <a:gdLst/>
              <a:ahLst/>
              <a:cxnLst/>
              <a:rect l="l" t="t" r="r" b="b"/>
              <a:pathLst>
                <a:path w="185" h="32" extrusionOk="0">
                  <a:moveTo>
                    <a:pt x="0" y="1"/>
                  </a:moveTo>
                  <a:lnTo>
                    <a:pt x="0" y="1"/>
                  </a:lnTo>
                  <a:lnTo>
                    <a:pt x="185" y="31"/>
                  </a:lnTo>
                  <a:lnTo>
                    <a:pt x="185" y="3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4237299" y="3279615"/>
              <a:ext cx="560185" cy="367882"/>
            </a:xfrm>
            <a:custGeom>
              <a:avLst/>
              <a:gdLst/>
              <a:ahLst/>
              <a:cxnLst/>
              <a:rect l="l" t="t" r="r" b="b"/>
              <a:pathLst>
                <a:path w="7253" h="4763" extrusionOk="0">
                  <a:moveTo>
                    <a:pt x="4180" y="0"/>
                  </a:moveTo>
                  <a:lnTo>
                    <a:pt x="1" y="4210"/>
                  </a:lnTo>
                  <a:lnTo>
                    <a:pt x="1" y="4271"/>
                  </a:lnTo>
                  <a:lnTo>
                    <a:pt x="1" y="4394"/>
                  </a:lnTo>
                  <a:lnTo>
                    <a:pt x="32" y="4455"/>
                  </a:lnTo>
                  <a:lnTo>
                    <a:pt x="62" y="4578"/>
                  </a:lnTo>
                  <a:lnTo>
                    <a:pt x="155" y="4670"/>
                  </a:lnTo>
                  <a:lnTo>
                    <a:pt x="277" y="4732"/>
                  </a:lnTo>
                  <a:lnTo>
                    <a:pt x="400" y="4763"/>
                  </a:lnTo>
                  <a:lnTo>
                    <a:pt x="3534" y="4763"/>
                  </a:lnTo>
                  <a:lnTo>
                    <a:pt x="7252" y="1045"/>
                  </a:lnTo>
                  <a:lnTo>
                    <a:pt x="7221" y="1014"/>
                  </a:lnTo>
                  <a:lnTo>
                    <a:pt x="6822" y="860"/>
                  </a:lnTo>
                  <a:lnTo>
                    <a:pt x="6699" y="799"/>
                  </a:lnTo>
                  <a:lnTo>
                    <a:pt x="6453" y="676"/>
                  </a:lnTo>
                  <a:lnTo>
                    <a:pt x="6269" y="615"/>
                  </a:lnTo>
                  <a:lnTo>
                    <a:pt x="6054" y="522"/>
                  </a:lnTo>
                  <a:lnTo>
                    <a:pt x="5870" y="461"/>
                  </a:lnTo>
                  <a:lnTo>
                    <a:pt x="5654" y="400"/>
                  </a:lnTo>
                  <a:lnTo>
                    <a:pt x="5439" y="338"/>
                  </a:lnTo>
                  <a:lnTo>
                    <a:pt x="5255" y="277"/>
                  </a:lnTo>
                  <a:lnTo>
                    <a:pt x="5040" y="215"/>
                  </a:lnTo>
                  <a:lnTo>
                    <a:pt x="4856" y="154"/>
                  </a:lnTo>
                  <a:lnTo>
                    <a:pt x="4610" y="92"/>
                  </a:lnTo>
                  <a:lnTo>
                    <a:pt x="4425" y="62"/>
                  </a:lnTo>
                  <a:lnTo>
                    <a:pt x="418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4237299" y="3609420"/>
              <a:ext cx="2472" cy="14366"/>
            </a:xfrm>
            <a:custGeom>
              <a:avLst/>
              <a:gdLst/>
              <a:ahLst/>
              <a:cxnLst/>
              <a:rect l="l" t="t" r="r" b="b"/>
              <a:pathLst>
                <a:path w="32" h="186" extrusionOk="0">
                  <a:moveTo>
                    <a:pt x="1" y="1"/>
                  </a:moveTo>
                  <a:lnTo>
                    <a:pt x="1" y="124"/>
                  </a:lnTo>
                  <a:lnTo>
                    <a:pt x="1" y="124"/>
                  </a:lnTo>
                  <a:lnTo>
                    <a:pt x="32" y="185"/>
                  </a:lnTo>
                  <a:lnTo>
                    <a:pt x="32" y="185"/>
                  </a:lnTo>
                  <a:lnTo>
                    <a:pt x="1" y="124"/>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4643177" y="3300932"/>
              <a:ext cx="14288" cy="4866"/>
            </a:xfrm>
            <a:custGeom>
              <a:avLst/>
              <a:gdLst/>
              <a:ahLst/>
              <a:cxnLst/>
              <a:rect l="l" t="t" r="r" b="b"/>
              <a:pathLst>
                <a:path w="185" h="63" extrusionOk="0">
                  <a:moveTo>
                    <a:pt x="0" y="1"/>
                  </a:moveTo>
                  <a:lnTo>
                    <a:pt x="0" y="1"/>
                  </a:lnTo>
                  <a:lnTo>
                    <a:pt x="184" y="62"/>
                  </a:lnTo>
                  <a:lnTo>
                    <a:pt x="184" y="62"/>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4612282" y="3291432"/>
              <a:ext cx="14288" cy="4866"/>
            </a:xfrm>
            <a:custGeom>
              <a:avLst/>
              <a:gdLst/>
              <a:ahLst/>
              <a:cxnLst/>
              <a:rect l="l" t="t" r="r" b="b"/>
              <a:pathLst>
                <a:path w="185" h="63" extrusionOk="0">
                  <a:moveTo>
                    <a:pt x="1" y="1"/>
                  </a:moveTo>
                  <a:lnTo>
                    <a:pt x="1" y="1"/>
                  </a:lnTo>
                  <a:lnTo>
                    <a:pt x="185" y="62"/>
                  </a:lnTo>
                  <a:lnTo>
                    <a:pt x="185" y="6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4673994" y="3310433"/>
              <a:ext cx="16683" cy="4789"/>
            </a:xfrm>
            <a:custGeom>
              <a:avLst/>
              <a:gdLst/>
              <a:ahLst/>
              <a:cxnLst/>
              <a:rect l="l" t="t" r="r" b="b"/>
              <a:pathLst>
                <a:path w="216" h="62" extrusionOk="0">
                  <a:moveTo>
                    <a:pt x="0" y="1"/>
                  </a:moveTo>
                  <a:lnTo>
                    <a:pt x="0" y="1"/>
                  </a:lnTo>
                  <a:lnTo>
                    <a:pt x="216" y="62"/>
                  </a:lnTo>
                  <a:lnTo>
                    <a:pt x="216" y="62"/>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4579070" y="3284326"/>
              <a:ext cx="14288" cy="2472"/>
            </a:xfrm>
            <a:custGeom>
              <a:avLst/>
              <a:gdLst/>
              <a:ahLst/>
              <a:cxnLst/>
              <a:rect l="l" t="t" r="r" b="b"/>
              <a:pathLst>
                <a:path w="185" h="32" extrusionOk="0">
                  <a:moveTo>
                    <a:pt x="0" y="1"/>
                  </a:moveTo>
                  <a:lnTo>
                    <a:pt x="0" y="1"/>
                  </a:lnTo>
                  <a:lnTo>
                    <a:pt x="185" y="31"/>
                  </a:lnTo>
                  <a:lnTo>
                    <a:pt x="185" y="31"/>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4735706" y="3331827"/>
              <a:ext cx="19077" cy="9500"/>
            </a:xfrm>
            <a:custGeom>
              <a:avLst/>
              <a:gdLst/>
              <a:ahLst/>
              <a:cxnLst/>
              <a:rect l="l" t="t" r="r" b="b"/>
              <a:pathLst>
                <a:path w="247" h="123" extrusionOk="0">
                  <a:moveTo>
                    <a:pt x="0" y="0"/>
                  </a:moveTo>
                  <a:lnTo>
                    <a:pt x="0" y="0"/>
                  </a:lnTo>
                  <a:lnTo>
                    <a:pt x="246" y="123"/>
                  </a:lnTo>
                  <a:lnTo>
                    <a:pt x="246" y="123"/>
                  </a:lnTo>
                  <a:lnTo>
                    <a:pt x="0" y="0"/>
                  </a:lnTo>
                  <a:lnTo>
                    <a:pt x="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4704812" y="3319933"/>
              <a:ext cx="16683" cy="7183"/>
            </a:xfrm>
            <a:custGeom>
              <a:avLst/>
              <a:gdLst/>
              <a:ahLst/>
              <a:cxnLst/>
              <a:rect l="l" t="t" r="r" b="b"/>
              <a:pathLst>
                <a:path w="216" h="93" extrusionOk="0">
                  <a:moveTo>
                    <a:pt x="1" y="0"/>
                  </a:moveTo>
                  <a:lnTo>
                    <a:pt x="1" y="0"/>
                  </a:lnTo>
                  <a:lnTo>
                    <a:pt x="216" y="93"/>
                  </a:lnTo>
                  <a:lnTo>
                    <a:pt x="216" y="93"/>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4764207" y="3346039"/>
              <a:ext cx="33288" cy="14289"/>
            </a:xfrm>
            <a:custGeom>
              <a:avLst/>
              <a:gdLst/>
              <a:ahLst/>
              <a:cxnLst/>
              <a:rect l="l" t="t" r="r" b="b"/>
              <a:pathLst>
                <a:path w="431" h="185" extrusionOk="0">
                  <a:moveTo>
                    <a:pt x="430" y="185"/>
                  </a:moveTo>
                  <a:lnTo>
                    <a:pt x="430" y="185"/>
                  </a:lnTo>
                  <a:lnTo>
                    <a:pt x="430" y="185"/>
                  </a:lnTo>
                  <a:lnTo>
                    <a:pt x="399" y="154"/>
                  </a:lnTo>
                  <a:lnTo>
                    <a:pt x="399" y="154"/>
                  </a:lnTo>
                  <a:lnTo>
                    <a:pt x="0" y="0"/>
                  </a:lnTo>
                  <a:lnTo>
                    <a:pt x="0" y="0"/>
                  </a:lnTo>
                  <a:lnTo>
                    <a:pt x="399" y="154"/>
                  </a:lnTo>
                  <a:lnTo>
                    <a:pt x="399" y="154"/>
                  </a:lnTo>
                  <a:lnTo>
                    <a:pt x="430" y="185"/>
                  </a:lnTo>
                  <a:lnTo>
                    <a:pt x="430" y="185"/>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4647888" y="3405358"/>
              <a:ext cx="410658" cy="242140"/>
            </a:xfrm>
            <a:custGeom>
              <a:avLst/>
              <a:gdLst/>
              <a:ahLst/>
              <a:cxnLst/>
              <a:rect l="l" t="t" r="r" b="b"/>
              <a:pathLst>
                <a:path w="5317" h="3135" extrusionOk="0">
                  <a:moveTo>
                    <a:pt x="3104" y="1"/>
                  </a:moveTo>
                  <a:lnTo>
                    <a:pt x="0" y="3135"/>
                  </a:lnTo>
                  <a:lnTo>
                    <a:pt x="4210" y="3135"/>
                  </a:lnTo>
                  <a:lnTo>
                    <a:pt x="4394" y="3073"/>
                  </a:lnTo>
                  <a:lnTo>
                    <a:pt x="4640" y="3012"/>
                  </a:lnTo>
                  <a:lnTo>
                    <a:pt x="4855" y="2858"/>
                  </a:lnTo>
                  <a:lnTo>
                    <a:pt x="5009" y="2735"/>
                  </a:lnTo>
                  <a:lnTo>
                    <a:pt x="5162" y="2489"/>
                  </a:lnTo>
                  <a:lnTo>
                    <a:pt x="5224" y="2366"/>
                  </a:lnTo>
                  <a:lnTo>
                    <a:pt x="5285" y="2213"/>
                  </a:lnTo>
                  <a:lnTo>
                    <a:pt x="5285" y="2182"/>
                  </a:lnTo>
                  <a:lnTo>
                    <a:pt x="5316" y="1967"/>
                  </a:lnTo>
                  <a:lnTo>
                    <a:pt x="5316" y="1721"/>
                  </a:lnTo>
                  <a:lnTo>
                    <a:pt x="5255" y="1506"/>
                  </a:lnTo>
                  <a:lnTo>
                    <a:pt x="5162" y="1322"/>
                  </a:lnTo>
                  <a:lnTo>
                    <a:pt x="5070" y="1168"/>
                  </a:lnTo>
                  <a:lnTo>
                    <a:pt x="4886" y="984"/>
                  </a:lnTo>
                  <a:lnTo>
                    <a:pt x="4671" y="830"/>
                  </a:lnTo>
                  <a:lnTo>
                    <a:pt x="4456" y="707"/>
                  </a:lnTo>
                  <a:lnTo>
                    <a:pt x="4394" y="677"/>
                  </a:lnTo>
                  <a:lnTo>
                    <a:pt x="4179" y="554"/>
                  </a:lnTo>
                  <a:lnTo>
                    <a:pt x="4087" y="523"/>
                  </a:lnTo>
                  <a:lnTo>
                    <a:pt x="3903" y="400"/>
                  </a:lnTo>
                  <a:lnTo>
                    <a:pt x="3810" y="369"/>
                  </a:lnTo>
                  <a:lnTo>
                    <a:pt x="3534" y="216"/>
                  </a:lnTo>
                  <a:lnTo>
                    <a:pt x="3442" y="154"/>
                  </a:lnTo>
                  <a:lnTo>
                    <a:pt x="3196" y="62"/>
                  </a:lnTo>
                  <a:lnTo>
                    <a:pt x="3104"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4963554" y="3647421"/>
              <a:ext cx="9500" cy="77"/>
            </a:xfrm>
            <a:custGeom>
              <a:avLst/>
              <a:gdLst/>
              <a:ahLst/>
              <a:cxnLst/>
              <a:rect l="l" t="t" r="r" b="b"/>
              <a:pathLst>
                <a:path w="123" h="1" extrusionOk="0">
                  <a:moveTo>
                    <a:pt x="0" y="1"/>
                  </a:moveTo>
                  <a:lnTo>
                    <a:pt x="0" y="1"/>
                  </a:lnTo>
                  <a:lnTo>
                    <a:pt x="123" y="1"/>
                  </a:lnTo>
                  <a:lnTo>
                    <a:pt x="123"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4949265" y="3436176"/>
              <a:ext cx="14288" cy="9577"/>
            </a:xfrm>
            <a:custGeom>
              <a:avLst/>
              <a:gdLst/>
              <a:ahLst/>
              <a:cxnLst/>
              <a:rect l="l" t="t" r="r" b="b"/>
              <a:pathLst>
                <a:path w="185" h="124" extrusionOk="0">
                  <a:moveTo>
                    <a:pt x="1" y="1"/>
                  </a:moveTo>
                  <a:lnTo>
                    <a:pt x="1" y="1"/>
                  </a:lnTo>
                  <a:lnTo>
                    <a:pt x="185" y="124"/>
                  </a:lnTo>
                  <a:lnTo>
                    <a:pt x="185" y="12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4920765" y="3421964"/>
              <a:ext cx="21471" cy="11972"/>
            </a:xfrm>
            <a:custGeom>
              <a:avLst/>
              <a:gdLst/>
              <a:ahLst/>
              <a:cxnLst/>
              <a:rect l="l" t="t" r="r" b="b"/>
              <a:pathLst>
                <a:path w="278" h="155" extrusionOk="0">
                  <a:moveTo>
                    <a:pt x="1" y="1"/>
                  </a:moveTo>
                  <a:lnTo>
                    <a:pt x="1" y="1"/>
                  </a:lnTo>
                  <a:lnTo>
                    <a:pt x="277" y="154"/>
                  </a:lnTo>
                  <a:lnTo>
                    <a:pt x="277" y="15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4970660" y="3448070"/>
              <a:ext cx="16683" cy="9577"/>
            </a:xfrm>
            <a:custGeom>
              <a:avLst/>
              <a:gdLst/>
              <a:ahLst/>
              <a:cxnLst/>
              <a:rect l="l" t="t" r="r" b="b"/>
              <a:pathLst>
                <a:path w="216" h="124" extrusionOk="0">
                  <a:moveTo>
                    <a:pt x="215" y="124"/>
                  </a:moveTo>
                  <a:lnTo>
                    <a:pt x="215" y="124"/>
                  </a:lnTo>
                  <a:lnTo>
                    <a:pt x="0" y="1"/>
                  </a:lnTo>
                  <a:lnTo>
                    <a:pt x="0" y="1"/>
                  </a:lnTo>
                  <a:lnTo>
                    <a:pt x="215" y="124"/>
                  </a:lnTo>
                  <a:lnTo>
                    <a:pt x="215" y="124"/>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4894659" y="3410069"/>
              <a:ext cx="19077" cy="7260"/>
            </a:xfrm>
            <a:custGeom>
              <a:avLst/>
              <a:gdLst/>
              <a:ahLst/>
              <a:cxnLst/>
              <a:rect l="l" t="t" r="r" b="b"/>
              <a:pathLst>
                <a:path w="247" h="94" extrusionOk="0">
                  <a:moveTo>
                    <a:pt x="1" y="1"/>
                  </a:moveTo>
                  <a:lnTo>
                    <a:pt x="1" y="1"/>
                  </a:lnTo>
                  <a:lnTo>
                    <a:pt x="247" y="93"/>
                  </a:lnTo>
                  <a:lnTo>
                    <a:pt x="247" y="93"/>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4887553" y="3405358"/>
              <a:ext cx="77" cy="77"/>
            </a:xfrm>
            <a:custGeom>
              <a:avLst/>
              <a:gdLst/>
              <a:ahLst/>
              <a:cxnLst/>
              <a:rect l="l" t="t" r="r" b="b"/>
              <a:pathLst>
                <a:path w="1" h="1" extrusionOk="0">
                  <a:moveTo>
                    <a:pt x="1" y="1"/>
                  </a:move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4887553" y="3405358"/>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4991977" y="3459965"/>
              <a:ext cx="16683" cy="9577"/>
            </a:xfrm>
            <a:custGeom>
              <a:avLst/>
              <a:gdLst/>
              <a:ahLst/>
              <a:cxnLst/>
              <a:rect l="l" t="t" r="r" b="b"/>
              <a:pathLst>
                <a:path w="216" h="124" extrusionOk="0">
                  <a:moveTo>
                    <a:pt x="216" y="123"/>
                  </a:moveTo>
                  <a:lnTo>
                    <a:pt x="216" y="123"/>
                  </a:lnTo>
                  <a:lnTo>
                    <a:pt x="1" y="0"/>
                  </a:lnTo>
                  <a:lnTo>
                    <a:pt x="1" y="0"/>
                  </a:lnTo>
                  <a:lnTo>
                    <a:pt x="216" y="123"/>
                  </a:lnTo>
                  <a:lnTo>
                    <a:pt x="216" y="123"/>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4510253" y="3360251"/>
              <a:ext cx="377370" cy="287246"/>
            </a:xfrm>
            <a:custGeom>
              <a:avLst/>
              <a:gdLst/>
              <a:ahLst/>
              <a:cxnLst/>
              <a:rect l="l" t="t" r="r" b="b"/>
              <a:pathLst>
                <a:path w="4886" h="3719" extrusionOk="0">
                  <a:moveTo>
                    <a:pt x="3718" y="1"/>
                  </a:moveTo>
                  <a:lnTo>
                    <a:pt x="0" y="3719"/>
                  </a:lnTo>
                  <a:lnTo>
                    <a:pt x="1782" y="3719"/>
                  </a:lnTo>
                  <a:lnTo>
                    <a:pt x="4886" y="585"/>
                  </a:lnTo>
                  <a:lnTo>
                    <a:pt x="4579" y="431"/>
                  </a:lnTo>
                  <a:lnTo>
                    <a:pt x="4425" y="369"/>
                  </a:lnTo>
                  <a:lnTo>
                    <a:pt x="4210" y="247"/>
                  </a:lnTo>
                  <a:lnTo>
                    <a:pt x="4056" y="154"/>
                  </a:lnTo>
                  <a:lnTo>
                    <a:pt x="3718"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4835341" y="3379251"/>
              <a:ext cx="16683" cy="9577"/>
            </a:xfrm>
            <a:custGeom>
              <a:avLst/>
              <a:gdLst/>
              <a:ahLst/>
              <a:cxnLst/>
              <a:rect l="l" t="t" r="r" b="b"/>
              <a:pathLst>
                <a:path w="216" h="124" extrusionOk="0">
                  <a:moveTo>
                    <a:pt x="1" y="1"/>
                  </a:moveTo>
                  <a:lnTo>
                    <a:pt x="1" y="1"/>
                  </a:lnTo>
                  <a:lnTo>
                    <a:pt x="216" y="123"/>
                  </a:lnTo>
                  <a:lnTo>
                    <a:pt x="216" y="123"/>
                  </a:ln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2"/>
            <p:cNvSpPr/>
            <p:nvPr/>
          </p:nvSpPr>
          <p:spPr>
            <a:xfrm>
              <a:off x="4797418" y="3360251"/>
              <a:ext cx="26183" cy="11972"/>
            </a:xfrm>
            <a:custGeom>
              <a:avLst/>
              <a:gdLst/>
              <a:ahLst/>
              <a:cxnLst/>
              <a:rect l="l" t="t" r="r" b="b"/>
              <a:pathLst>
                <a:path w="339" h="155" extrusionOk="0">
                  <a:moveTo>
                    <a:pt x="338" y="154"/>
                  </a:moveTo>
                  <a:lnTo>
                    <a:pt x="338" y="154"/>
                  </a:lnTo>
                  <a:lnTo>
                    <a:pt x="0" y="1"/>
                  </a:lnTo>
                  <a:lnTo>
                    <a:pt x="0" y="1"/>
                  </a:lnTo>
                  <a:lnTo>
                    <a:pt x="0" y="1"/>
                  </a:lnTo>
                  <a:lnTo>
                    <a:pt x="338" y="154"/>
                  </a:lnTo>
                  <a:lnTo>
                    <a:pt x="338" y="154"/>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4863842" y="3393463"/>
              <a:ext cx="23788" cy="11972"/>
            </a:xfrm>
            <a:custGeom>
              <a:avLst/>
              <a:gdLst/>
              <a:ahLst/>
              <a:cxnLst/>
              <a:rect l="l" t="t" r="r" b="b"/>
              <a:pathLst>
                <a:path w="308" h="155" extrusionOk="0">
                  <a:moveTo>
                    <a:pt x="308" y="155"/>
                  </a:moveTo>
                  <a:lnTo>
                    <a:pt x="308" y="155"/>
                  </a:lnTo>
                  <a:lnTo>
                    <a:pt x="1" y="1"/>
                  </a:lnTo>
                  <a:lnTo>
                    <a:pt x="1" y="1"/>
                  </a:lnTo>
                  <a:lnTo>
                    <a:pt x="308" y="155"/>
                  </a:lnTo>
                  <a:lnTo>
                    <a:pt x="308" y="155"/>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4090163" y="3137188"/>
              <a:ext cx="783240" cy="133003"/>
            </a:xfrm>
            <a:custGeom>
              <a:avLst/>
              <a:gdLst/>
              <a:ahLst/>
              <a:cxnLst/>
              <a:rect l="l" t="t" r="r" b="b"/>
              <a:pathLst>
                <a:path w="10141" h="1722" extrusionOk="0">
                  <a:moveTo>
                    <a:pt x="2828" y="1"/>
                  </a:moveTo>
                  <a:lnTo>
                    <a:pt x="1599" y="31"/>
                  </a:lnTo>
                  <a:lnTo>
                    <a:pt x="1" y="93"/>
                  </a:lnTo>
                  <a:lnTo>
                    <a:pt x="32" y="554"/>
                  </a:lnTo>
                  <a:lnTo>
                    <a:pt x="861" y="554"/>
                  </a:lnTo>
                  <a:lnTo>
                    <a:pt x="1783" y="584"/>
                  </a:lnTo>
                  <a:lnTo>
                    <a:pt x="2766" y="615"/>
                  </a:lnTo>
                  <a:lnTo>
                    <a:pt x="3719" y="707"/>
                  </a:lnTo>
                  <a:lnTo>
                    <a:pt x="4733" y="830"/>
                  </a:lnTo>
                  <a:lnTo>
                    <a:pt x="5747" y="984"/>
                  </a:lnTo>
                  <a:lnTo>
                    <a:pt x="6791" y="1199"/>
                  </a:lnTo>
                  <a:lnTo>
                    <a:pt x="7836" y="1445"/>
                  </a:lnTo>
                  <a:lnTo>
                    <a:pt x="8881" y="1721"/>
                  </a:lnTo>
                  <a:lnTo>
                    <a:pt x="8881" y="1721"/>
                  </a:lnTo>
                  <a:lnTo>
                    <a:pt x="8819" y="1690"/>
                  </a:lnTo>
                  <a:lnTo>
                    <a:pt x="8819" y="1629"/>
                  </a:lnTo>
                  <a:lnTo>
                    <a:pt x="8819" y="1537"/>
                  </a:lnTo>
                  <a:lnTo>
                    <a:pt x="8850" y="1445"/>
                  </a:lnTo>
                  <a:lnTo>
                    <a:pt x="8911" y="1414"/>
                  </a:lnTo>
                  <a:lnTo>
                    <a:pt x="10140" y="1414"/>
                  </a:lnTo>
                  <a:lnTo>
                    <a:pt x="9157" y="1014"/>
                  </a:lnTo>
                  <a:lnTo>
                    <a:pt x="8174" y="707"/>
                  </a:lnTo>
                  <a:lnTo>
                    <a:pt x="7191" y="431"/>
                  </a:lnTo>
                  <a:lnTo>
                    <a:pt x="6177" y="246"/>
                  </a:lnTo>
                  <a:lnTo>
                    <a:pt x="5132" y="123"/>
                  </a:lnTo>
                  <a:lnTo>
                    <a:pt x="4026" y="31"/>
                  </a:lnTo>
                  <a:lnTo>
                    <a:pt x="2828"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4246799" y="3709133"/>
              <a:ext cx="187604" cy="45184"/>
            </a:xfrm>
            <a:custGeom>
              <a:avLst/>
              <a:gdLst/>
              <a:ahLst/>
              <a:cxnLst/>
              <a:rect l="l" t="t" r="r" b="b"/>
              <a:pathLst>
                <a:path w="2429" h="585" extrusionOk="0">
                  <a:moveTo>
                    <a:pt x="308" y="0"/>
                  </a:moveTo>
                  <a:lnTo>
                    <a:pt x="185" y="31"/>
                  </a:lnTo>
                  <a:lnTo>
                    <a:pt x="93" y="93"/>
                  </a:lnTo>
                  <a:lnTo>
                    <a:pt x="32" y="185"/>
                  </a:lnTo>
                  <a:lnTo>
                    <a:pt x="1" y="308"/>
                  </a:lnTo>
                  <a:lnTo>
                    <a:pt x="1" y="369"/>
                  </a:lnTo>
                  <a:lnTo>
                    <a:pt x="32" y="461"/>
                  </a:lnTo>
                  <a:lnTo>
                    <a:pt x="124" y="554"/>
                  </a:lnTo>
                  <a:lnTo>
                    <a:pt x="154" y="461"/>
                  </a:lnTo>
                  <a:lnTo>
                    <a:pt x="247" y="369"/>
                  </a:lnTo>
                  <a:lnTo>
                    <a:pt x="339" y="308"/>
                  </a:lnTo>
                  <a:lnTo>
                    <a:pt x="431" y="277"/>
                  </a:lnTo>
                  <a:lnTo>
                    <a:pt x="1906" y="277"/>
                  </a:lnTo>
                  <a:lnTo>
                    <a:pt x="2029" y="308"/>
                  </a:lnTo>
                  <a:lnTo>
                    <a:pt x="2121" y="369"/>
                  </a:lnTo>
                  <a:lnTo>
                    <a:pt x="2213" y="461"/>
                  </a:lnTo>
                  <a:lnTo>
                    <a:pt x="2244" y="584"/>
                  </a:lnTo>
                  <a:lnTo>
                    <a:pt x="2305" y="554"/>
                  </a:lnTo>
                  <a:lnTo>
                    <a:pt x="2367" y="461"/>
                  </a:lnTo>
                  <a:lnTo>
                    <a:pt x="2397" y="400"/>
                  </a:lnTo>
                  <a:lnTo>
                    <a:pt x="2428" y="308"/>
                  </a:lnTo>
                  <a:lnTo>
                    <a:pt x="2397" y="185"/>
                  </a:lnTo>
                  <a:lnTo>
                    <a:pt x="2336" y="93"/>
                  </a:lnTo>
                  <a:lnTo>
                    <a:pt x="2244" y="31"/>
                  </a:lnTo>
                  <a:lnTo>
                    <a:pt x="2121"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4256299" y="3730451"/>
              <a:ext cx="163815" cy="26184"/>
            </a:xfrm>
            <a:custGeom>
              <a:avLst/>
              <a:gdLst/>
              <a:ahLst/>
              <a:cxnLst/>
              <a:rect l="l" t="t" r="r" b="b"/>
              <a:pathLst>
                <a:path w="2121" h="339" extrusionOk="0">
                  <a:moveTo>
                    <a:pt x="308" y="1"/>
                  </a:moveTo>
                  <a:lnTo>
                    <a:pt x="216" y="32"/>
                  </a:lnTo>
                  <a:lnTo>
                    <a:pt x="124" y="93"/>
                  </a:lnTo>
                  <a:lnTo>
                    <a:pt x="31" y="185"/>
                  </a:lnTo>
                  <a:lnTo>
                    <a:pt x="1" y="278"/>
                  </a:lnTo>
                  <a:lnTo>
                    <a:pt x="93" y="308"/>
                  </a:lnTo>
                  <a:lnTo>
                    <a:pt x="185" y="339"/>
                  </a:lnTo>
                  <a:lnTo>
                    <a:pt x="1998" y="339"/>
                  </a:lnTo>
                  <a:lnTo>
                    <a:pt x="2121" y="308"/>
                  </a:lnTo>
                  <a:lnTo>
                    <a:pt x="2090" y="185"/>
                  </a:lnTo>
                  <a:lnTo>
                    <a:pt x="1998" y="93"/>
                  </a:lnTo>
                  <a:lnTo>
                    <a:pt x="1906" y="32"/>
                  </a:lnTo>
                  <a:lnTo>
                    <a:pt x="1783" y="1"/>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3060213" y="3856271"/>
              <a:ext cx="1134428" cy="296746"/>
            </a:xfrm>
            <a:custGeom>
              <a:avLst/>
              <a:gdLst/>
              <a:ahLst/>
              <a:cxnLst/>
              <a:rect l="l" t="t" r="r" b="b"/>
              <a:pathLst>
                <a:path w="14688" h="3842" extrusionOk="0">
                  <a:moveTo>
                    <a:pt x="4425" y="0"/>
                  </a:moveTo>
                  <a:lnTo>
                    <a:pt x="3842" y="31"/>
                  </a:lnTo>
                  <a:lnTo>
                    <a:pt x="3289" y="62"/>
                  </a:lnTo>
                  <a:lnTo>
                    <a:pt x="2736" y="154"/>
                  </a:lnTo>
                  <a:lnTo>
                    <a:pt x="2152" y="246"/>
                  </a:lnTo>
                  <a:lnTo>
                    <a:pt x="1599" y="400"/>
                  </a:lnTo>
                  <a:lnTo>
                    <a:pt x="1076" y="554"/>
                  </a:lnTo>
                  <a:lnTo>
                    <a:pt x="523" y="769"/>
                  </a:lnTo>
                  <a:lnTo>
                    <a:pt x="1" y="984"/>
                  </a:lnTo>
                  <a:lnTo>
                    <a:pt x="1" y="1567"/>
                  </a:lnTo>
                  <a:lnTo>
                    <a:pt x="4487" y="1567"/>
                  </a:lnTo>
                  <a:lnTo>
                    <a:pt x="9434" y="2889"/>
                  </a:lnTo>
                  <a:lnTo>
                    <a:pt x="9833" y="2919"/>
                  </a:lnTo>
                  <a:lnTo>
                    <a:pt x="10202" y="3042"/>
                  </a:lnTo>
                  <a:lnTo>
                    <a:pt x="10571" y="3196"/>
                  </a:lnTo>
                  <a:lnTo>
                    <a:pt x="10878" y="3442"/>
                  </a:lnTo>
                  <a:lnTo>
                    <a:pt x="11369" y="3841"/>
                  </a:lnTo>
                  <a:lnTo>
                    <a:pt x="14688" y="3841"/>
                  </a:lnTo>
                  <a:lnTo>
                    <a:pt x="14596" y="1383"/>
                  </a:lnTo>
                  <a:lnTo>
                    <a:pt x="13674" y="1352"/>
                  </a:lnTo>
                  <a:lnTo>
                    <a:pt x="12814" y="1291"/>
                  </a:lnTo>
                  <a:lnTo>
                    <a:pt x="11984" y="1229"/>
                  </a:lnTo>
                  <a:lnTo>
                    <a:pt x="11185" y="1137"/>
                  </a:lnTo>
                  <a:lnTo>
                    <a:pt x="10448" y="1014"/>
                  </a:lnTo>
                  <a:lnTo>
                    <a:pt x="9741" y="891"/>
                  </a:lnTo>
                  <a:lnTo>
                    <a:pt x="9096" y="738"/>
                  </a:lnTo>
                  <a:lnTo>
                    <a:pt x="8512" y="584"/>
                  </a:lnTo>
                  <a:lnTo>
                    <a:pt x="8051" y="461"/>
                  </a:lnTo>
                  <a:lnTo>
                    <a:pt x="7590" y="338"/>
                  </a:lnTo>
                  <a:lnTo>
                    <a:pt x="7099" y="246"/>
                  </a:lnTo>
                  <a:lnTo>
                    <a:pt x="6576" y="154"/>
                  </a:lnTo>
                  <a:lnTo>
                    <a:pt x="6054" y="93"/>
                  </a:lnTo>
                  <a:lnTo>
                    <a:pt x="5532" y="31"/>
                  </a:lnTo>
                  <a:lnTo>
                    <a:pt x="4979"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3900315" y="4122046"/>
              <a:ext cx="38077" cy="30972"/>
            </a:xfrm>
            <a:custGeom>
              <a:avLst/>
              <a:gdLst/>
              <a:ahLst/>
              <a:cxnLst/>
              <a:rect l="l" t="t" r="r" b="b"/>
              <a:pathLst>
                <a:path w="493" h="401" extrusionOk="0">
                  <a:moveTo>
                    <a:pt x="1" y="1"/>
                  </a:moveTo>
                  <a:lnTo>
                    <a:pt x="492" y="400"/>
                  </a:lnTo>
                  <a:lnTo>
                    <a:pt x="1"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3060213" y="3179901"/>
              <a:ext cx="1127322" cy="783265"/>
            </a:xfrm>
            <a:custGeom>
              <a:avLst/>
              <a:gdLst/>
              <a:ahLst/>
              <a:cxnLst/>
              <a:rect l="l" t="t" r="r" b="b"/>
              <a:pathLst>
                <a:path w="14596" h="10141" extrusionOk="0">
                  <a:moveTo>
                    <a:pt x="13428" y="861"/>
                  </a:moveTo>
                  <a:lnTo>
                    <a:pt x="13490" y="892"/>
                  </a:lnTo>
                  <a:lnTo>
                    <a:pt x="13551" y="922"/>
                  </a:lnTo>
                  <a:lnTo>
                    <a:pt x="13612" y="953"/>
                  </a:lnTo>
                  <a:lnTo>
                    <a:pt x="13674" y="1015"/>
                  </a:lnTo>
                  <a:lnTo>
                    <a:pt x="13674" y="1045"/>
                  </a:lnTo>
                  <a:lnTo>
                    <a:pt x="13735" y="1107"/>
                  </a:lnTo>
                  <a:lnTo>
                    <a:pt x="13766" y="1199"/>
                  </a:lnTo>
                  <a:lnTo>
                    <a:pt x="13766" y="1291"/>
                  </a:lnTo>
                  <a:lnTo>
                    <a:pt x="13397" y="5685"/>
                  </a:lnTo>
                  <a:lnTo>
                    <a:pt x="13367" y="5777"/>
                  </a:lnTo>
                  <a:lnTo>
                    <a:pt x="13336" y="5869"/>
                  </a:lnTo>
                  <a:lnTo>
                    <a:pt x="13274" y="5931"/>
                  </a:lnTo>
                  <a:lnTo>
                    <a:pt x="13152" y="6023"/>
                  </a:lnTo>
                  <a:lnTo>
                    <a:pt x="12998" y="6054"/>
                  </a:lnTo>
                  <a:lnTo>
                    <a:pt x="6668" y="6054"/>
                  </a:lnTo>
                  <a:lnTo>
                    <a:pt x="6546" y="6023"/>
                  </a:lnTo>
                  <a:lnTo>
                    <a:pt x="6392" y="6023"/>
                  </a:lnTo>
                  <a:lnTo>
                    <a:pt x="6361" y="5992"/>
                  </a:lnTo>
                  <a:lnTo>
                    <a:pt x="6300" y="5961"/>
                  </a:lnTo>
                  <a:lnTo>
                    <a:pt x="6238" y="5931"/>
                  </a:lnTo>
                  <a:lnTo>
                    <a:pt x="6177" y="5900"/>
                  </a:lnTo>
                  <a:lnTo>
                    <a:pt x="6085" y="5869"/>
                  </a:lnTo>
                  <a:lnTo>
                    <a:pt x="6054" y="5838"/>
                  </a:lnTo>
                  <a:lnTo>
                    <a:pt x="5992" y="5777"/>
                  </a:lnTo>
                  <a:lnTo>
                    <a:pt x="5900" y="5685"/>
                  </a:lnTo>
                  <a:lnTo>
                    <a:pt x="5839" y="5623"/>
                  </a:lnTo>
                  <a:lnTo>
                    <a:pt x="5808" y="5593"/>
                  </a:lnTo>
                  <a:lnTo>
                    <a:pt x="5747" y="5470"/>
                  </a:lnTo>
                  <a:lnTo>
                    <a:pt x="5685" y="5316"/>
                  </a:lnTo>
                  <a:lnTo>
                    <a:pt x="5654" y="5132"/>
                  </a:lnTo>
                  <a:lnTo>
                    <a:pt x="5654" y="4978"/>
                  </a:lnTo>
                  <a:lnTo>
                    <a:pt x="5654" y="4794"/>
                  </a:lnTo>
                  <a:lnTo>
                    <a:pt x="5992" y="3073"/>
                  </a:lnTo>
                  <a:lnTo>
                    <a:pt x="6054" y="2827"/>
                  </a:lnTo>
                  <a:lnTo>
                    <a:pt x="6208" y="2612"/>
                  </a:lnTo>
                  <a:lnTo>
                    <a:pt x="6361" y="2459"/>
                  </a:lnTo>
                  <a:lnTo>
                    <a:pt x="6576" y="2305"/>
                  </a:lnTo>
                  <a:lnTo>
                    <a:pt x="6761" y="2244"/>
                  </a:lnTo>
                  <a:lnTo>
                    <a:pt x="6822" y="2213"/>
                  </a:lnTo>
                  <a:lnTo>
                    <a:pt x="6945" y="2151"/>
                  </a:lnTo>
                  <a:lnTo>
                    <a:pt x="7037" y="2121"/>
                  </a:lnTo>
                  <a:lnTo>
                    <a:pt x="7191" y="2028"/>
                  </a:lnTo>
                  <a:lnTo>
                    <a:pt x="7375" y="1967"/>
                  </a:lnTo>
                  <a:lnTo>
                    <a:pt x="7467" y="1936"/>
                  </a:lnTo>
                  <a:lnTo>
                    <a:pt x="7652" y="1875"/>
                  </a:lnTo>
                  <a:lnTo>
                    <a:pt x="7682" y="1875"/>
                  </a:lnTo>
                  <a:lnTo>
                    <a:pt x="8297" y="1660"/>
                  </a:lnTo>
                  <a:lnTo>
                    <a:pt x="9004" y="1445"/>
                  </a:lnTo>
                  <a:lnTo>
                    <a:pt x="9802" y="1260"/>
                  </a:lnTo>
                  <a:lnTo>
                    <a:pt x="10694" y="1107"/>
                  </a:lnTo>
                  <a:lnTo>
                    <a:pt x="11247" y="1015"/>
                  </a:lnTo>
                  <a:lnTo>
                    <a:pt x="11277" y="1015"/>
                  </a:lnTo>
                  <a:lnTo>
                    <a:pt x="11861" y="953"/>
                  </a:lnTo>
                  <a:lnTo>
                    <a:pt x="11892" y="953"/>
                  </a:lnTo>
                  <a:lnTo>
                    <a:pt x="12506" y="892"/>
                  </a:lnTo>
                  <a:lnTo>
                    <a:pt x="12537" y="892"/>
                  </a:lnTo>
                  <a:lnTo>
                    <a:pt x="13336" y="861"/>
                  </a:lnTo>
                  <a:close/>
                  <a:moveTo>
                    <a:pt x="7805" y="6852"/>
                  </a:moveTo>
                  <a:lnTo>
                    <a:pt x="7928" y="6883"/>
                  </a:lnTo>
                  <a:lnTo>
                    <a:pt x="8020" y="6945"/>
                  </a:lnTo>
                  <a:lnTo>
                    <a:pt x="8113" y="7037"/>
                  </a:lnTo>
                  <a:lnTo>
                    <a:pt x="8113" y="7160"/>
                  </a:lnTo>
                  <a:lnTo>
                    <a:pt x="8113" y="7252"/>
                  </a:lnTo>
                  <a:lnTo>
                    <a:pt x="8082" y="7313"/>
                  </a:lnTo>
                  <a:lnTo>
                    <a:pt x="8020" y="7406"/>
                  </a:lnTo>
                  <a:lnTo>
                    <a:pt x="7928" y="7436"/>
                  </a:lnTo>
                  <a:lnTo>
                    <a:pt x="7805" y="7467"/>
                  </a:lnTo>
                  <a:lnTo>
                    <a:pt x="5992" y="7467"/>
                  </a:lnTo>
                  <a:lnTo>
                    <a:pt x="5900" y="7436"/>
                  </a:lnTo>
                  <a:lnTo>
                    <a:pt x="5839" y="7406"/>
                  </a:lnTo>
                  <a:lnTo>
                    <a:pt x="5716" y="7313"/>
                  </a:lnTo>
                  <a:lnTo>
                    <a:pt x="5716" y="7221"/>
                  </a:lnTo>
                  <a:lnTo>
                    <a:pt x="5685" y="7160"/>
                  </a:lnTo>
                  <a:lnTo>
                    <a:pt x="5716" y="7037"/>
                  </a:lnTo>
                  <a:lnTo>
                    <a:pt x="5777" y="6945"/>
                  </a:lnTo>
                  <a:lnTo>
                    <a:pt x="5870" y="6883"/>
                  </a:lnTo>
                  <a:lnTo>
                    <a:pt x="5992" y="6852"/>
                  </a:lnTo>
                  <a:close/>
                  <a:moveTo>
                    <a:pt x="13367" y="1"/>
                  </a:moveTo>
                  <a:lnTo>
                    <a:pt x="12168" y="93"/>
                  </a:lnTo>
                  <a:lnTo>
                    <a:pt x="11031" y="185"/>
                  </a:lnTo>
                  <a:lnTo>
                    <a:pt x="9987" y="369"/>
                  </a:lnTo>
                  <a:lnTo>
                    <a:pt x="8973" y="584"/>
                  </a:lnTo>
                  <a:lnTo>
                    <a:pt x="8020" y="830"/>
                  </a:lnTo>
                  <a:lnTo>
                    <a:pt x="7160" y="1137"/>
                  </a:lnTo>
                  <a:lnTo>
                    <a:pt x="6361" y="1445"/>
                  </a:lnTo>
                  <a:lnTo>
                    <a:pt x="5685" y="1813"/>
                  </a:lnTo>
                  <a:lnTo>
                    <a:pt x="4395" y="5654"/>
                  </a:lnTo>
                  <a:lnTo>
                    <a:pt x="4333" y="5777"/>
                  </a:lnTo>
                  <a:lnTo>
                    <a:pt x="4272" y="5869"/>
                  </a:lnTo>
                  <a:lnTo>
                    <a:pt x="4180" y="5992"/>
                  </a:lnTo>
                  <a:lnTo>
                    <a:pt x="4057" y="6054"/>
                  </a:lnTo>
                  <a:lnTo>
                    <a:pt x="3934" y="6115"/>
                  </a:lnTo>
                  <a:lnTo>
                    <a:pt x="3811" y="6146"/>
                  </a:lnTo>
                  <a:lnTo>
                    <a:pt x="3688" y="6176"/>
                  </a:lnTo>
                  <a:lnTo>
                    <a:pt x="523" y="6176"/>
                  </a:lnTo>
                  <a:lnTo>
                    <a:pt x="400" y="6453"/>
                  </a:lnTo>
                  <a:lnTo>
                    <a:pt x="339" y="6730"/>
                  </a:lnTo>
                  <a:lnTo>
                    <a:pt x="277" y="7006"/>
                  </a:lnTo>
                  <a:lnTo>
                    <a:pt x="277" y="7283"/>
                  </a:lnTo>
                  <a:lnTo>
                    <a:pt x="2152" y="7283"/>
                  </a:lnTo>
                  <a:lnTo>
                    <a:pt x="2182" y="7313"/>
                  </a:lnTo>
                  <a:lnTo>
                    <a:pt x="2275" y="7467"/>
                  </a:lnTo>
                  <a:lnTo>
                    <a:pt x="2367" y="7651"/>
                  </a:lnTo>
                  <a:lnTo>
                    <a:pt x="2398" y="7866"/>
                  </a:lnTo>
                  <a:lnTo>
                    <a:pt x="2428" y="8020"/>
                  </a:lnTo>
                  <a:lnTo>
                    <a:pt x="2428" y="8081"/>
                  </a:lnTo>
                  <a:lnTo>
                    <a:pt x="2398" y="8174"/>
                  </a:lnTo>
                  <a:lnTo>
                    <a:pt x="2367" y="8235"/>
                  </a:lnTo>
                  <a:lnTo>
                    <a:pt x="2305" y="8266"/>
                  </a:lnTo>
                  <a:lnTo>
                    <a:pt x="2244" y="8297"/>
                  </a:lnTo>
                  <a:lnTo>
                    <a:pt x="1752" y="8573"/>
                  </a:lnTo>
                  <a:lnTo>
                    <a:pt x="1476" y="8757"/>
                  </a:lnTo>
                  <a:lnTo>
                    <a:pt x="1322" y="8819"/>
                  </a:lnTo>
                  <a:lnTo>
                    <a:pt x="1046" y="8973"/>
                  </a:lnTo>
                  <a:lnTo>
                    <a:pt x="708" y="9126"/>
                  </a:lnTo>
                  <a:lnTo>
                    <a:pt x="615" y="9157"/>
                  </a:lnTo>
                  <a:lnTo>
                    <a:pt x="462" y="9157"/>
                  </a:lnTo>
                  <a:lnTo>
                    <a:pt x="339" y="9095"/>
                  </a:lnTo>
                  <a:lnTo>
                    <a:pt x="155" y="8942"/>
                  </a:lnTo>
                  <a:lnTo>
                    <a:pt x="32" y="8819"/>
                  </a:lnTo>
                  <a:lnTo>
                    <a:pt x="1" y="9741"/>
                  </a:lnTo>
                  <a:lnTo>
                    <a:pt x="523" y="9526"/>
                  </a:lnTo>
                  <a:lnTo>
                    <a:pt x="1076" y="9311"/>
                  </a:lnTo>
                  <a:lnTo>
                    <a:pt x="1599" y="9157"/>
                  </a:lnTo>
                  <a:lnTo>
                    <a:pt x="2152" y="9003"/>
                  </a:lnTo>
                  <a:lnTo>
                    <a:pt x="2736" y="8911"/>
                  </a:lnTo>
                  <a:lnTo>
                    <a:pt x="3289" y="8819"/>
                  </a:lnTo>
                  <a:lnTo>
                    <a:pt x="3842" y="8788"/>
                  </a:lnTo>
                  <a:lnTo>
                    <a:pt x="4425" y="8757"/>
                  </a:lnTo>
                  <a:lnTo>
                    <a:pt x="4979" y="8757"/>
                  </a:lnTo>
                  <a:lnTo>
                    <a:pt x="5532" y="8788"/>
                  </a:lnTo>
                  <a:lnTo>
                    <a:pt x="6054" y="8850"/>
                  </a:lnTo>
                  <a:lnTo>
                    <a:pt x="6576" y="8911"/>
                  </a:lnTo>
                  <a:lnTo>
                    <a:pt x="7099" y="9003"/>
                  </a:lnTo>
                  <a:lnTo>
                    <a:pt x="7590" y="9095"/>
                  </a:lnTo>
                  <a:lnTo>
                    <a:pt x="8051" y="9218"/>
                  </a:lnTo>
                  <a:lnTo>
                    <a:pt x="8512" y="9341"/>
                  </a:lnTo>
                  <a:lnTo>
                    <a:pt x="9096" y="9495"/>
                  </a:lnTo>
                  <a:lnTo>
                    <a:pt x="9741" y="9648"/>
                  </a:lnTo>
                  <a:lnTo>
                    <a:pt x="10448" y="9771"/>
                  </a:lnTo>
                  <a:lnTo>
                    <a:pt x="11185" y="9894"/>
                  </a:lnTo>
                  <a:lnTo>
                    <a:pt x="11984" y="9986"/>
                  </a:lnTo>
                  <a:lnTo>
                    <a:pt x="12814" y="10048"/>
                  </a:lnTo>
                  <a:lnTo>
                    <a:pt x="13674" y="10109"/>
                  </a:lnTo>
                  <a:lnTo>
                    <a:pt x="14596" y="10140"/>
                  </a:lnTo>
                  <a:lnTo>
                    <a:pt x="14258" y="1322"/>
                  </a:lnTo>
                  <a:lnTo>
                    <a:pt x="14196"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3523015" y="3246325"/>
              <a:ext cx="557791" cy="401172"/>
            </a:xfrm>
            <a:custGeom>
              <a:avLst/>
              <a:gdLst/>
              <a:ahLst/>
              <a:cxnLst/>
              <a:rect l="l" t="t" r="r" b="b"/>
              <a:pathLst>
                <a:path w="7222" h="5194" extrusionOk="0">
                  <a:moveTo>
                    <a:pt x="7221" y="1"/>
                  </a:moveTo>
                  <a:lnTo>
                    <a:pt x="6545" y="32"/>
                  </a:lnTo>
                  <a:lnTo>
                    <a:pt x="6514" y="32"/>
                  </a:lnTo>
                  <a:lnTo>
                    <a:pt x="5900" y="93"/>
                  </a:lnTo>
                  <a:lnTo>
                    <a:pt x="5869" y="93"/>
                  </a:lnTo>
                  <a:lnTo>
                    <a:pt x="5285" y="155"/>
                  </a:lnTo>
                  <a:lnTo>
                    <a:pt x="5255" y="155"/>
                  </a:lnTo>
                  <a:lnTo>
                    <a:pt x="4702" y="247"/>
                  </a:lnTo>
                  <a:lnTo>
                    <a:pt x="0" y="4917"/>
                  </a:lnTo>
                  <a:lnTo>
                    <a:pt x="62" y="4978"/>
                  </a:lnTo>
                  <a:lnTo>
                    <a:pt x="93" y="5009"/>
                  </a:lnTo>
                  <a:lnTo>
                    <a:pt x="185" y="5040"/>
                  </a:lnTo>
                  <a:lnTo>
                    <a:pt x="246" y="5071"/>
                  </a:lnTo>
                  <a:lnTo>
                    <a:pt x="308" y="5101"/>
                  </a:lnTo>
                  <a:lnTo>
                    <a:pt x="369" y="5132"/>
                  </a:lnTo>
                  <a:lnTo>
                    <a:pt x="400" y="5163"/>
                  </a:lnTo>
                  <a:lnTo>
                    <a:pt x="554" y="5163"/>
                  </a:lnTo>
                  <a:lnTo>
                    <a:pt x="676" y="5194"/>
                  </a:lnTo>
                  <a:lnTo>
                    <a:pt x="2028" y="5194"/>
                  </a:lnTo>
                  <a:lnTo>
                    <a:pt x="722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3527726" y="3630814"/>
              <a:ext cx="2472" cy="2472"/>
            </a:xfrm>
            <a:custGeom>
              <a:avLst/>
              <a:gdLst/>
              <a:ahLst/>
              <a:cxnLst/>
              <a:rect l="l" t="t" r="r" b="b"/>
              <a:pathLst>
                <a:path w="32" h="32" extrusionOk="0">
                  <a:moveTo>
                    <a:pt x="1" y="0"/>
                  </a:moveTo>
                  <a:lnTo>
                    <a:pt x="1" y="0"/>
                  </a:lnTo>
                  <a:lnTo>
                    <a:pt x="32" y="31"/>
                  </a:lnTo>
                  <a:lnTo>
                    <a:pt x="32" y="31"/>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3976316" y="3253508"/>
              <a:ext cx="2394" cy="77"/>
            </a:xfrm>
            <a:custGeom>
              <a:avLst/>
              <a:gdLst/>
              <a:ahLst/>
              <a:cxnLst/>
              <a:rect l="l" t="t" r="r" b="b"/>
              <a:pathLst>
                <a:path w="31" h="1" extrusionOk="0">
                  <a:moveTo>
                    <a:pt x="0" y="0"/>
                  </a:moveTo>
                  <a:lnTo>
                    <a:pt x="0" y="0"/>
                  </a:lnTo>
                  <a:lnTo>
                    <a:pt x="31" y="0"/>
                  </a:lnTo>
                  <a:lnTo>
                    <a:pt x="31" y="0"/>
                  </a:lnTo>
                  <a:lnTo>
                    <a:pt x="0" y="0"/>
                  </a:lnTo>
                  <a:lnTo>
                    <a:pt x="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4026134" y="3248720"/>
              <a:ext cx="2472" cy="77"/>
            </a:xfrm>
            <a:custGeom>
              <a:avLst/>
              <a:gdLst/>
              <a:ahLst/>
              <a:cxnLst/>
              <a:rect l="l" t="t" r="r" b="b"/>
              <a:pathLst>
                <a:path w="32" h="1" extrusionOk="0">
                  <a:moveTo>
                    <a:pt x="0" y="1"/>
                  </a:moveTo>
                  <a:lnTo>
                    <a:pt x="31"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4026134" y="3248720"/>
              <a:ext cx="2472" cy="77"/>
            </a:xfrm>
            <a:custGeom>
              <a:avLst/>
              <a:gdLst/>
              <a:ahLst/>
              <a:cxnLst/>
              <a:rect l="l" t="t" r="r" b="b"/>
              <a:pathLst>
                <a:path w="32" h="1" fill="none" extrusionOk="0">
                  <a:moveTo>
                    <a:pt x="0" y="1"/>
                  </a:moveTo>
                  <a:lnTo>
                    <a:pt x="31"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3565726" y="3645026"/>
              <a:ext cx="9577" cy="2472"/>
            </a:xfrm>
            <a:custGeom>
              <a:avLst/>
              <a:gdLst/>
              <a:ahLst/>
              <a:cxnLst/>
              <a:rect l="l" t="t" r="r" b="b"/>
              <a:pathLst>
                <a:path w="124" h="32" extrusionOk="0">
                  <a:moveTo>
                    <a:pt x="1" y="1"/>
                  </a:moveTo>
                  <a:lnTo>
                    <a:pt x="1" y="1"/>
                  </a:lnTo>
                  <a:lnTo>
                    <a:pt x="123" y="32"/>
                  </a:lnTo>
                  <a:lnTo>
                    <a:pt x="123" y="3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3546726" y="3640315"/>
              <a:ext cx="4866" cy="2472"/>
            </a:xfrm>
            <a:custGeom>
              <a:avLst/>
              <a:gdLst/>
              <a:ahLst/>
              <a:cxnLst/>
              <a:rect l="l" t="t" r="r" b="b"/>
              <a:pathLst>
                <a:path w="63" h="32" extrusionOk="0">
                  <a:moveTo>
                    <a:pt x="1" y="0"/>
                  </a:moveTo>
                  <a:lnTo>
                    <a:pt x="1" y="0"/>
                  </a:lnTo>
                  <a:lnTo>
                    <a:pt x="62" y="31"/>
                  </a:lnTo>
                  <a:lnTo>
                    <a:pt x="62" y="31"/>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3537226" y="3635526"/>
              <a:ext cx="4866" cy="2472"/>
            </a:xfrm>
            <a:custGeom>
              <a:avLst/>
              <a:gdLst/>
              <a:ahLst/>
              <a:cxnLst/>
              <a:rect l="l" t="t" r="r" b="b"/>
              <a:pathLst>
                <a:path w="63" h="32" extrusionOk="0">
                  <a:moveTo>
                    <a:pt x="1" y="1"/>
                  </a:moveTo>
                  <a:lnTo>
                    <a:pt x="1" y="1"/>
                  </a:lnTo>
                  <a:lnTo>
                    <a:pt x="62" y="32"/>
                  </a:lnTo>
                  <a:lnTo>
                    <a:pt x="62" y="3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3553832" y="3645026"/>
              <a:ext cx="9577" cy="77"/>
            </a:xfrm>
            <a:custGeom>
              <a:avLst/>
              <a:gdLst/>
              <a:ahLst/>
              <a:cxnLst/>
              <a:rect l="l" t="t" r="r" b="b"/>
              <a:pathLst>
                <a:path w="124" h="1" extrusionOk="0">
                  <a:moveTo>
                    <a:pt x="1" y="1"/>
                  </a:moveTo>
                  <a:lnTo>
                    <a:pt x="1" y="1"/>
                  </a:lnTo>
                  <a:lnTo>
                    <a:pt x="124" y="1"/>
                  </a:lnTo>
                  <a:lnTo>
                    <a:pt x="124" y="1"/>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3928816" y="3258220"/>
              <a:ext cx="2472" cy="77"/>
            </a:xfrm>
            <a:custGeom>
              <a:avLst/>
              <a:gdLst/>
              <a:ahLst/>
              <a:cxnLst/>
              <a:rect l="l" t="t" r="r" b="b"/>
              <a:pathLst>
                <a:path w="32" h="1" extrusionOk="0">
                  <a:moveTo>
                    <a:pt x="1" y="1"/>
                  </a:moveTo>
                  <a:lnTo>
                    <a:pt x="3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3928816" y="3258220"/>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3496909" y="3265326"/>
              <a:ext cx="389264" cy="360854"/>
            </a:xfrm>
            <a:custGeom>
              <a:avLst/>
              <a:gdLst/>
              <a:ahLst/>
              <a:cxnLst/>
              <a:rect l="l" t="t" r="r" b="b"/>
              <a:pathLst>
                <a:path w="5040" h="4672" extrusionOk="0">
                  <a:moveTo>
                    <a:pt x="5040" y="1"/>
                  </a:moveTo>
                  <a:lnTo>
                    <a:pt x="4148" y="154"/>
                  </a:lnTo>
                  <a:lnTo>
                    <a:pt x="3350" y="339"/>
                  </a:lnTo>
                  <a:lnTo>
                    <a:pt x="2643" y="554"/>
                  </a:lnTo>
                  <a:lnTo>
                    <a:pt x="2028" y="769"/>
                  </a:lnTo>
                  <a:lnTo>
                    <a:pt x="1998" y="769"/>
                  </a:lnTo>
                  <a:lnTo>
                    <a:pt x="1813" y="830"/>
                  </a:lnTo>
                  <a:lnTo>
                    <a:pt x="1721" y="861"/>
                  </a:lnTo>
                  <a:lnTo>
                    <a:pt x="1537" y="922"/>
                  </a:lnTo>
                  <a:lnTo>
                    <a:pt x="1383" y="1015"/>
                  </a:lnTo>
                  <a:lnTo>
                    <a:pt x="1291" y="1045"/>
                  </a:lnTo>
                  <a:lnTo>
                    <a:pt x="1168" y="1107"/>
                  </a:lnTo>
                  <a:lnTo>
                    <a:pt x="1107" y="1138"/>
                  </a:lnTo>
                  <a:lnTo>
                    <a:pt x="922" y="1199"/>
                  </a:lnTo>
                  <a:lnTo>
                    <a:pt x="707" y="1353"/>
                  </a:lnTo>
                  <a:lnTo>
                    <a:pt x="554" y="1506"/>
                  </a:lnTo>
                  <a:lnTo>
                    <a:pt x="400" y="1721"/>
                  </a:lnTo>
                  <a:lnTo>
                    <a:pt x="338" y="1967"/>
                  </a:lnTo>
                  <a:lnTo>
                    <a:pt x="0" y="3688"/>
                  </a:lnTo>
                  <a:lnTo>
                    <a:pt x="0" y="3872"/>
                  </a:lnTo>
                  <a:lnTo>
                    <a:pt x="0" y="4026"/>
                  </a:lnTo>
                  <a:lnTo>
                    <a:pt x="31" y="4210"/>
                  </a:lnTo>
                  <a:lnTo>
                    <a:pt x="93" y="4364"/>
                  </a:lnTo>
                  <a:lnTo>
                    <a:pt x="154" y="4487"/>
                  </a:lnTo>
                  <a:lnTo>
                    <a:pt x="185" y="4517"/>
                  </a:lnTo>
                  <a:lnTo>
                    <a:pt x="246" y="4579"/>
                  </a:lnTo>
                  <a:lnTo>
                    <a:pt x="338" y="4671"/>
                  </a:lnTo>
                  <a:lnTo>
                    <a:pt x="504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3496909" y="3564390"/>
              <a:ext cx="2472" cy="26184"/>
            </a:xfrm>
            <a:custGeom>
              <a:avLst/>
              <a:gdLst/>
              <a:ahLst/>
              <a:cxnLst/>
              <a:rect l="l" t="t" r="r" b="b"/>
              <a:pathLst>
                <a:path w="32" h="339" extrusionOk="0">
                  <a:moveTo>
                    <a:pt x="0" y="0"/>
                  </a:moveTo>
                  <a:lnTo>
                    <a:pt x="0" y="0"/>
                  </a:lnTo>
                  <a:lnTo>
                    <a:pt x="0" y="154"/>
                  </a:lnTo>
                  <a:lnTo>
                    <a:pt x="31" y="338"/>
                  </a:lnTo>
                  <a:lnTo>
                    <a:pt x="31" y="338"/>
                  </a:lnTo>
                  <a:lnTo>
                    <a:pt x="0" y="154"/>
                  </a:lnTo>
                  <a:lnTo>
                    <a:pt x="0" y="0"/>
                  </a:lnTo>
                  <a:lnTo>
                    <a:pt x="0"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3504014" y="3602314"/>
              <a:ext cx="4866" cy="9577"/>
            </a:xfrm>
            <a:custGeom>
              <a:avLst/>
              <a:gdLst/>
              <a:ahLst/>
              <a:cxnLst/>
              <a:rect l="l" t="t" r="r" b="b"/>
              <a:pathLst>
                <a:path w="63" h="124" extrusionOk="0">
                  <a:moveTo>
                    <a:pt x="1" y="1"/>
                  </a:moveTo>
                  <a:lnTo>
                    <a:pt x="1" y="1"/>
                  </a:lnTo>
                  <a:lnTo>
                    <a:pt x="62" y="124"/>
                  </a:lnTo>
                  <a:lnTo>
                    <a:pt x="62" y="12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3603727" y="3336539"/>
              <a:ext cx="11894" cy="7183"/>
            </a:xfrm>
            <a:custGeom>
              <a:avLst/>
              <a:gdLst/>
              <a:ahLst/>
              <a:cxnLst/>
              <a:rect l="l" t="t" r="r" b="b"/>
              <a:pathLst>
                <a:path w="154" h="93" extrusionOk="0">
                  <a:moveTo>
                    <a:pt x="0" y="93"/>
                  </a:moveTo>
                  <a:lnTo>
                    <a:pt x="0" y="93"/>
                  </a:lnTo>
                  <a:lnTo>
                    <a:pt x="154" y="0"/>
                  </a:lnTo>
                  <a:lnTo>
                    <a:pt x="154" y="0"/>
                  </a:lnTo>
                  <a:lnTo>
                    <a:pt x="0" y="93"/>
                  </a:lnTo>
                  <a:lnTo>
                    <a:pt x="0" y="93"/>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3587121" y="3346039"/>
              <a:ext cx="9500" cy="4789"/>
            </a:xfrm>
            <a:custGeom>
              <a:avLst/>
              <a:gdLst/>
              <a:ahLst/>
              <a:cxnLst/>
              <a:rect l="l" t="t" r="r" b="b"/>
              <a:pathLst>
                <a:path w="123" h="62" extrusionOk="0">
                  <a:moveTo>
                    <a:pt x="0" y="62"/>
                  </a:moveTo>
                  <a:lnTo>
                    <a:pt x="0" y="62"/>
                  </a:lnTo>
                  <a:lnTo>
                    <a:pt x="123" y="0"/>
                  </a:lnTo>
                  <a:lnTo>
                    <a:pt x="123" y="0"/>
                  </a:lnTo>
                  <a:lnTo>
                    <a:pt x="0" y="62"/>
                  </a:lnTo>
                  <a:lnTo>
                    <a:pt x="0" y="62"/>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3568121" y="3353145"/>
              <a:ext cx="14288" cy="4866"/>
            </a:xfrm>
            <a:custGeom>
              <a:avLst/>
              <a:gdLst/>
              <a:ahLst/>
              <a:cxnLst/>
              <a:rect l="l" t="t" r="r" b="b"/>
              <a:pathLst>
                <a:path w="185" h="63" extrusionOk="0">
                  <a:moveTo>
                    <a:pt x="0" y="62"/>
                  </a:moveTo>
                  <a:lnTo>
                    <a:pt x="0" y="62"/>
                  </a:lnTo>
                  <a:lnTo>
                    <a:pt x="185" y="1"/>
                  </a:lnTo>
                  <a:lnTo>
                    <a:pt x="185" y="1"/>
                  </a:lnTo>
                  <a:lnTo>
                    <a:pt x="0" y="62"/>
                  </a:lnTo>
                  <a:lnTo>
                    <a:pt x="0" y="62"/>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3629833" y="3329433"/>
              <a:ext cx="7183" cy="2472"/>
            </a:xfrm>
            <a:custGeom>
              <a:avLst/>
              <a:gdLst/>
              <a:ahLst/>
              <a:cxnLst/>
              <a:rect l="l" t="t" r="r" b="b"/>
              <a:pathLst>
                <a:path w="93" h="32" extrusionOk="0">
                  <a:moveTo>
                    <a:pt x="0" y="31"/>
                  </a:moveTo>
                  <a:lnTo>
                    <a:pt x="0" y="31"/>
                  </a:lnTo>
                  <a:lnTo>
                    <a:pt x="92" y="0"/>
                  </a:lnTo>
                  <a:lnTo>
                    <a:pt x="92" y="0"/>
                  </a:lnTo>
                  <a:lnTo>
                    <a:pt x="0" y="31"/>
                  </a:lnTo>
                  <a:lnTo>
                    <a:pt x="0" y="3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3511120" y="3614208"/>
              <a:ext cx="4866" cy="4789"/>
            </a:xfrm>
            <a:custGeom>
              <a:avLst/>
              <a:gdLst/>
              <a:ahLst/>
              <a:cxnLst/>
              <a:rect l="l" t="t" r="r" b="b"/>
              <a:pathLst>
                <a:path w="63" h="62" extrusionOk="0">
                  <a:moveTo>
                    <a:pt x="1" y="0"/>
                  </a:moveTo>
                  <a:lnTo>
                    <a:pt x="1" y="0"/>
                  </a:lnTo>
                  <a:lnTo>
                    <a:pt x="62" y="62"/>
                  </a:lnTo>
                  <a:lnTo>
                    <a:pt x="62" y="62"/>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3651150" y="3324644"/>
              <a:ext cx="2472" cy="77"/>
            </a:xfrm>
            <a:custGeom>
              <a:avLst/>
              <a:gdLst/>
              <a:ahLst/>
              <a:cxnLst/>
              <a:rect l="l" t="t" r="r" b="b"/>
              <a:pathLst>
                <a:path w="32" h="1" extrusionOk="0">
                  <a:moveTo>
                    <a:pt x="1" y="1"/>
                  </a:moveTo>
                  <a:lnTo>
                    <a:pt x="3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3651150" y="3324644"/>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3719968" y="3253508"/>
              <a:ext cx="403553" cy="393988"/>
            </a:xfrm>
            <a:custGeom>
              <a:avLst/>
              <a:gdLst/>
              <a:ahLst/>
              <a:cxnLst/>
              <a:rect l="l" t="t" r="r" b="b"/>
              <a:pathLst>
                <a:path w="5225" h="5101" extrusionOk="0">
                  <a:moveTo>
                    <a:pt x="5070" y="0"/>
                  </a:moveTo>
                  <a:lnTo>
                    <a:pt x="1" y="5101"/>
                  </a:lnTo>
                  <a:lnTo>
                    <a:pt x="4456" y="5101"/>
                  </a:lnTo>
                  <a:lnTo>
                    <a:pt x="4610" y="5070"/>
                  </a:lnTo>
                  <a:lnTo>
                    <a:pt x="4732" y="4978"/>
                  </a:lnTo>
                  <a:lnTo>
                    <a:pt x="4794" y="4916"/>
                  </a:lnTo>
                  <a:lnTo>
                    <a:pt x="4825" y="4824"/>
                  </a:lnTo>
                  <a:lnTo>
                    <a:pt x="4855" y="4732"/>
                  </a:lnTo>
                  <a:lnTo>
                    <a:pt x="5224" y="338"/>
                  </a:lnTo>
                  <a:lnTo>
                    <a:pt x="5224" y="246"/>
                  </a:lnTo>
                  <a:lnTo>
                    <a:pt x="5193" y="154"/>
                  </a:lnTo>
                  <a:lnTo>
                    <a:pt x="5132" y="92"/>
                  </a:lnTo>
                  <a:lnTo>
                    <a:pt x="5132" y="62"/>
                  </a:lnTo>
                  <a:lnTo>
                    <a:pt x="5070"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4090163" y="3279615"/>
              <a:ext cx="33366" cy="353671"/>
            </a:xfrm>
            <a:custGeom>
              <a:avLst/>
              <a:gdLst/>
              <a:ahLst/>
              <a:cxnLst/>
              <a:rect l="l" t="t" r="r" b="b"/>
              <a:pathLst>
                <a:path w="432" h="4579" extrusionOk="0">
                  <a:moveTo>
                    <a:pt x="1" y="4578"/>
                  </a:moveTo>
                  <a:lnTo>
                    <a:pt x="1" y="4578"/>
                  </a:lnTo>
                  <a:lnTo>
                    <a:pt x="32" y="4486"/>
                  </a:lnTo>
                  <a:lnTo>
                    <a:pt x="62" y="4394"/>
                  </a:lnTo>
                  <a:lnTo>
                    <a:pt x="431" y="0"/>
                  </a:lnTo>
                  <a:lnTo>
                    <a:pt x="62" y="4394"/>
                  </a:lnTo>
                  <a:lnTo>
                    <a:pt x="62" y="4394"/>
                  </a:lnTo>
                  <a:lnTo>
                    <a:pt x="32" y="4486"/>
                  </a:lnTo>
                  <a:lnTo>
                    <a:pt x="1" y="4578"/>
                  </a:lnTo>
                  <a:lnTo>
                    <a:pt x="1" y="4578"/>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4121058" y="3265326"/>
              <a:ext cx="77" cy="77"/>
            </a:xfrm>
            <a:custGeom>
              <a:avLst/>
              <a:gdLst/>
              <a:ahLst/>
              <a:cxnLst/>
              <a:rect l="l" t="t" r="r" b="b"/>
              <a:pathLst>
                <a:path w="1" h="1" extrusionOk="0">
                  <a:moveTo>
                    <a:pt x="0" y="1"/>
                  </a:move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4121058" y="3265326"/>
              <a:ext cx="77" cy="77"/>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4116269" y="3258220"/>
              <a:ext cx="77" cy="2472"/>
            </a:xfrm>
            <a:custGeom>
              <a:avLst/>
              <a:gdLst/>
              <a:ahLst/>
              <a:cxnLst/>
              <a:rect l="l" t="t" r="r" b="b"/>
              <a:pathLst>
                <a:path w="1" h="32" extrusionOk="0">
                  <a:moveTo>
                    <a:pt x="1" y="31"/>
                  </a:moveTo>
                  <a:lnTo>
                    <a:pt x="1" y="1"/>
                  </a:lnTo>
                  <a:lnTo>
                    <a:pt x="1" y="3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4116269" y="3258220"/>
              <a:ext cx="77" cy="2472"/>
            </a:xfrm>
            <a:custGeom>
              <a:avLst/>
              <a:gdLst/>
              <a:ahLst/>
              <a:cxnLst/>
              <a:rect l="l" t="t" r="r" b="b"/>
              <a:pathLst>
                <a:path w="1" h="32" fill="none" extrusionOk="0">
                  <a:moveTo>
                    <a:pt x="1" y="31"/>
                  </a:moveTo>
                  <a:lnTo>
                    <a:pt x="1" y="1"/>
                  </a:lnTo>
                  <a:lnTo>
                    <a:pt x="1" y="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4123452" y="3272432"/>
              <a:ext cx="77" cy="77"/>
            </a:xfrm>
            <a:custGeom>
              <a:avLst/>
              <a:gdLst/>
              <a:ahLst/>
              <a:cxnLst/>
              <a:rect l="l" t="t" r="r" b="b"/>
              <a:pathLst>
                <a:path w="1" h="1" extrusionOk="0">
                  <a:moveTo>
                    <a:pt x="0" y="1"/>
                  </a:move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4123452" y="3272432"/>
              <a:ext cx="77" cy="77"/>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3679650" y="3246325"/>
              <a:ext cx="431975" cy="401172"/>
            </a:xfrm>
            <a:custGeom>
              <a:avLst/>
              <a:gdLst/>
              <a:ahLst/>
              <a:cxnLst/>
              <a:rect l="l" t="t" r="r" b="b"/>
              <a:pathLst>
                <a:path w="5593" h="5194" extrusionOk="0">
                  <a:moveTo>
                    <a:pt x="5193" y="1"/>
                  </a:moveTo>
                  <a:lnTo>
                    <a:pt x="0" y="5194"/>
                  </a:lnTo>
                  <a:lnTo>
                    <a:pt x="523" y="5194"/>
                  </a:lnTo>
                  <a:lnTo>
                    <a:pt x="5592" y="93"/>
                  </a:lnTo>
                  <a:lnTo>
                    <a:pt x="5531" y="62"/>
                  </a:lnTo>
                  <a:lnTo>
                    <a:pt x="5470" y="32"/>
                  </a:lnTo>
                  <a:lnTo>
                    <a:pt x="5408"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4102057" y="3248720"/>
              <a:ext cx="77" cy="77"/>
            </a:xfrm>
            <a:custGeom>
              <a:avLst/>
              <a:gdLst/>
              <a:ahLst/>
              <a:cxnLst/>
              <a:rect l="l" t="t" r="r" b="b"/>
              <a:pathLst>
                <a:path w="1" h="1" extrusionOk="0">
                  <a:moveTo>
                    <a:pt x="1" y="1"/>
                  </a:moveTo>
                  <a:lnTo>
                    <a:pt x="1" y="1"/>
                  </a:lnTo>
                  <a:lnTo>
                    <a:pt x="1"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4102057" y="3248720"/>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4106846" y="3251114"/>
              <a:ext cx="77" cy="77"/>
            </a:xfrm>
            <a:custGeom>
              <a:avLst/>
              <a:gdLst/>
              <a:ahLst/>
              <a:cxnLst/>
              <a:rect l="l" t="t" r="r" b="b"/>
              <a:pathLst>
                <a:path w="1" h="1" extrusionOk="0">
                  <a:moveTo>
                    <a:pt x="0" y="0"/>
                  </a:moveTo>
                  <a:lnTo>
                    <a:pt x="0" y="0"/>
                  </a:lnTo>
                  <a:lnTo>
                    <a:pt x="0" y="0"/>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4106846" y="3251114"/>
              <a:ext cx="77" cy="77"/>
            </a:xfrm>
            <a:custGeom>
              <a:avLst/>
              <a:gdLst/>
              <a:ahLst/>
              <a:cxnLst/>
              <a:rect l="l" t="t" r="r" b="b"/>
              <a:pathLst>
                <a:path w="1" h="1" fill="none" extrusionOk="0">
                  <a:moveTo>
                    <a:pt x="0" y="0"/>
                  </a:move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4090163" y="3246325"/>
              <a:ext cx="7260" cy="77"/>
            </a:xfrm>
            <a:custGeom>
              <a:avLst/>
              <a:gdLst/>
              <a:ahLst/>
              <a:cxnLst/>
              <a:rect l="l" t="t" r="r" b="b"/>
              <a:pathLst>
                <a:path w="94" h="1" extrusionOk="0">
                  <a:moveTo>
                    <a:pt x="1" y="1"/>
                  </a:moveTo>
                  <a:lnTo>
                    <a:pt x="1" y="1"/>
                  </a:lnTo>
                  <a:lnTo>
                    <a:pt x="1" y="1"/>
                  </a:lnTo>
                  <a:lnTo>
                    <a:pt x="93" y="1"/>
                  </a:lnTo>
                  <a:lnTo>
                    <a:pt x="93" y="1"/>
                  </a:lnTo>
                  <a:lnTo>
                    <a:pt x="1" y="1"/>
                  </a:lnTo>
                  <a:lnTo>
                    <a:pt x="1"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3494514" y="3144294"/>
              <a:ext cx="598108" cy="175715"/>
            </a:xfrm>
            <a:custGeom>
              <a:avLst/>
              <a:gdLst/>
              <a:ahLst/>
              <a:cxnLst/>
              <a:rect l="l" t="t" r="r" b="b"/>
              <a:pathLst>
                <a:path w="7744" h="2275" extrusionOk="0">
                  <a:moveTo>
                    <a:pt x="7713" y="1"/>
                  </a:moveTo>
                  <a:lnTo>
                    <a:pt x="4610" y="124"/>
                  </a:lnTo>
                  <a:lnTo>
                    <a:pt x="2428" y="247"/>
                  </a:lnTo>
                  <a:lnTo>
                    <a:pt x="277" y="400"/>
                  </a:lnTo>
                  <a:lnTo>
                    <a:pt x="93" y="431"/>
                  </a:lnTo>
                  <a:lnTo>
                    <a:pt x="31" y="462"/>
                  </a:lnTo>
                  <a:lnTo>
                    <a:pt x="1" y="492"/>
                  </a:lnTo>
                  <a:lnTo>
                    <a:pt x="1" y="615"/>
                  </a:lnTo>
                  <a:lnTo>
                    <a:pt x="31" y="738"/>
                  </a:lnTo>
                  <a:lnTo>
                    <a:pt x="185" y="1076"/>
                  </a:lnTo>
                  <a:lnTo>
                    <a:pt x="216" y="1260"/>
                  </a:lnTo>
                  <a:lnTo>
                    <a:pt x="216" y="1445"/>
                  </a:lnTo>
                  <a:lnTo>
                    <a:pt x="154" y="1537"/>
                  </a:lnTo>
                  <a:lnTo>
                    <a:pt x="31" y="1691"/>
                  </a:lnTo>
                  <a:lnTo>
                    <a:pt x="62" y="1814"/>
                  </a:lnTo>
                  <a:lnTo>
                    <a:pt x="93" y="1967"/>
                  </a:lnTo>
                  <a:lnTo>
                    <a:pt x="93" y="1998"/>
                  </a:lnTo>
                  <a:lnTo>
                    <a:pt x="93" y="2121"/>
                  </a:lnTo>
                  <a:lnTo>
                    <a:pt x="62" y="2274"/>
                  </a:lnTo>
                  <a:lnTo>
                    <a:pt x="738" y="1906"/>
                  </a:lnTo>
                  <a:lnTo>
                    <a:pt x="1537" y="1598"/>
                  </a:lnTo>
                  <a:lnTo>
                    <a:pt x="2397" y="1291"/>
                  </a:lnTo>
                  <a:lnTo>
                    <a:pt x="3350" y="1045"/>
                  </a:lnTo>
                  <a:lnTo>
                    <a:pt x="4364" y="830"/>
                  </a:lnTo>
                  <a:lnTo>
                    <a:pt x="5408" y="646"/>
                  </a:lnTo>
                  <a:lnTo>
                    <a:pt x="6545" y="554"/>
                  </a:lnTo>
                  <a:lnTo>
                    <a:pt x="7744" y="462"/>
                  </a:lnTo>
                  <a:lnTo>
                    <a:pt x="7713"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3499303" y="3709133"/>
              <a:ext cx="187527" cy="45184"/>
            </a:xfrm>
            <a:custGeom>
              <a:avLst/>
              <a:gdLst/>
              <a:ahLst/>
              <a:cxnLst/>
              <a:rect l="l" t="t" r="r" b="b"/>
              <a:pathLst>
                <a:path w="2428" h="585" extrusionOk="0">
                  <a:moveTo>
                    <a:pt x="307" y="0"/>
                  </a:moveTo>
                  <a:lnTo>
                    <a:pt x="185" y="31"/>
                  </a:lnTo>
                  <a:lnTo>
                    <a:pt x="92" y="93"/>
                  </a:lnTo>
                  <a:lnTo>
                    <a:pt x="31" y="185"/>
                  </a:lnTo>
                  <a:lnTo>
                    <a:pt x="0" y="308"/>
                  </a:lnTo>
                  <a:lnTo>
                    <a:pt x="31" y="369"/>
                  </a:lnTo>
                  <a:lnTo>
                    <a:pt x="31" y="461"/>
                  </a:lnTo>
                  <a:lnTo>
                    <a:pt x="154" y="554"/>
                  </a:lnTo>
                  <a:lnTo>
                    <a:pt x="185" y="461"/>
                  </a:lnTo>
                  <a:lnTo>
                    <a:pt x="246" y="369"/>
                  </a:lnTo>
                  <a:lnTo>
                    <a:pt x="338" y="308"/>
                  </a:lnTo>
                  <a:lnTo>
                    <a:pt x="461" y="277"/>
                  </a:lnTo>
                  <a:lnTo>
                    <a:pt x="1936" y="277"/>
                  </a:lnTo>
                  <a:lnTo>
                    <a:pt x="2059" y="308"/>
                  </a:lnTo>
                  <a:lnTo>
                    <a:pt x="2151" y="369"/>
                  </a:lnTo>
                  <a:lnTo>
                    <a:pt x="2212" y="461"/>
                  </a:lnTo>
                  <a:lnTo>
                    <a:pt x="2243" y="584"/>
                  </a:lnTo>
                  <a:lnTo>
                    <a:pt x="2335" y="554"/>
                  </a:lnTo>
                  <a:lnTo>
                    <a:pt x="2397" y="461"/>
                  </a:lnTo>
                  <a:lnTo>
                    <a:pt x="2428" y="400"/>
                  </a:lnTo>
                  <a:lnTo>
                    <a:pt x="2428" y="308"/>
                  </a:lnTo>
                  <a:lnTo>
                    <a:pt x="2428" y="185"/>
                  </a:lnTo>
                  <a:lnTo>
                    <a:pt x="2335" y="93"/>
                  </a:lnTo>
                  <a:lnTo>
                    <a:pt x="2243" y="31"/>
                  </a:lnTo>
                  <a:lnTo>
                    <a:pt x="2120"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3511120" y="3730451"/>
              <a:ext cx="161498" cy="26184"/>
            </a:xfrm>
            <a:custGeom>
              <a:avLst/>
              <a:gdLst/>
              <a:ahLst/>
              <a:cxnLst/>
              <a:rect l="l" t="t" r="r" b="b"/>
              <a:pathLst>
                <a:path w="2091" h="339" extrusionOk="0">
                  <a:moveTo>
                    <a:pt x="308" y="1"/>
                  </a:moveTo>
                  <a:lnTo>
                    <a:pt x="185" y="32"/>
                  </a:lnTo>
                  <a:lnTo>
                    <a:pt x="93" y="93"/>
                  </a:lnTo>
                  <a:lnTo>
                    <a:pt x="32" y="185"/>
                  </a:lnTo>
                  <a:lnTo>
                    <a:pt x="1" y="278"/>
                  </a:lnTo>
                  <a:lnTo>
                    <a:pt x="62" y="308"/>
                  </a:lnTo>
                  <a:lnTo>
                    <a:pt x="154" y="339"/>
                  </a:lnTo>
                  <a:lnTo>
                    <a:pt x="1967" y="339"/>
                  </a:lnTo>
                  <a:lnTo>
                    <a:pt x="2090" y="308"/>
                  </a:lnTo>
                  <a:lnTo>
                    <a:pt x="2059" y="185"/>
                  </a:lnTo>
                  <a:lnTo>
                    <a:pt x="1998" y="93"/>
                  </a:lnTo>
                  <a:lnTo>
                    <a:pt x="1906" y="32"/>
                  </a:lnTo>
                  <a:lnTo>
                    <a:pt x="1783" y="1"/>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3100608" y="3633209"/>
              <a:ext cx="113999" cy="23789"/>
            </a:xfrm>
            <a:custGeom>
              <a:avLst/>
              <a:gdLst/>
              <a:ahLst/>
              <a:cxnLst/>
              <a:rect l="l" t="t" r="r" b="b"/>
              <a:pathLst>
                <a:path w="1476" h="308" extrusionOk="0">
                  <a:moveTo>
                    <a:pt x="154" y="0"/>
                  </a:moveTo>
                  <a:lnTo>
                    <a:pt x="0" y="307"/>
                  </a:lnTo>
                  <a:lnTo>
                    <a:pt x="1168" y="307"/>
                  </a:lnTo>
                  <a:lnTo>
                    <a:pt x="1475"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3190743" y="3362645"/>
              <a:ext cx="294343" cy="294352"/>
            </a:xfrm>
            <a:custGeom>
              <a:avLst/>
              <a:gdLst/>
              <a:ahLst/>
              <a:cxnLst/>
              <a:rect l="l" t="t" r="r" b="b"/>
              <a:pathLst>
                <a:path w="3811" h="3811" extrusionOk="0">
                  <a:moveTo>
                    <a:pt x="3811" y="0"/>
                  </a:moveTo>
                  <a:lnTo>
                    <a:pt x="370" y="3411"/>
                  </a:lnTo>
                  <a:lnTo>
                    <a:pt x="339" y="3472"/>
                  </a:lnTo>
                  <a:lnTo>
                    <a:pt x="308" y="3503"/>
                  </a:lnTo>
                  <a:lnTo>
                    <a:pt x="1" y="3810"/>
                  </a:lnTo>
                  <a:lnTo>
                    <a:pt x="1998" y="3810"/>
                  </a:lnTo>
                  <a:lnTo>
                    <a:pt x="2121" y="3780"/>
                  </a:lnTo>
                  <a:lnTo>
                    <a:pt x="2244" y="3749"/>
                  </a:lnTo>
                  <a:lnTo>
                    <a:pt x="2367" y="3688"/>
                  </a:lnTo>
                  <a:lnTo>
                    <a:pt x="2490" y="3626"/>
                  </a:lnTo>
                  <a:lnTo>
                    <a:pt x="2582" y="3503"/>
                  </a:lnTo>
                  <a:lnTo>
                    <a:pt x="2643" y="3411"/>
                  </a:lnTo>
                  <a:lnTo>
                    <a:pt x="2705" y="3288"/>
                  </a:lnTo>
                  <a:lnTo>
                    <a:pt x="3811" y="0"/>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3121925" y="3274826"/>
              <a:ext cx="379764" cy="351353"/>
            </a:xfrm>
            <a:custGeom>
              <a:avLst/>
              <a:gdLst/>
              <a:ahLst/>
              <a:cxnLst/>
              <a:rect l="l" t="t" r="r" b="b"/>
              <a:pathLst>
                <a:path w="4917" h="4549" extrusionOk="0">
                  <a:moveTo>
                    <a:pt x="4855" y="1"/>
                  </a:moveTo>
                  <a:lnTo>
                    <a:pt x="4456" y="308"/>
                  </a:lnTo>
                  <a:lnTo>
                    <a:pt x="3934" y="677"/>
                  </a:lnTo>
                  <a:lnTo>
                    <a:pt x="3288" y="1168"/>
                  </a:lnTo>
                  <a:lnTo>
                    <a:pt x="2582" y="1721"/>
                  </a:lnTo>
                  <a:lnTo>
                    <a:pt x="1844" y="2336"/>
                  </a:lnTo>
                  <a:lnTo>
                    <a:pt x="1138" y="2981"/>
                  </a:lnTo>
                  <a:lnTo>
                    <a:pt x="800" y="3319"/>
                  </a:lnTo>
                  <a:lnTo>
                    <a:pt x="492" y="3688"/>
                  </a:lnTo>
                  <a:lnTo>
                    <a:pt x="216" y="4056"/>
                  </a:lnTo>
                  <a:lnTo>
                    <a:pt x="1" y="4425"/>
                  </a:lnTo>
                  <a:lnTo>
                    <a:pt x="1168" y="4425"/>
                  </a:lnTo>
                  <a:lnTo>
                    <a:pt x="1230" y="4456"/>
                  </a:lnTo>
                  <a:lnTo>
                    <a:pt x="1261" y="4517"/>
                  </a:lnTo>
                  <a:lnTo>
                    <a:pt x="1261" y="4548"/>
                  </a:lnTo>
                  <a:lnTo>
                    <a:pt x="4702" y="1137"/>
                  </a:lnTo>
                  <a:lnTo>
                    <a:pt x="4886" y="584"/>
                  </a:lnTo>
                  <a:lnTo>
                    <a:pt x="4917" y="431"/>
                  </a:lnTo>
                  <a:lnTo>
                    <a:pt x="4917" y="308"/>
                  </a:lnTo>
                  <a:lnTo>
                    <a:pt x="4917" y="277"/>
                  </a:lnTo>
                  <a:lnTo>
                    <a:pt x="4886" y="124"/>
                  </a:lnTo>
                  <a:lnTo>
                    <a:pt x="4855"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3501620" y="3296221"/>
              <a:ext cx="77" cy="2394"/>
            </a:xfrm>
            <a:custGeom>
              <a:avLst/>
              <a:gdLst/>
              <a:ahLst/>
              <a:cxnLst/>
              <a:rect l="l" t="t" r="r" b="b"/>
              <a:pathLst>
                <a:path w="1" h="31" extrusionOk="0">
                  <a:moveTo>
                    <a:pt x="1" y="0"/>
                  </a:moveTo>
                  <a:lnTo>
                    <a:pt x="1" y="31"/>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3501620" y="3296221"/>
              <a:ext cx="77" cy="2394"/>
            </a:xfrm>
            <a:custGeom>
              <a:avLst/>
              <a:gdLst/>
              <a:ahLst/>
              <a:cxnLst/>
              <a:rect l="l" t="t" r="r" b="b"/>
              <a:pathLst>
                <a:path w="1" h="31" fill="none" extrusionOk="0">
                  <a:moveTo>
                    <a:pt x="1" y="0"/>
                  </a:moveTo>
                  <a:lnTo>
                    <a:pt x="1" y="3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3046002" y="3742346"/>
              <a:ext cx="137710" cy="99791"/>
            </a:xfrm>
            <a:custGeom>
              <a:avLst/>
              <a:gdLst/>
              <a:ahLst/>
              <a:cxnLst/>
              <a:rect l="l" t="t" r="r" b="b"/>
              <a:pathLst>
                <a:path w="1783" h="1292" extrusionOk="0">
                  <a:moveTo>
                    <a:pt x="369" y="1"/>
                  </a:moveTo>
                  <a:lnTo>
                    <a:pt x="308" y="62"/>
                  </a:lnTo>
                  <a:lnTo>
                    <a:pt x="216" y="154"/>
                  </a:lnTo>
                  <a:lnTo>
                    <a:pt x="154" y="277"/>
                  </a:lnTo>
                  <a:lnTo>
                    <a:pt x="62" y="554"/>
                  </a:lnTo>
                  <a:lnTo>
                    <a:pt x="1" y="892"/>
                  </a:lnTo>
                  <a:lnTo>
                    <a:pt x="1" y="1076"/>
                  </a:lnTo>
                  <a:lnTo>
                    <a:pt x="93" y="1291"/>
                  </a:lnTo>
                  <a:lnTo>
                    <a:pt x="400" y="1230"/>
                  </a:lnTo>
                  <a:lnTo>
                    <a:pt x="677" y="1107"/>
                  </a:lnTo>
                  <a:lnTo>
                    <a:pt x="984" y="984"/>
                  </a:lnTo>
                  <a:lnTo>
                    <a:pt x="1260" y="830"/>
                  </a:lnTo>
                  <a:lnTo>
                    <a:pt x="1475" y="646"/>
                  </a:lnTo>
                  <a:lnTo>
                    <a:pt x="1629" y="431"/>
                  </a:lnTo>
                  <a:lnTo>
                    <a:pt x="1691" y="339"/>
                  </a:lnTo>
                  <a:lnTo>
                    <a:pt x="1752" y="216"/>
                  </a:lnTo>
                  <a:lnTo>
                    <a:pt x="1783" y="124"/>
                  </a:lnTo>
                  <a:lnTo>
                    <a:pt x="1783" y="1"/>
                  </a:lnTo>
                  <a:close/>
                </a:path>
              </a:pathLst>
            </a:custGeom>
            <a:solidFill>
              <a:srgbClr val="E43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3081608" y="3742346"/>
              <a:ext cx="102105" cy="77"/>
            </a:xfrm>
            <a:custGeom>
              <a:avLst/>
              <a:gdLst/>
              <a:ahLst/>
              <a:cxnLst/>
              <a:rect l="l" t="t" r="r" b="b"/>
              <a:pathLst>
                <a:path w="1322" h="1" extrusionOk="0">
                  <a:moveTo>
                    <a:pt x="1322" y="1"/>
                  </a:moveTo>
                  <a:lnTo>
                    <a:pt x="1322" y="1"/>
                  </a:lnTo>
                  <a:lnTo>
                    <a:pt x="1322" y="1"/>
                  </a:lnTo>
                  <a:lnTo>
                    <a:pt x="0" y="1"/>
                  </a:lnTo>
                  <a:lnTo>
                    <a:pt x="0" y="1"/>
                  </a:lnTo>
                  <a:lnTo>
                    <a:pt x="1322" y="1"/>
                  </a:lnTo>
                  <a:lnTo>
                    <a:pt x="1322" y="1"/>
                  </a:lnTo>
                  <a:close/>
                </a:path>
              </a:pathLst>
            </a:custGeom>
            <a:solidFill>
              <a:srgbClr val="E43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3053107" y="3742346"/>
              <a:ext cx="194709" cy="144820"/>
            </a:xfrm>
            <a:custGeom>
              <a:avLst/>
              <a:gdLst/>
              <a:ahLst/>
              <a:cxnLst/>
              <a:rect l="l" t="t" r="r" b="b"/>
              <a:pathLst>
                <a:path w="2521" h="1875" extrusionOk="0">
                  <a:moveTo>
                    <a:pt x="1691" y="1"/>
                  </a:moveTo>
                  <a:lnTo>
                    <a:pt x="1691" y="124"/>
                  </a:lnTo>
                  <a:lnTo>
                    <a:pt x="1660" y="216"/>
                  </a:lnTo>
                  <a:lnTo>
                    <a:pt x="1599" y="339"/>
                  </a:lnTo>
                  <a:lnTo>
                    <a:pt x="1537" y="431"/>
                  </a:lnTo>
                  <a:lnTo>
                    <a:pt x="1383" y="646"/>
                  </a:lnTo>
                  <a:lnTo>
                    <a:pt x="1168" y="830"/>
                  </a:lnTo>
                  <a:lnTo>
                    <a:pt x="892" y="984"/>
                  </a:lnTo>
                  <a:lnTo>
                    <a:pt x="585" y="1107"/>
                  </a:lnTo>
                  <a:lnTo>
                    <a:pt x="308" y="1230"/>
                  </a:lnTo>
                  <a:lnTo>
                    <a:pt x="1" y="1291"/>
                  </a:lnTo>
                  <a:lnTo>
                    <a:pt x="124" y="1537"/>
                  </a:lnTo>
                  <a:lnTo>
                    <a:pt x="247" y="1660"/>
                  </a:lnTo>
                  <a:lnTo>
                    <a:pt x="431" y="1813"/>
                  </a:lnTo>
                  <a:lnTo>
                    <a:pt x="554" y="1875"/>
                  </a:lnTo>
                  <a:lnTo>
                    <a:pt x="707" y="1875"/>
                  </a:lnTo>
                  <a:lnTo>
                    <a:pt x="800" y="1844"/>
                  </a:lnTo>
                  <a:lnTo>
                    <a:pt x="1138" y="1691"/>
                  </a:lnTo>
                  <a:lnTo>
                    <a:pt x="1414" y="1537"/>
                  </a:lnTo>
                  <a:lnTo>
                    <a:pt x="1568" y="1475"/>
                  </a:lnTo>
                  <a:lnTo>
                    <a:pt x="1844" y="1291"/>
                  </a:lnTo>
                  <a:lnTo>
                    <a:pt x="2336" y="1015"/>
                  </a:lnTo>
                  <a:lnTo>
                    <a:pt x="2397" y="984"/>
                  </a:lnTo>
                  <a:lnTo>
                    <a:pt x="2459" y="953"/>
                  </a:lnTo>
                  <a:lnTo>
                    <a:pt x="2490" y="892"/>
                  </a:lnTo>
                  <a:lnTo>
                    <a:pt x="2520" y="799"/>
                  </a:lnTo>
                  <a:lnTo>
                    <a:pt x="2520" y="738"/>
                  </a:lnTo>
                  <a:lnTo>
                    <a:pt x="2490" y="584"/>
                  </a:lnTo>
                  <a:lnTo>
                    <a:pt x="2459" y="369"/>
                  </a:lnTo>
                  <a:lnTo>
                    <a:pt x="2367" y="185"/>
                  </a:lnTo>
                  <a:lnTo>
                    <a:pt x="2274" y="31"/>
                  </a:lnTo>
                  <a:lnTo>
                    <a:pt x="2244" y="1"/>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3183637" y="3742346"/>
              <a:ext cx="61788" cy="45184"/>
            </a:xfrm>
            <a:custGeom>
              <a:avLst/>
              <a:gdLst/>
              <a:ahLst/>
              <a:cxnLst/>
              <a:rect l="l" t="t" r="r" b="b"/>
              <a:pathLst>
                <a:path w="800" h="585" extrusionOk="0">
                  <a:moveTo>
                    <a:pt x="492" y="1"/>
                  </a:moveTo>
                  <a:lnTo>
                    <a:pt x="492" y="1"/>
                  </a:lnTo>
                  <a:lnTo>
                    <a:pt x="554" y="1"/>
                  </a:lnTo>
                  <a:lnTo>
                    <a:pt x="584" y="31"/>
                  </a:lnTo>
                  <a:lnTo>
                    <a:pt x="677" y="185"/>
                  </a:lnTo>
                  <a:lnTo>
                    <a:pt x="769" y="369"/>
                  </a:lnTo>
                  <a:lnTo>
                    <a:pt x="800" y="584"/>
                  </a:lnTo>
                  <a:lnTo>
                    <a:pt x="800" y="584"/>
                  </a:lnTo>
                  <a:lnTo>
                    <a:pt x="769" y="369"/>
                  </a:lnTo>
                  <a:lnTo>
                    <a:pt x="677" y="185"/>
                  </a:lnTo>
                  <a:lnTo>
                    <a:pt x="584" y="31"/>
                  </a:lnTo>
                  <a:lnTo>
                    <a:pt x="554" y="1"/>
                  </a:lnTo>
                  <a:lnTo>
                    <a:pt x="492" y="1"/>
                  </a:lnTo>
                  <a:lnTo>
                    <a:pt x="492" y="1"/>
                  </a:lnTo>
                  <a:lnTo>
                    <a:pt x="1" y="1"/>
                  </a:lnTo>
                  <a:lnTo>
                    <a:pt x="1" y="1"/>
                  </a:lnTo>
                  <a:lnTo>
                    <a:pt x="492" y="1"/>
                  </a:lnTo>
                  <a:lnTo>
                    <a:pt x="492" y="1"/>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3247743" y="3799347"/>
              <a:ext cx="77" cy="77"/>
            </a:xfrm>
            <a:custGeom>
              <a:avLst/>
              <a:gdLst/>
              <a:ahLst/>
              <a:cxnLst/>
              <a:rect l="l" t="t" r="r" b="b"/>
              <a:pathLst>
                <a:path w="1" h="1" extrusionOk="0">
                  <a:moveTo>
                    <a:pt x="0" y="0"/>
                  </a:moveTo>
                  <a:lnTo>
                    <a:pt x="0" y="0"/>
                  </a:lnTo>
                  <a:lnTo>
                    <a:pt x="0" y="0"/>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3247743" y="3799347"/>
              <a:ext cx="77" cy="77"/>
            </a:xfrm>
            <a:custGeom>
              <a:avLst/>
              <a:gdLst/>
              <a:ahLst/>
              <a:cxnLst/>
              <a:rect l="l" t="t" r="r" b="b"/>
              <a:pathLst>
                <a:path w="1" h="1" fill="none" extrusionOk="0">
                  <a:moveTo>
                    <a:pt x="0" y="0"/>
                  </a:move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3086319" y="3882378"/>
              <a:ext cx="9577" cy="4789"/>
            </a:xfrm>
            <a:custGeom>
              <a:avLst/>
              <a:gdLst/>
              <a:ahLst/>
              <a:cxnLst/>
              <a:rect l="l" t="t" r="r" b="b"/>
              <a:pathLst>
                <a:path w="124" h="62" extrusionOk="0">
                  <a:moveTo>
                    <a:pt x="124" y="62"/>
                  </a:moveTo>
                  <a:lnTo>
                    <a:pt x="124" y="62"/>
                  </a:lnTo>
                  <a:lnTo>
                    <a:pt x="1" y="0"/>
                  </a:lnTo>
                  <a:lnTo>
                    <a:pt x="1" y="0"/>
                  </a:lnTo>
                  <a:lnTo>
                    <a:pt x="124" y="62"/>
                  </a:lnTo>
                  <a:lnTo>
                    <a:pt x="124" y="62"/>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3311773" y="3955908"/>
              <a:ext cx="498475" cy="500885"/>
            </a:xfrm>
            <a:custGeom>
              <a:avLst/>
              <a:gdLst/>
              <a:ahLst/>
              <a:cxnLst/>
              <a:rect l="l" t="t" r="r" b="b"/>
              <a:pathLst>
                <a:path w="6454" h="6485" extrusionOk="0">
                  <a:moveTo>
                    <a:pt x="3227" y="1"/>
                  </a:moveTo>
                  <a:lnTo>
                    <a:pt x="2889" y="32"/>
                  </a:lnTo>
                  <a:lnTo>
                    <a:pt x="2582" y="62"/>
                  </a:lnTo>
                  <a:lnTo>
                    <a:pt x="2275" y="155"/>
                  </a:lnTo>
                  <a:lnTo>
                    <a:pt x="1967" y="247"/>
                  </a:lnTo>
                  <a:lnTo>
                    <a:pt x="1691" y="400"/>
                  </a:lnTo>
                  <a:lnTo>
                    <a:pt x="1414" y="554"/>
                  </a:lnTo>
                  <a:lnTo>
                    <a:pt x="1168" y="738"/>
                  </a:lnTo>
                  <a:lnTo>
                    <a:pt x="953" y="953"/>
                  </a:lnTo>
                  <a:lnTo>
                    <a:pt x="738" y="1169"/>
                  </a:lnTo>
                  <a:lnTo>
                    <a:pt x="554" y="1414"/>
                  </a:lnTo>
                  <a:lnTo>
                    <a:pt x="370" y="1691"/>
                  </a:lnTo>
                  <a:lnTo>
                    <a:pt x="247" y="1967"/>
                  </a:lnTo>
                  <a:lnTo>
                    <a:pt x="124" y="2275"/>
                  </a:lnTo>
                  <a:lnTo>
                    <a:pt x="62" y="2582"/>
                  </a:lnTo>
                  <a:lnTo>
                    <a:pt x="1" y="2920"/>
                  </a:lnTo>
                  <a:lnTo>
                    <a:pt x="1" y="3227"/>
                  </a:lnTo>
                  <a:lnTo>
                    <a:pt x="1" y="3565"/>
                  </a:lnTo>
                  <a:lnTo>
                    <a:pt x="62" y="3903"/>
                  </a:lnTo>
                  <a:lnTo>
                    <a:pt x="124" y="4210"/>
                  </a:lnTo>
                  <a:lnTo>
                    <a:pt x="247" y="4487"/>
                  </a:lnTo>
                  <a:lnTo>
                    <a:pt x="370" y="4794"/>
                  </a:lnTo>
                  <a:lnTo>
                    <a:pt x="554" y="5040"/>
                  </a:lnTo>
                  <a:lnTo>
                    <a:pt x="738" y="5286"/>
                  </a:lnTo>
                  <a:lnTo>
                    <a:pt x="953" y="5532"/>
                  </a:lnTo>
                  <a:lnTo>
                    <a:pt x="1168" y="5747"/>
                  </a:lnTo>
                  <a:lnTo>
                    <a:pt x="1414" y="5931"/>
                  </a:lnTo>
                  <a:lnTo>
                    <a:pt x="1691" y="6085"/>
                  </a:lnTo>
                  <a:lnTo>
                    <a:pt x="1967" y="6208"/>
                  </a:lnTo>
                  <a:lnTo>
                    <a:pt x="2275" y="6330"/>
                  </a:lnTo>
                  <a:lnTo>
                    <a:pt x="2582" y="6423"/>
                  </a:lnTo>
                  <a:lnTo>
                    <a:pt x="2889" y="6453"/>
                  </a:lnTo>
                  <a:lnTo>
                    <a:pt x="3227" y="6484"/>
                  </a:lnTo>
                  <a:lnTo>
                    <a:pt x="3565" y="6453"/>
                  </a:lnTo>
                  <a:lnTo>
                    <a:pt x="3872" y="6423"/>
                  </a:lnTo>
                  <a:lnTo>
                    <a:pt x="4180" y="6330"/>
                  </a:lnTo>
                  <a:lnTo>
                    <a:pt x="4487" y="6208"/>
                  </a:lnTo>
                  <a:lnTo>
                    <a:pt x="4763" y="6085"/>
                  </a:lnTo>
                  <a:lnTo>
                    <a:pt x="5040" y="5931"/>
                  </a:lnTo>
                  <a:lnTo>
                    <a:pt x="5286" y="5747"/>
                  </a:lnTo>
                  <a:lnTo>
                    <a:pt x="5501" y="5532"/>
                  </a:lnTo>
                  <a:lnTo>
                    <a:pt x="5716" y="5286"/>
                  </a:lnTo>
                  <a:lnTo>
                    <a:pt x="5900" y="5040"/>
                  </a:lnTo>
                  <a:lnTo>
                    <a:pt x="6085" y="4794"/>
                  </a:lnTo>
                  <a:lnTo>
                    <a:pt x="6207" y="4487"/>
                  </a:lnTo>
                  <a:lnTo>
                    <a:pt x="6330" y="4210"/>
                  </a:lnTo>
                  <a:lnTo>
                    <a:pt x="6392" y="3903"/>
                  </a:lnTo>
                  <a:lnTo>
                    <a:pt x="6453" y="3565"/>
                  </a:lnTo>
                  <a:lnTo>
                    <a:pt x="6453" y="3227"/>
                  </a:lnTo>
                  <a:lnTo>
                    <a:pt x="6453" y="2920"/>
                  </a:lnTo>
                  <a:lnTo>
                    <a:pt x="6392" y="2582"/>
                  </a:lnTo>
                  <a:lnTo>
                    <a:pt x="6330" y="2275"/>
                  </a:lnTo>
                  <a:lnTo>
                    <a:pt x="6207" y="1967"/>
                  </a:lnTo>
                  <a:lnTo>
                    <a:pt x="6085" y="1691"/>
                  </a:lnTo>
                  <a:lnTo>
                    <a:pt x="5900" y="1414"/>
                  </a:lnTo>
                  <a:lnTo>
                    <a:pt x="5716" y="1169"/>
                  </a:lnTo>
                  <a:lnTo>
                    <a:pt x="5501" y="953"/>
                  </a:lnTo>
                  <a:lnTo>
                    <a:pt x="5286" y="738"/>
                  </a:lnTo>
                  <a:lnTo>
                    <a:pt x="5040" y="554"/>
                  </a:lnTo>
                  <a:lnTo>
                    <a:pt x="4763" y="400"/>
                  </a:lnTo>
                  <a:lnTo>
                    <a:pt x="4487" y="247"/>
                  </a:lnTo>
                  <a:lnTo>
                    <a:pt x="4180" y="155"/>
                  </a:lnTo>
                  <a:lnTo>
                    <a:pt x="3872" y="62"/>
                  </a:lnTo>
                  <a:lnTo>
                    <a:pt x="3565" y="32"/>
                  </a:lnTo>
                  <a:lnTo>
                    <a:pt x="3227"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a:off x="3418591" y="4062728"/>
              <a:ext cx="284843" cy="287246"/>
            </a:xfrm>
            <a:custGeom>
              <a:avLst/>
              <a:gdLst/>
              <a:ahLst/>
              <a:cxnLst/>
              <a:rect l="l" t="t" r="r" b="b"/>
              <a:pathLst>
                <a:path w="3688" h="3719" extrusionOk="0">
                  <a:moveTo>
                    <a:pt x="1660" y="1"/>
                  </a:moveTo>
                  <a:lnTo>
                    <a:pt x="1475" y="31"/>
                  </a:lnTo>
                  <a:lnTo>
                    <a:pt x="1107" y="154"/>
                  </a:lnTo>
                  <a:lnTo>
                    <a:pt x="799" y="308"/>
                  </a:lnTo>
                  <a:lnTo>
                    <a:pt x="523" y="554"/>
                  </a:lnTo>
                  <a:lnTo>
                    <a:pt x="308" y="830"/>
                  </a:lnTo>
                  <a:lnTo>
                    <a:pt x="123" y="1137"/>
                  </a:lnTo>
                  <a:lnTo>
                    <a:pt x="31" y="1475"/>
                  </a:lnTo>
                  <a:lnTo>
                    <a:pt x="1" y="1660"/>
                  </a:lnTo>
                  <a:lnTo>
                    <a:pt x="1" y="1844"/>
                  </a:lnTo>
                  <a:lnTo>
                    <a:pt x="1" y="2059"/>
                  </a:lnTo>
                  <a:lnTo>
                    <a:pt x="31" y="2244"/>
                  </a:lnTo>
                  <a:lnTo>
                    <a:pt x="123" y="2582"/>
                  </a:lnTo>
                  <a:lnTo>
                    <a:pt x="308" y="2889"/>
                  </a:lnTo>
                  <a:lnTo>
                    <a:pt x="523" y="3165"/>
                  </a:lnTo>
                  <a:lnTo>
                    <a:pt x="799" y="3380"/>
                  </a:lnTo>
                  <a:lnTo>
                    <a:pt x="1107" y="3565"/>
                  </a:lnTo>
                  <a:lnTo>
                    <a:pt x="1475" y="3688"/>
                  </a:lnTo>
                  <a:lnTo>
                    <a:pt x="1660" y="3688"/>
                  </a:lnTo>
                  <a:lnTo>
                    <a:pt x="1844" y="3718"/>
                  </a:lnTo>
                  <a:lnTo>
                    <a:pt x="2028" y="3688"/>
                  </a:lnTo>
                  <a:lnTo>
                    <a:pt x="2213" y="3688"/>
                  </a:lnTo>
                  <a:lnTo>
                    <a:pt x="2551" y="3565"/>
                  </a:lnTo>
                  <a:lnTo>
                    <a:pt x="2889" y="3380"/>
                  </a:lnTo>
                  <a:lnTo>
                    <a:pt x="3165" y="3165"/>
                  </a:lnTo>
                  <a:lnTo>
                    <a:pt x="3380" y="2889"/>
                  </a:lnTo>
                  <a:lnTo>
                    <a:pt x="3565" y="2582"/>
                  </a:lnTo>
                  <a:lnTo>
                    <a:pt x="3657" y="2244"/>
                  </a:lnTo>
                  <a:lnTo>
                    <a:pt x="3688" y="2059"/>
                  </a:lnTo>
                  <a:lnTo>
                    <a:pt x="3688" y="1844"/>
                  </a:lnTo>
                  <a:lnTo>
                    <a:pt x="3688" y="1660"/>
                  </a:lnTo>
                  <a:lnTo>
                    <a:pt x="3657" y="1475"/>
                  </a:lnTo>
                  <a:lnTo>
                    <a:pt x="3565" y="1137"/>
                  </a:lnTo>
                  <a:lnTo>
                    <a:pt x="3380" y="830"/>
                  </a:lnTo>
                  <a:lnTo>
                    <a:pt x="3165" y="554"/>
                  </a:lnTo>
                  <a:lnTo>
                    <a:pt x="2889" y="308"/>
                  </a:lnTo>
                  <a:lnTo>
                    <a:pt x="2551" y="154"/>
                  </a:lnTo>
                  <a:lnTo>
                    <a:pt x="2213" y="31"/>
                  </a:lnTo>
                  <a:lnTo>
                    <a:pt x="2028"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p:cNvSpPr/>
            <p:nvPr/>
          </p:nvSpPr>
          <p:spPr>
            <a:xfrm>
              <a:off x="3480303" y="4126835"/>
              <a:ext cx="161421" cy="159032"/>
            </a:xfrm>
            <a:custGeom>
              <a:avLst/>
              <a:gdLst/>
              <a:ahLst/>
              <a:cxnLst/>
              <a:rect l="l" t="t" r="r" b="b"/>
              <a:pathLst>
                <a:path w="2090" h="2059" extrusionOk="0">
                  <a:moveTo>
                    <a:pt x="830" y="0"/>
                  </a:moveTo>
                  <a:lnTo>
                    <a:pt x="646" y="62"/>
                  </a:lnTo>
                  <a:lnTo>
                    <a:pt x="461" y="154"/>
                  </a:lnTo>
                  <a:lnTo>
                    <a:pt x="308" y="307"/>
                  </a:lnTo>
                  <a:lnTo>
                    <a:pt x="185" y="430"/>
                  </a:lnTo>
                  <a:lnTo>
                    <a:pt x="93" y="615"/>
                  </a:lnTo>
                  <a:lnTo>
                    <a:pt x="31" y="830"/>
                  </a:lnTo>
                  <a:lnTo>
                    <a:pt x="0" y="1014"/>
                  </a:lnTo>
                  <a:lnTo>
                    <a:pt x="31" y="1229"/>
                  </a:lnTo>
                  <a:lnTo>
                    <a:pt x="93" y="1444"/>
                  </a:lnTo>
                  <a:lnTo>
                    <a:pt x="185" y="1598"/>
                  </a:lnTo>
                  <a:lnTo>
                    <a:pt x="308" y="1752"/>
                  </a:lnTo>
                  <a:lnTo>
                    <a:pt x="461" y="1874"/>
                  </a:lnTo>
                  <a:lnTo>
                    <a:pt x="646" y="1967"/>
                  </a:lnTo>
                  <a:lnTo>
                    <a:pt x="830" y="2028"/>
                  </a:lnTo>
                  <a:lnTo>
                    <a:pt x="1045" y="2059"/>
                  </a:lnTo>
                  <a:lnTo>
                    <a:pt x="1260" y="2028"/>
                  </a:lnTo>
                  <a:lnTo>
                    <a:pt x="1445" y="1967"/>
                  </a:lnTo>
                  <a:lnTo>
                    <a:pt x="1629" y="1874"/>
                  </a:lnTo>
                  <a:lnTo>
                    <a:pt x="1783" y="1752"/>
                  </a:lnTo>
                  <a:lnTo>
                    <a:pt x="1905" y="1598"/>
                  </a:lnTo>
                  <a:lnTo>
                    <a:pt x="1998" y="1444"/>
                  </a:lnTo>
                  <a:lnTo>
                    <a:pt x="2059" y="1229"/>
                  </a:lnTo>
                  <a:lnTo>
                    <a:pt x="2090" y="1014"/>
                  </a:lnTo>
                  <a:lnTo>
                    <a:pt x="2059" y="830"/>
                  </a:lnTo>
                  <a:lnTo>
                    <a:pt x="1998" y="615"/>
                  </a:lnTo>
                  <a:lnTo>
                    <a:pt x="1905" y="430"/>
                  </a:lnTo>
                  <a:lnTo>
                    <a:pt x="1783" y="307"/>
                  </a:lnTo>
                  <a:lnTo>
                    <a:pt x="1629" y="154"/>
                  </a:lnTo>
                  <a:lnTo>
                    <a:pt x="1445" y="62"/>
                  </a:lnTo>
                  <a:lnTo>
                    <a:pt x="126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p:cNvSpPr/>
            <p:nvPr/>
          </p:nvSpPr>
          <p:spPr>
            <a:xfrm>
              <a:off x="5217431" y="3955908"/>
              <a:ext cx="500792" cy="500885"/>
            </a:xfrm>
            <a:custGeom>
              <a:avLst/>
              <a:gdLst/>
              <a:ahLst/>
              <a:cxnLst/>
              <a:rect l="l" t="t" r="r" b="b"/>
              <a:pathLst>
                <a:path w="6484" h="6485" extrusionOk="0">
                  <a:moveTo>
                    <a:pt x="3258" y="1"/>
                  </a:moveTo>
                  <a:lnTo>
                    <a:pt x="2920" y="32"/>
                  </a:lnTo>
                  <a:lnTo>
                    <a:pt x="2612" y="62"/>
                  </a:lnTo>
                  <a:lnTo>
                    <a:pt x="2274" y="155"/>
                  </a:lnTo>
                  <a:lnTo>
                    <a:pt x="1998" y="247"/>
                  </a:lnTo>
                  <a:lnTo>
                    <a:pt x="1721" y="400"/>
                  </a:lnTo>
                  <a:lnTo>
                    <a:pt x="1445" y="554"/>
                  </a:lnTo>
                  <a:lnTo>
                    <a:pt x="1199" y="738"/>
                  </a:lnTo>
                  <a:lnTo>
                    <a:pt x="953" y="953"/>
                  </a:lnTo>
                  <a:lnTo>
                    <a:pt x="769" y="1169"/>
                  </a:lnTo>
                  <a:lnTo>
                    <a:pt x="554" y="1414"/>
                  </a:lnTo>
                  <a:lnTo>
                    <a:pt x="400" y="1691"/>
                  </a:lnTo>
                  <a:lnTo>
                    <a:pt x="277" y="1967"/>
                  </a:lnTo>
                  <a:lnTo>
                    <a:pt x="154" y="2275"/>
                  </a:lnTo>
                  <a:lnTo>
                    <a:pt x="93" y="2582"/>
                  </a:lnTo>
                  <a:lnTo>
                    <a:pt x="31" y="2920"/>
                  </a:lnTo>
                  <a:lnTo>
                    <a:pt x="1" y="3227"/>
                  </a:lnTo>
                  <a:lnTo>
                    <a:pt x="31" y="3565"/>
                  </a:lnTo>
                  <a:lnTo>
                    <a:pt x="93" y="3903"/>
                  </a:lnTo>
                  <a:lnTo>
                    <a:pt x="154" y="4210"/>
                  </a:lnTo>
                  <a:lnTo>
                    <a:pt x="277" y="4487"/>
                  </a:lnTo>
                  <a:lnTo>
                    <a:pt x="400" y="4794"/>
                  </a:lnTo>
                  <a:lnTo>
                    <a:pt x="554" y="5040"/>
                  </a:lnTo>
                  <a:lnTo>
                    <a:pt x="769" y="5286"/>
                  </a:lnTo>
                  <a:lnTo>
                    <a:pt x="953" y="5532"/>
                  </a:lnTo>
                  <a:lnTo>
                    <a:pt x="1199" y="5747"/>
                  </a:lnTo>
                  <a:lnTo>
                    <a:pt x="1445" y="5931"/>
                  </a:lnTo>
                  <a:lnTo>
                    <a:pt x="1721" y="6085"/>
                  </a:lnTo>
                  <a:lnTo>
                    <a:pt x="1998" y="6208"/>
                  </a:lnTo>
                  <a:lnTo>
                    <a:pt x="2274" y="6330"/>
                  </a:lnTo>
                  <a:lnTo>
                    <a:pt x="2612" y="6423"/>
                  </a:lnTo>
                  <a:lnTo>
                    <a:pt x="2920" y="6453"/>
                  </a:lnTo>
                  <a:lnTo>
                    <a:pt x="3258" y="6484"/>
                  </a:lnTo>
                  <a:lnTo>
                    <a:pt x="3596" y="6453"/>
                  </a:lnTo>
                  <a:lnTo>
                    <a:pt x="3903" y="6423"/>
                  </a:lnTo>
                  <a:lnTo>
                    <a:pt x="4210" y="6330"/>
                  </a:lnTo>
                  <a:lnTo>
                    <a:pt x="4517" y="6208"/>
                  </a:lnTo>
                  <a:lnTo>
                    <a:pt x="4794" y="6085"/>
                  </a:lnTo>
                  <a:lnTo>
                    <a:pt x="5070" y="5931"/>
                  </a:lnTo>
                  <a:lnTo>
                    <a:pt x="5316" y="5747"/>
                  </a:lnTo>
                  <a:lnTo>
                    <a:pt x="5531" y="5532"/>
                  </a:lnTo>
                  <a:lnTo>
                    <a:pt x="5746" y="5286"/>
                  </a:lnTo>
                  <a:lnTo>
                    <a:pt x="5931" y="5040"/>
                  </a:lnTo>
                  <a:lnTo>
                    <a:pt x="6084" y="4794"/>
                  </a:lnTo>
                  <a:lnTo>
                    <a:pt x="6238" y="4487"/>
                  </a:lnTo>
                  <a:lnTo>
                    <a:pt x="6330" y="4210"/>
                  </a:lnTo>
                  <a:lnTo>
                    <a:pt x="6422" y="3903"/>
                  </a:lnTo>
                  <a:lnTo>
                    <a:pt x="6484" y="3565"/>
                  </a:lnTo>
                  <a:lnTo>
                    <a:pt x="6484" y="3227"/>
                  </a:lnTo>
                  <a:lnTo>
                    <a:pt x="6484" y="2920"/>
                  </a:lnTo>
                  <a:lnTo>
                    <a:pt x="6422" y="2582"/>
                  </a:lnTo>
                  <a:lnTo>
                    <a:pt x="6330" y="2275"/>
                  </a:lnTo>
                  <a:lnTo>
                    <a:pt x="6238" y="1967"/>
                  </a:lnTo>
                  <a:lnTo>
                    <a:pt x="6084" y="1691"/>
                  </a:lnTo>
                  <a:lnTo>
                    <a:pt x="5931" y="1414"/>
                  </a:lnTo>
                  <a:lnTo>
                    <a:pt x="5746" y="1169"/>
                  </a:lnTo>
                  <a:lnTo>
                    <a:pt x="5531" y="953"/>
                  </a:lnTo>
                  <a:lnTo>
                    <a:pt x="5316" y="738"/>
                  </a:lnTo>
                  <a:lnTo>
                    <a:pt x="5070" y="554"/>
                  </a:lnTo>
                  <a:lnTo>
                    <a:pt x="4794" y="400"/>
                  </a:lnTo>
                  <a:lnTo>
                    <a:pt x="4517" y="247"/>
                  </a:lnTo>
                  <a:lnTo>
                    <a:pt x="4210" y="155"/>
                  </a:lnTo>
                  <a:lnTo>
                    <a:pt x="3903" y="62"/>
                  </a:lnTo>
                  <a:lnTo>
                    <a:pt x="3596" y="32"/>
                  </a:lnTo>
                  <a:lnTo>
                    <a:pt x="3258"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a:off x="5324249" y="4062728"/>
              <a:ext cx="287237" cy="287246"/>
            </a:xfrm>
            <a:custGeom>
              <a:avLst/>
              <a:gdLst/>
              <a:ahLst/>
              <a:cxnLst/>
              <a:rect l="l" t="t" r="r" b="b"/>
              <a:pathLst>
                <a:path w="3719" h="3719" extrusionOk="0">
                  <a:moveTo>
                    <a:pt x="1690" y="1"/>
                  </a:moveTo>
                  <a:lnTo>
                    <a:pt x="1506" y="31"/>
                  </a:lnTo>
                  <a:lnTo>
                    <a:pt x="1137" y="154"/>
                  </a:lnTo>
                  <a:lnTo>
                    <a:pt x="830" y="308"/>
                  </a:lnTo>
                  <a:lnTo>
                    <a:pt x="553" y="554"/>
                  </a:lnTo>
                  <a:lnTo>
                    <a:pt x="338" y="830"/>
                  </a:lnTo>
                  <a:lnTo>
                    <a:pt x="154" y="1137"/>
                  </a:lnTo>
                  <a:lnTo>
                    <a:pt x="62" y="1475"/>
                  </a:lnTo>
                  <a:lnTo>
                    <a:pt x="31" y="1660"/>
                  </a:lnTo>
                  <a:lnTo>
                    <a:pt x="0" y="1844"/>
                  </a:lnTo>
                  <a:lnTo>
                    <a:pt x="31" y="2059"/>
                  </a:lnTo>
                  <a:lnTo>
                    <a:pt x="62" y="2244"/>
                  </a:lnTo>
                  <a:lnTo>
                    <a:pt x="154" y="2582"/>
                  </a:lnTo>
                  <a:lnTo>
                    <a:pt x="338" y="2889"/>
                  </a:lnTo>
                  <a:lnTo>
                    <a:pt x="553" y="3165"/>
                  </a:lnTo>
                  <a:lnTo>
                    <a:pt x="830" y="3380"/>
                  </a:lnTo>
                  <a:lnTo>
                    <a:pt x="1137" y="3565"/>
                  </a:lnTo>
                  <a:lnTo>
                    <a:pt x="1506" y="3688"/>
                  </a:lnTo>
                  <a:lnTo>
                    <a:pt x="1690" y="3688"/>
                  </a:lnTo>
                  <a:lnTo>
                    <a:pt x="1875" y="3718"/>
                  </a:lnTo>
                  <a:lnTo>
                    <a:pt x="2059" y="3688"/>
                  </a:lnTo>
                  <a:lnTo>
                    <a:pt x="2243" y="3688"/>
                  </a:lnTo>
                  <a:lnTo>
                    <a:pt x="2581" y="3565"/>
                  </a:lnTo>
                  <a:lnTo>
                    <a:pt x="2919" y="3380"/>
                  </a:lnTo>
                  <a:lnTo>
                    <a:pt x="3165" y="3165"/>
                  </a:lnTo>
                  <a:lnTo>
                    <a:pt x="3411" y="2889"/>
                  </a:lnTo>
                  <a:lnTo>
                    <a:pt x="3565" y="2582"/>
                  </a:lnTo>
                  <a:lnTo>
                    <a:pt x="3687" y="2244"/>
                  </a:lnTo>
                  <a:lnTo>
                    <a:pt x="3718" y="2059"/>
                  </a:lnTo>
                  <a:lnTo>
                    <a:pt x="3718" y="1844"/>
                  </a:lnTo>
                  <a:lnTo>
                    <a:pt x="3718" y="1660"/>
                  </a:lnTo>
                  <a:lnTo>
                    <a:pt x="3687" y="1475"/>
                  </a:lnTo>
                  <a:lnTo>
                    <a:pt x="3565" y="1137"/>
                  </a:lnTo>
                  <a:lnTo>
                    <a:pt x="3411" y="830"/>
                  </a:lnTo>
                  <a:lnTo>
                    <a:pt x="3165" y="554"/>
                  </a:lnTo>
                  <a:lnTo>
                    <a:pt x="2919" y="308"/>
                  </a:lnTo>
                  <a:lnTo>
                    <a:pt x="2581" y="154"/>
                  </a:lnTo>
                  <a:lnTo>
                    <a:pt x="2243" y="31"/>
                  </a:lnTo>
                  <a:lnTo>
                    <a:pt x="205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p:nvPr/>
          </p:nvSpPr>
          <p:spPr>
            <a:xfrm>
              <a:off x="5388278" y="4126835"/>
              <a:ext cx="161498" cy="159032"/>
            </a:xfrm>
            <a:custGeom>
              <a:avLst/>
              <a:gdLst/>
              <a:ahLst/>
              <a:cxnLst/>
              <a:rect l="l" t="t" r="r" b="b"/>
              <a:pathLst>
                <a:path w="2091" h="2059" extrusionOk="0">
                  <a:moveTo>
                    <a:pt x="831" y="0"/>
                  </a:moveTo>
                  <a:lnTo>
                    <a:pt x="646" y="62"/>
                  </a:lnTo>
                  <a:lnTo>
                    <a:pt x="462" y="154"/>
                  </a:lnTo>
                  <a:lnTo>
                    <a:pt x="308" y="307"/>
                  </a:lnTo>
                  <a:lnTo>
                    <a:pt x="185" y="430"/>
                  </a:lnTo>
                  <a:lnTo>
                    <a:pt x="93" y="615"/>
                  </a:lnTo>
                  <a:lnTo>
                    <a:pt x="32" y="830"/>
                  </a:lnTo>
                  <a:lnTo>
                    <a:pt x="1" y="1014"/>
                  </a:lnTo>
                  <a:lnTo>
                    <a:pt x="32" y="1229"/>
                  </a:lnTo>
                  <a:lnTo>
                    <a:pt x="93" y="1444"/>
                  </a:lnTo>
                  <a:lnTo>
                    <a:pt x="185" y="1598"/>
                  </a:lnTo>
                  <a:lnTo>
                    <a:pt x="308" y="1752"/>
                  </a:lnTo>
                  <a:lnTo>
                    <a:pt x="462" y="1874"/>
                  </a:lnTo>
                  <a:lnTo>
                    <a:pt x="646" y="1967"/>
                  </a:lnTo>
                  <a:lnTo>
                    <a:pt x="831" y="2028"/>
                  </a:lnTo>
                  <a:lnTo>
                    <a:pt x="1046" y="2059"/>
                  </a:lnTo>
                  <a:lnTo>
                    <a:pt x="1261" y="2028"/>
                  </a:lnTo>
                  <a:lnTo>
                    <a:pt x="1445" y="1967"/>
                  </a:lnTo>
                  <a:lnTo>
                    <a:pt x="1629" y="1874"/>
                  </a:lnTo>
                  <a:lnTo>
                    <a:pt x="1783" y="1752"/>
                  </a:lnTo>
                  <a:lnTo>
                    <a:pt x="1906" y="1598"/>
                  </a:lnTo>
                  <a:lnTo>
                    <a:pt x="1998" y="1444"/>
                  </a:lnTo>
                  <a:lnTo>
                    <a:pt x="2060" y="1229"/>
                  </a:lnTo>
                  <a:lnTo>
                    <a:pt x="2090" y="1014"/>
                  </a:lnTo>
                  <a:lnTo>
                    <a:pt x="2060" y="830"/>
                  </a:lnTo>
                  <a:lnTo>
                    <a:pt x="1998" y="615"/>
                  </a:lnTo>
                  <a:lnTo>
                    <a:pt x="1906" y="430"/>
                  </a:lnTo>
                  <a:lnTo>
                    <a:pt x="1783" y="307"/>
                  </a:lnTo>
                  <a:lnTo>
                    <a:pt x="1629" y="154"/>
                  </a:lnTo>
                  <a:lnTo>
                    <a:pt x="1445" y="62"/>
                  </a:lnTo>
                  <a:lnTo>
                    <a:pt x="126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p:cNvSpPr/>
            <p:nvPr/>
          </p:nvSpPr>
          <p:spPr>
            <a:xfrm>
              <a:off x="3103002" y="3616603"/>
              <a:ext cx="121104" cy="16683"/>
            </a:xfrm>
            <a:custGeom>
              <a:avLst/>
              <a:gdLst/>
              <a:ahLst/>
              <a:cxnLst/>
              <a:rect l="l" t="t" r="r" b="b"/>
              <a:pathLst>
                <a:path w="1568" h="216" extrusionOk="0">
                  <a:moveTo>
                    <a:pt x="154" y="0"/>
                  </a:moveTo>
                  <a:lnTo>
                    <a:pt x="61" y="31"/>
                  </a:lnTo>
                  <a:lnTo>
                    <a:pt x="31" y="62"/>
                  </a:lnTo>
                  <a:lnTo>
                    <a:pt x="0" y="92"/>
                  </a:lnTo>
                  <a:lnTo>
                    <a:pt x="0" y="154"/>
                  </a:lnTo>
                  <a:lnTo>
                    <a:pt x="31" y="184"/>
                  </a:lnTo>
                  <a:lnTo>
                    <a:pt x="61" y="184"/>
                  </a:lnTo>
                  <a:lnTo>
                    <a:pt x="123" y="215"/>
                  </a:lnTo>
                  <a:lnTo>
                    <a:pt x="1413" y="215"/>
                  </a:lnTo>
                  <a:lnTo>
                    <a:pt x="1475" y="184"/>
                  </a:lnTo>
                  <a:lnTo>
                    <a:pt x="1506" y="184"/>
                  </a:lnTo>
                  <a:lnTo>
                    <a:pt x="1536" y="154"/>
                  </a:lnTo>
                  <a:lnTo>
                    <a:pt x="1567" y="92"/>
                  </a:lnTo>
                  <a:lnTo>
                    <a:pt x="1536" y="62"/>
                  </a:lnTo>
                  <a:lnTo>
                    <a:pt x="1506" y="31"/>
                  </a:lnTo>
                  <a:lnTo>
                    <a:pt x="1475"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p:cNvSpPr/>
            <p:nvPr/>
          </p:nvSpPr>
          <p:spPr>
            <a:xfrm>
              <a:off x="5699155" y="3725740"/>
              <a:ext cx="61788" cy="54684"/>
            </a:xfrm>
            <a:custGeom>
              <a:avLst/>
              <a:gdLst/>
              <a:ahLst/>
              <a:cxnLst/>
              <a:rect l="l" t="t" r="r" b="b"/>
              <a:pathLst>
                <a:path w="800" h="708" extrusionOk="0">
                  <a:moveTo>
                    <a:pt x="339" y="1"/>
                  </a:moveTo>
                  <a:lnTo>
                    <a:pt x="155" y="62"/>
                  </a:lnTo>
                  <a:lnTo>
                    <a:pt x="32" y="154"/>
                  </a:lnTo>
                  <a:lnTo>
                    <a:pt x="1" y="246"/>
                  </a:lnTo>
                  <a:lnTo>
                    <a:pt x="1" y="369"/>
                  </a:lnTo>
                  <a:lnTo>
                    <a:pt x="62" y="492"/>
                  </a:lnTo>
                  <a:lnTo>
                    <a:pt x="185" y="615"/>
                  </a:lnTo>
                  <a:lnTo>
                    <a:pt x="339" y="707"/>
                  </a:lnTo>
                  <a:lnTo>
                    <a:pt x="370" y="615"/>
                  </a:lnTo>
                  <a:lnTo>
                    <a:pt x="431" y="431"/>
                  </a:lnTo>
                  <a:lnTo>
                    <a:pt x="523" y="246"/>
                  </a:lnTo>
                  <a:lnTo>
                    <a:pt x="646" y="123"/>
                  </a:lnTo>
                  <a:lnTo>
                    <a:pt x="80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p:cNvSpPr/>
            <p:nvPr/>
          </p:nvSpPr>
          <p:spPr>
            <a:xfrm>
              <a:off x="5699155" y="3725740"/>
              <a:ext cx="61788" cy="54684"/>
            </a:xfrm>
            <a:custGeom>
              <a:avLst/>
              <a:gdLst/>
              <a:ahLst/>
              <a:cxnLst/>
              <a:rect l="l" t="t" r="r" b="b"/>
              <a:pathLst>
                <a:path w="800" h="708" fill="none" extrusionOk="0">
                  <a:moveTo>
                    <a:pt x="554" y="1"/>
                  </a:moveTo>
                  <a:lnTo>
                    <a:pt x="554" y="1"/>
                  </a:lnTo>
                  <a:lnTo>
                    <a:pt x="339" y="1"/>
                  </a:lnTo>
                  <a:lnTo>
                    <a:pt x="155" y="62"/>
                  </a:lnTo>
                  <a:lnTo>
                    <a:pt x="32" y="154"/>
                  </a:lnTo>
                  <a:lnTo>
                    <a:pt x="1" y="246"/>
                  </a:lnTo>
                  <a:lnTo>
                    <a:pt x="1" y="246"/>
                  </a:lnTo>
                  <a:lnTo>
                    <a:pt x="1" y="369"/>
                  </a:lnTo>
                  <a:lnTo>
                    <a:pt x="62" y="492"/>
                  </a:lnTo>
                  <a:lnTo>
                    <a:pt x="185" y="615"/>
                  </a:lnTo>
                  <a:lnTo>
                    <a:pt x="339" y="707"/>
                  </a:lnTo>
                  <a:lnTo>
                    <a:pt x="339" y="707"/>
                  </a:lnTo>
                  <a:lnTo>
                    <a:pt x="370" y="615"/>
                  </a:lnTo>
                  <a:lnTo>
                    <a:pt x="370" y="615"/>
                  </a:lnTo>
                  <a:lnTo>
                    <a:pt x="370" y="615"/>
                  </a:lnTo>
                  <a:lnTo>
                    <a:pt x="431" y="431"/>
                  </a:lnTo>
                  <a:lnTo>
                    <a:pt x="523" y="246"/>
                  </a:lnTo>
                  <a:lnTo>
                    <a:pt x="646" y="123"/>
                  </a:lnTo>
                  <a:lnTo>
                    <a:pt x="800" y="1"/>
                  </a:lnTo>
                  <a:lnTo>
                    <a:pt x="800" y="1"/>
                  </a:lnTo>
                  <a:lnTo>
                    <a:pt x="5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5725261" y="3773241"/>
              <a:ext cx="28577" cy="16683"/>
            </a:xfrm>
            <a:custGeom>
              <a:avLst/>
              <a:gdLst/>
              <a:ahLst/>
              <a:cxnLst/>
              <a:rect l="l" t="t" r="r" b="b"/>
              <a:pathLst>
                <a:path w="370" h="216" extrusionOk="0">
                  <a:moveTo>
                    <a:pt x="32" y="0"/>
                  </a:moveTo>
                  <a:lnTo>
                    <a:pt x="1" y="92"/>
                  </a:lnTo>
                  <a:lnTo>
                    <a:pt x="155" y="154"/>
                  </a:lnTo>
                  <a:lnTo>
                    <a:pt x="308" y="184"/>
                  </a:lnTo>
                  <a:lnTo>
                    <a:pt x="370" y="215"/>
                  </a:lnTo>
                  <a:lnTo>
                    <a:pt x="370" y="184"/>
                  </a:lnTo>
                  <a:lnTo>
                    <a:pt x="370" y="123"/>
                  </a:lnTo>
                  <a:lnTo>
                    <a:pt x="308" y="61"/>
                  </a:lnTo>
                  <a:lnTo>
                    <a:pt x="185" y="0"/>
                  </a:lnTo>
                  <a:close/>
                </a:path>
              </a:pathLst>
            </a:custGeom>
            <a:solidFill>
              <a:srgbClr val="BAB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5725261" y="3773241"/>
              <a:ext cx="28577" cy="16683"/>
            </a:xfrm>
            <a:custGeom>
              <a:avLst/>
              <a:gdLst/>
              <a:ahLst/>
              <a:cxnLst/>
              <a:rect l="l" t="t" r="r" b="b"/>
              <a:pathLst>
                <a:path w="370" h="216" fill="none" extrusionOk="0">
                  <a:moveTo>
                    <a:pt x="32" y="0"/>
                  </a:moveTo>
                  <a:lnTo>
                    <a:pt x="32" y="0"/>
                  </a:lnTo>
                  <a:lnTo>
                    <a:pt x="1" y="92"/>
                  </a:lnTo>
                  <a:lnTo>
                    <a:pt x="1" y="92"/>
                  </a:lnTo>
                  <a:lnTo>
                    <a:pt x="155" y="154"/>
                  </a:lnTo>
                  <a:lnTo>
                    <a:pt x="308" y="184"/>
                  </a:lnTo>
                  <a:lnTo>
                    <a:pt x="308" y="184"/>
                  </a:lnTo>
                  <a:lnTo>
                    <a:pt x="370" y="215"/>
                  </a:lnTo>
                  <a:lnTo>
                    <a:pt x="370" y="215"/>
                  </a:lnTo>
                  <a:lnTo>
                    <a:pt x="370" y="184"/>
                  </a:lnTo>
                  <a:lnTo>
                    <a:pt x="370" y="184"/>
                  </a:lnTo>
                  <a:lnTo>
                    <a:pt x="370" y="123"/>
                  </a:lnTo>
                  <a:lnTo>
                    <a:pt x="308" y="61"/>
                  </a:lnTo>
                  <a:lnTo>
                    <a:pt x="185" y="0"/>
                  </a:lnTo>
                  <a:lnTo>
                    <a:pt x="32" y="0"/>
                  </a:lnTo>
                  <a:lnTo>
                    <a:pt x="32" y="0"/>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3523015" y="3170401"/>
              <a:ext cx="230238" cy="85502"/>
            </a:xfrm>
            <a:custGeom>
              <a:avLst/>
              <a:gdLst/>
              <a:ahLst/>
              <a:cxnLst/>
              <a:rect l="l" t="t" r="r" b="b"/>
              <a:pathLst>
                <a:path w="2981" h="1107" extrusionOk="0">
                  <a:moveTo>
                    <a:pt x="2981" y="1"/>
                  </a:moveTo>
                  <a:lnTo>
                    <a:pt x="1567" y="124"/>
                  </a:lnTo>
                  <a:lnTo>
                    <a:pt x="554" y="216"/>
                  </a:lnTo>
                  <a:lnTo>
                    <a:pt x="431" y="216"/>
                  </a:lnTo>
                  <a:lnTo>
                    <a:pt x="308" y="246"/>
                  </a:lnTo>
                  <a:lnTo>
                    <a:pt x="246" y="308"/>
                  </a:lnTo>
                  <a:lnTo>
                    <a:pt x="154" y="369"/>
                  </a:lnTo>
                  <a:lnTo>
                    <a:pt x="93" y="492"/>
                  </a:lnTo>
                  <a:lnTo>
                    <a:pt x="31" y="646"/>
                  </a:lnTo>
                  <a:lnTo>
                    <a:pt x="0" y="861"/>
                  </a:lnTo>
                  <a:lnTo>
                    <a:pt x="0" y="1107"/>
                  </a:lnTo>
                  <a:lnTo>
                    <a:pt x="185" y="984"/>
                  </a:lnTo>
                  <a:lnTo>
                    <a:pt x="461" y="830"/>
                  </a:lnTo>
                  <a:lnTo>
                    <a:pt x="1199" y="523"/>
                  </a:lnTo>
                  <a:lnTo>
                    <a:pt x="2090" y="216"/>
                  </a:lnTo>
                  <a:lnTo>
                    <a:pt x="2520" y="93"/>
                  </a:lnTo>
                  <a:lnTo>
                    <a:pt x="2981"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3041290" y="4008121"/>
              <a:ext cx="230238" cy="33367"/>
            </a:xfrm>
            <a:custGeom>
              <a:avLst/>
              <a:gdLst/>
              <a:ahLst/>
              <a:cxnLst/>
              <a:rect l="l" t="t" r="r" b="b"/>
              <a:pathLst>
                <a:path w="2981" h="432" extrusionOk="0">
                  <a:moveTo>
                    <a:pt x="215" y="1"/>
                  </a:moveTo>
                  <a:lnTo>
                    <a:pt x="154" y="32"/>
                  </a:lnTo>
                  <a:lnTo>
                    <a:pt x="62" y="62"/>
                  </a:lnTo>
                  <a:lnTo>
                    <a:pt x="31" y="124"/>
                  </a:lnTo>
                  <a:lnTo>
                    <a:pt x="0" y="216"/>
                  </a:lnTo>
                  <a:lnTo>
                    <a:pt x="31" y="308"/>
                  </a:lnTo>
                  <a:lnTo>
                    <a:pt x="62" y="370"/>
                  </a:lnTo>
                  <a:lnTo>
                    <a:pt x="154" y="431"/>
                  </a:lnTo>
                  <a:lnTo>
                    <a:pt x="2858" y="431"/>
                  </a:lnTo>
                  <a:lnTo>
                    <a:pt x="2919" y="370"/>
                  </a:lnTo>
                  <a:lnTo>
                    <a:pt x="2950" y="308"/>
                  </a:lnTo>
                  <a:lnTo>
                    <a:pt x="2981" y="216"/>
                  </a:lnTo>
                  <a:lnTo>
                    <a:pt x="2950" y="124"/>
                  </a:lnTo>
                  <a:lnTo>
                    <a:pt x="2919" y="62"/>
                  </a:lnTo>
                  <a:lnTo>
                    <a:pt x="2858" y="32"/>
                  </a:lnTo>
                  <a:lnTo>
                    <a:pt x="2765"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5810762" y="4041410"/>
              <a:ext cx="249237" cy="23789"/>
            </a:xfrm>
            <a:custGeom>
              <a:avLst/>
              <a:gdLst/>
              <a:ahLst/>
              <a:cxnLst/>
              <a:rect l="l" t="t" r="r" b="b"/>
              <a:pathLst>
                <a:path w="3227" h="308" extrusionOk="0">
                  <a:moveTo>
                    <a:pt x="92" y="0"/>
                  </a:moveTo>
                  <a:lnTo>
                    <a:pt x="62" y="31"/>
                  </a:lnTo>
                  <a:lnTo>
                    <a:pt x="0" y="92"/>
                  </a:lnTo>
                  <a:lnTo>
                    <a:pt x="0" y="154"/>
                  </a:lnTo>
                  <a:lnTo>
                    <a:pt x="0" y="215"/>
                  </a:lnTo>
                  <a:lnTo>
                    <a:pt x="62" y="277"/>
                  </a:lnTo>
                  <a:lnTo>
                    <a:pt x="92" y="307"/>
                  </a:lnTo>
                  <a:lnTo>
                    <a:pt x="3134" y="307"/>
                  </a:lnTo>
                  <a:lnTo>
                    <a:pt x="3196" y="277"/>
                  </a:lnTo>
                  <a:lnTo>
                    <a:pt x="3226" y="215"/>
                  </a:lnTo>
                  <a:lnTo>
                    <a:pt x="3226" y="154"/>
                  </a:lnTo>
                  <a:lnTo>
                    <a:pt x="3226" y="92"/>
                  </a:lnTo>
                  <a:lnTo>
                    <a:pt x="3196" y="31"/>
                  </a:lnTo>
                  <a:lnTo>
                    <a:pt x="3134"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4742812" y="2804912"/>
              <a:ext cx="111605" cy="109291"/>
            </a:xfrm>
            <a:custGeom>
              <a:avLst/>
              <a:gdLst/>
              <a:ahLst/>
              <a:cxnLst/>
              <a:rect l="l" t="t" r="r" b="b"/>
              <a:pathLst>
                <a:path w="1445" h="1415" extrusionOk="0">
                  <a:moveTo>
                    <a:pt x="707" y="277"/>
                  </a:moveTo>
                  <a:lnTo>
                    <a:pt x="892" y="308"/>
                  </a:lnTo>
                  <a:lnTo>
                    <a:pt x="1014" y="400"/>
                  </a:lnTo>
                  <a:lnTo>
                    <a:pt x="1107" y="554"/>
                  </a:lnTo>
                  <a:lnTo>
                    <a:pt x="1137" y="708"/>
                  </a:lnTo>
                  <a:lnTo>
                    <a:pt x="1107" y="892"/>
                  </a:lnTo>
                  <a:lnTo>
                    <a:pt x="1014" y="1015"/>
                  </a:lnTo>
                  <a:lnTo>
                    <a:pt x="892" y="1107"/>
                  </a:lnTo>
                  <a:lnTo>
                    <a:pt x="707" y="1138"/>
                  </a:lnTo>
                  <a:lnTo>
                    <a:pt x="554" y="1107"/>
                  </a:lnTo>
                  <a:lnTo>
                    <a:pt x="400" y="1015"/>
                  </a:lnTo>
                  <a:lnTo>
                    <a:pt x="308" y="892"/>
                  </a:lnTo>
                  <a:lnTo>
                    <a:pt x="277" y="708"/>
                  </a:lnTo>
                  <a:lnTo>
                    <a:pt x="308" y="554"/>
                  </a:lnTo>
                  <a:lnTo>
                    <a:pt x="400" y="400"/>
                  </a:lnTo>
                  <a:lnTo>
                    <a:pt x="554" y="308"/>
                  </a:lnTo>
                  <a:lnTo>
                    <a:pt x="707" y="277"/>
                  </a:lnTo>
                  <a:close/>
                  <a:moveTo>
                    <a:pt x="584" y="1"/>
                  </a:moveTo>
                  <a:lnTo>
                    <a:pt x="431" y="32"/>
                  </a:lnTo>
                  <a:lnTo>
                    <a:pt x="308" y="124"/>
                  </a:lnTo>
                  <a:lnTo>
                    <a:pt x="216" y="185"/>
                  </a:lnTo>
                  <a:lnTo>
                    <a:pt x="123" y="308"/>
                  </a:lnTo>
                  <a:lnTo>
                    <a:pt x="62" y="431"/>
                  </a:lnTo>
                  <a:lnTo>
                    <a:pt x="1" y="554"/>
                  </a:lnTo>
                  <a:lnTo>
                    <a:pt x="1" y="708"/>
                  </a:lnTo>
                  <a:lnTo>
                    <a:pt x="1" y="861"/>
                  </a:lnTo>
                  <a:lnTo>
                    <a:pt x="62" y="984"/>
                  </a:lnTo>
                  <a:lnTo>
                    <a:pt x="123" y="1107"/>
                  </a:lnTo>
                  <a:lnTo>
                    <a:pt x="216" y="1230"/>
                  </a:lnTo>
                  <a:lnTo>
                    <a:pt x="308" y="1291"/>
                  </a:lnTo>
                  <a:lnTo>
                    <a:pt x="431" y="1384"/>
                  </a:lnTo>
                  <a:lnTo>
                    <a:pt x="584" y="1414"/>
                  </a:lnTo>
                  <a:lnTo>
                    <a:pt x="861" y="1414"/>
                  </a:lnTo>
                  <a:lnTo>
                    <a:pt x="984" y="1384"/>
                  </a:lnTo>
                  <a:lnTo>
                    <a:pt x="1107" y="1291"/>
                  </a:lnTo>
                  <a:lnTo>
                    <a:pt x="1230" y="1230"/>
                  </a:lnTo>
                  <a:lnTo>
                    <a:pt x="1322" y="1107"/>
                  </a:lnTo>
                  <a:lnTo>
                    <a:pt x="1383" y="984"/>
                  </a:lnTo>
                  <a:lnTo>
                    <a:pt x="1414" y="861"/>
                  </a:lnTo>
                  <a:lnTo>
                    <a:pt x="1445" y="708"/>
                  </a:lnTo>
                  <a:lnTo>
                    <a:pt x="1414" y="554"/>
                  </a:lnTo>
                  <a:lnTo>
                    <a:pt x="1383" y="431"/>
                  </a:lnTo>
                  <a:lnTo>
                    <a:pt x="1322" y="308"/>
                  </a:lnTo>
                  <a:lnTo>
                    <a:pt x="1230" y="185"/>
                  </a:lnTo>
                  <a:lnTo>
                    <a:pt x="1107" y="124"/>
                  </a:lnTo>
                  <a:lnTo>
                    <a:pt x="984" y="32"/>
                  </a:lnTo>
                  <a:lnTo>
                    <a:pt x="861" y="1"/>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a:off x="4854342" y="2859519"/>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4742812" y="2804912"/>
              <a:ext cx="111605" cy="109291"/>
            </a:xfrm>
            <a:custGeom>
              <a:avLst/>
              <a:gdLst/>
              <a:ahLst/>
              <a:cxnLst/>
              <a:rect l="l" t="t" r="r" b="b"/>
              <a:pathLst>
                <a:path w="1445" h="1415" fill="none" extrusionOk="0">
                  <a:moveTo>
                    <a:pt x="707" y="1"/>
                  </a:moveTo>
                  <a:lnTo>
                    <a:pt x="707" y="1"/>
                  </a:lnTo>
                  <a:lnTo>
                    <a:pt x="584" y="1"/>
                  </a:lnTo>
                  <a:lnTo>
                    <a:pt x="431" y="32"/>
                  </a:lnTo>
                  <a:lnTo>
                    <a:pt x="308" y="124"/>
                  </a:lnTo>
                  <a:lnTo>
                    <a:pt x="216" y="185"/>
                  </a:lnTo>
                  <a:lnTo>
                    <a:pt x="123" y="308"/>
                  </a:lnTo>
                  <a:lnTo>
                    <a:pt x="62" y="431"/>
                  </a:lnTo>
                  <a:lnTo>
                    <a:pt x="1" y="554"/>
                  </a:lnTo>
                  <a:lnTo>
                    <a:pt x="1" y="708"/>
                  </a:lnTo>
                  <a:lnTo>
                    <a:pt x="1" y="708"/>
                  </a:lnTo>
                  <a:lnTo>
                    <a:pt x="1" y="861"/>
                  </a:lnTo>
                  <a:lnTo>
                    <a:pt x="62" y="984"/>
                  </a:lnTo>
                  <a:lnTo>
                    <a:pt x="123" y="1107"/>
                  </a:lnTo>
                  <a:lnTo>
                    <a:pt x="216" y="1230"/>
                  </a:lnTo>
                  <a:lnTo>
                    <a:pt x="308" y="1291"/>
                  </a:lnTo>
                  <a:lnTo>
                    <a:pt x="431" y="1384"/>
                  </a:lnTo>
                  <a:lnTo>
                    <a:pt x="584" y="1414"/>
                  </a:lnTo>
                  <a:lnTo>
                    <a:pt x="707" y="1414"/>
                  </a:lnTo>
                  <a:lnTo>
                    <a:pt x="707" y="1414"/>
                  </a:lnTo>
                  <a:lnTo>
                    <a:pt x="861" y="1414"/>
                  </a:lnTo>
                  <a:lnTo>
                    <a:pt x="984" y="1384"/>
                  </a:lnTo>
                  <a:lnTo>
                    <a:pt x="1107" y="1291"/>
                  </a:lnTo>
                  <a:lnTo>
                    <a:pt x="1230" y="1230"/>
                  </a:lnTo>
                  <a:lnTo>
                    <a:pt x="1322" y="1107"/>
                  </a:lnTo>
                  <a:lnTo>
                    <a:pt x="1383" y="984"/>
                  </a:lnTo>
                  <a:lnTo>
                    <a:pt x="1414" y="861"/>
                  </a:lnTo>
                  <a:lnTo>
                    <a:pt x="1445" y="708"/>
                  </a:lnTo>
                  <a:lnTo>
                    <a:pt x="1291" y="708"/>
                  </a:lnTo>
                  <a:lnTo>
                    <a:pt x="1137" y="708"/>
                  </a:lnTo>
                  <a:lnTo>
                    <a:pt x="1137" y="708"/>
                  </a:lnTo>
                  <a:lnTo>
                    <a:pt x="1107" y="892"/>
                  </a:lnTo>
                  <a:lnTo>
                    <a:pt x="1014" y="1015"/>
                  </a:lnTo>
                  <a:lnTo>
                    <a:pt x="892" y="1107"/>
                  </a:lnTo>
                  <a:lnTo>
                    <a:pt x="707" y="1138"/>
                  </a:lnTo>
                  <a:lnTo>
                    <a:pt x="707" y="1138"/>
                  </a:lnTo>
                  <a:lnTo>
                    <a:pt x="554" y="1107"/>
                  </a:lnTo>
                  <a:lnTo>
                    <a:pt x="400" y="1015"/>
                  </a:lnTo>
                  <a:lnTo>
                    <a:pt x="308" y="892"/>
                  </a:lnTo>
                  <a:lnTo>
                    <a:pt x="277" y="708"/>
                  </a:lnTo>
                  <a:lnTo>
                    <a:pt x="277" y="708"/>
                  </a:lnTo>
                  <a:lnTo>
                    <a:pt x="308" y="554"/>
                  </a:lnTo>
                  <a:lnTo>
                    <a:pt x="400" y="400"/>
                  </a:lnTo>
                  <a:lnTo>
                    <a:pt x="554" y="308"/>
                  </a:lnTo>
                  <a:lnTo>
                    <a:pt x="707" y="277"/>
                  </a:lnTo>
                  <a:lnTo>
                    <a:pt x="707" y="277"/>
                  </a:lnTo>
                  <a:lnTo>
                    <a:pt x="892" y="308"/>
                  </a:lnTo>
                  <a:lnTo>
                    <a:pt x="1014" y="400"/>
                  </a:lnTo>
                  <a:lnTo>
                    <a:pt x="1107" y="554"/>
                  </a:lnTo>
                  <a:lnTo>
                    <a:pt x="1137" y="708"/>
                  </a:lnTo>
                  <a:lnTo>
                    <a:pt x="1291" y="708"/>
                  </a:lnTo>
                  <a:lnTo>
                    <a:pt x="1445" y="708"/>
                  </a:lnTo>
                  <a:lnTo>
                    <a:pt x="1445" y="708"/>
                  </a:lnTo>
                  <a:lnTo>
                    <a:pt x="1445" y="708"/>
                  </a:lnTo>
                  <a:lnTo>
                    <a:pt x="1414" y="554"/>
                  </a:lnTo>
                  <a:lnTo>
                    <a:pt x="1383" y="431"/>
                  </a:lnTo>
                  <a:lnTo>
                    <a:pt x="1322" y="308"/>
                  </a:lnTo>
                  <a:lnTo>
                    <a:pt x="1230" y="185"/>
                  </a:lnTo>
                  <a:lnTo>
                    <a:pt x="1107" y="124"/>
                  </a:lnTo>
                  <a:lnTo>
                    <a:pt x="984" y="32"/>
                  </a:lnTo>
                  <a:lnTo>
                    <a:pt x="861" y="1"/>
                  </a:lnTo>
                  <a:lnTo>
                    <a:pt x="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4026134" y="2975839"/>
              <a:ext cx="78394" cy="78396"/>
            </a:xfrm>
            <a:custGeom>
              <a:avLst/>
              <a:gdLst/>
              <a:ahLst/>
              <a:cxnLst/>
              <a:rect l="l" t="t" r="r" b="b"/>
              <a:pathLst>
                <a:path w="1015" h="1015" extrusionOk="0">
                  <a:moveTo>
                    <a:pt x="400" y="0"/>
                  </a:moveTo>
                  <a:lnTo>
                    <a:pt x="308" y="31"/>
                  </a:lnTo>
                  <a:lnTo>
                    <a:pt x="215" y="62"/>
                  </a:lnTo>
                  <a:lnTo>
                    <a:pt x="154" y="123"/>
                  </a:lnTo>
                  <a:lnTo>
                    <a:pt x="93" y="215"/>
                  </a:lnTo>
                  <a:lnTo>
                    <a:pt x="31" y="307"/>
                  </a:lnTo>
                  <a:lnTo>
                    <a:pt x="0" y="400"/>
                  </a:lnTo>
                  <a:lnTo>
                    <a:pt x="0" y="492"/>
                  </a:lnTo>
                  <a:lnTo>
                    <a:pt x="0" y="615"/>
                  </a:lnTo>
                  <a:lnTo>
                    <a:pt x="31" y="707"/>
                  </a:lnTo>
                  <a:lnTo>
                    <a:pt x="93" y="799"/>
                  </a:lnTo>
                  <a:lnTo>
                    <a:pt x="154" y="860"/>
                  </a:lnTo>
                  <a:lnTo>
                    <a:pt x="215" y="922"/>
                  </a:lnTo>
                  <a:lnTo>
                    <a:pt x="308" y="983"/>
                  </a:lnTo>
                  <a:lnTo>
                    <a:pt x="400" y="1014"/>
                  </a:lnTo>
                  <a:lnTo>
                    <a:pt x="615" y="1014"/>
                  </a:lnTo>
                  <a:lnTo>
                    <a:pt x="707" y="983"/>
                  </a:lnTo>
                  <a:lnTo>
                    <a:pt x="799" y="922"/>
                  </a:lnTo>
                  <a:lnTo>
                    <a:pt x="861" y="860"/>
                  </a:lnTo>
                  <a:lnTo>
                    <a:pt x="922" y="799"/>
                  </a:lnTo>
                  <a:lnTo>
                    <a:pt x="984" y="707"/>
                  </a:lnTo>
                  <a:lnTo>
                    <a:pt x="1014" y="615"/>
                  </a:lnTo>
                  <a:lnTo>
                    <a:pt x="1014" y="492"/>
                  </a:lnTo>
                  <a:lnTo>
                    <a:pt x="1014" y="400"/>
                  </a:lnTo>
                  <a:lnTo>
                    <a:pt x="984" y="307"/>
                  </a:lnTo>
                  <a:lnTo>
                    <a:pt x="922" y="215"/>
                  </a:lnTo>
                  <a:lnTo>
                    <a:pt x="861" y="123"/>
                  </a:lnTo>
                  <a:lnTo>
                    <a:pt x="799" y="62"/>
                  </a:lnTo>
                  <a:lnTo>
                    <a:pt x="707" y="31"/>
                  </a:lnTo>
                  <a:lnTo>
                    <a:pt x="615"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4246799" y="2721881"/>
              <a:ext cx="49971" cy="49895"/>
            </a:xfrm>
            <a:custGeom>
              <a:avLst/>
              <a:gdLst/>
              <a:ahLst/>
              <a:cxnLst/>
              <a:rect l="l" t="t" r="r" b="b"/>
              <a:pathLst>
                <a:path w="647" h="646" extrusionOk="0">
                  <a:moveTo>
                    <a:pt x="339" y="1"/>
                  </a:moveTo>
                  <a:lnTo>
                    <a:pt x="216" y="31"/>
                  </a:lnTo>
                  <a:lnTo>
                    <a:pt x="93" y="93"/>
                  </a:lnTo>
                  <a:lnTo>
                    <a:pt x="32" y="216"/>
                  </a:lnTo>
                  <a:lnTo>
                    <a:pt x="1" y="338"/>
                  </a:lnTo>
                  <a:lnTo>
                    <a:pt x="32" y="461"/>
                  </a:lnTo>
                  <a:lnTo>
                    <a:pt x="93" y="554"/>
                  </a:lnTo>
                  <a:lnTo>
                    <a:pt x="216" y="615"/>
                  </a:lnTo>
                  <a:lnTo>
                    <a:pt x="339" y="646"/>
                  </a:lnTo>
                  <a:lnTo>
                    <a:pt x="462" y="615"/>
                  </a:lnTo>
                  <a:lnTo>
                    <a:pt x="554" y="554"/>
                  </a:lnTo>
                  <a:lnTo>
                    <a:pt x="615" y="461"/>
                  </a:lnTo>
                  <a:lnTo>
                    <a:pt x="646" y="338"/>
                  </a:lnTo>
                  <a:lnTo>
                    <a:pt x="615" y="216"/>
                  </a:lnTo>
                  <a:lnTo>
                    <a:pt x="554" y="93"/>
                  </a:lnTo>
                  <a:lnTo>
                    <a:pt x="462" y="31"/>
                  </a:lnTo>
                  <a:lnTo>
                    <a:pt x="3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a:off x="5822579" y="2747988"/>
              <a:ext cx="45182" cy="42790"/>
            </a:xfrm>
            <a:custGeom>
              <a:avLst/>
              <a:gdLst/>
              <a:ahLst/>
              <a:cxnLst/>
              <a:rect l="l" t="t" r="r" b="b"/>
              <a:pathLst>
                <a:path w="585" h="554" extrusionOk="0">
                  <a:moveTo>
                    <a:pt x="185" y="0"/>
                  </a:moveTo>
                  <a:lnTo>
                    <a:pt x="93" y="62"/>
                  </a:lnTo>
                  <a:lnTo>
                    <a:pt x="31" y="154"/>
                  </a:lnTo>
                  <a:lnTo>
                    <a:pt x="1" y="277"/>
                  </a:lnTo>
                  <a:lnTo>
                    <a:pt x="31" y="400"/>
                  </a:lnTo>
                  <a:lnTo>
                    <a:pt x="93" y="461"/>
                  </a:lnTo>
                  <a:lnTo>
                    <a:pt x="185" y="523"/>
                  </a:lnTo>
                  <a:lnTo>
                    <a:pt x="277" y="554"/>
                  </a:lnTo>
                  <a:lnTo>
                    <a:pt x="400" y="523"/>
                  </a:lnTo>
                  <a:lnTo>
                    <a:pt x="492" y="461"/>
                  </a:lnTo>
                  <a:lnTo>
                    <a:pt x="554" y="400"/>
                  </a:lnTo>
                  <a:lnTo>
                    <a:pt x="585" y="277"/>
                  </a:lnTo>
                  <a:lnTo>
                    <a:pt x="554" y="154"/>
                  </a:lnTo>
                  <a:lnTo>
                    <a:pt x="492" y="62"/>
                  </a:lnTo>
                  <a:lnTo>
                    <a:pt x="400"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4384434" y="2852413"/>
              <a:ext cx="113999" cy="114003"/>
            </a:xfrm>
            <a:custGeom>
              <a:avLst/>
              <a:gdLst/>
              <a:ahLst/>
              <a:cxnLst/>
              <a:rect l="l" t="t" r="r" b="b"/>
              <a:pathLst>
                <a:path w="1476" h="1476" extrusionOk="0">
                  <a:moveTo>
                    <a:pt x="738" y="0"/>
                  </a:moveTo>
                  <a:lnTo>
                    <a:pt x="677" y="31"/>
                  </a:lnTo>
                  <a:lnTo>
                    <a:pt x="615" y="62"/>
                  </a:lnTo>
                  <a:lnTo>
                    <a:pt x="554" y="123"/>
                  </a:lnTo>
                  <a:lnTo>
                    <a:pt x="554" y="216"/>
                  </a:lnTo>
                  <a:lnTo>
                    <a:pt x="554" y="523"/>
                  </a:lnTo>
                  <a:lnTo>
                    <a:pt x="216" y="523"/>
                  </a:lnTo>
                  <a:lnTo>
                    <a:pt x="124" y="553"/>
                  </a:lnTo>
                  <a:lnTo>
                    <a:pt x="62" y="584"/>
                  </a:lnTo>
                  <a:lnTo>
                    <a:pt x="32" y="676"/>
                  </a:lnTo>
                  <a:lnTo>
                    <a:pt x="1" y="738"/>
                  </a:lnTo>
                  <a:lnTo>
                    <a:pt x="32" y="830"/>
                  </a:lnTo>
                  <a:lnTo>
                    <a:pt x="62" y="891"/>
                  </a:lnTo>
                  <a:lnTo>
                    <a:pt x="124" y="922"/>
                  </a:lnTo>
                  <a:lnTo>
                    <a:pt x="216" y="953"/>
                  </a:lnTo>
                  <a:lnTo>
                    <a:pt x="554" y="953"/>
                  </a:lnTo>
                  <a:lnTo>
                    <a:pt x="554" y="1291"/>
                  </a:lnTo>
                  <a:lnTo>
                    <a:pt x="554" y="1352"/>
                  </a:lnTo>
                  <a:lnTo>
                    <a:pt x="615" y="1414"/>
                  </a:lnTo>
                  <a:lnTo>
                    <a:pt x="677" y="1475"/>
                  </a:lnTo>
                  <a:lnTo>
                    <a:pt x="831" y="1475"/>
                  </a:lnTo>
                  <a:lnTo>
                    <a:pt x="892" y="1414"/>
                  </a:lnTo>
                  <a:lnTo>
                    <a:pt x="923" y="1352"/>
                  </a:lnTo>
                  <a:lnTo>
                    <a:pt x="953" y="1291"/>
                  </a:lnTo>
                  <a:lnTo>
                    <a:pt x="953" y="953"/>
                  </a:lnTo>
                  <a:lnTo>
                    <a:pt x="1291" y="953"/>
                  </a:lnTo>
                  <a:lnTo>
                    <a:pt x="1353" y="922"/>
                  </a:lnTo>
                  <a:lnTo>
                    <a:pt x="1414" y="891"/>
                  </a:lnTo>
                  <a:lnTo>
                    <a:pt x="1476" y="830"/>
                  </a:lnTo>
                  <a:lnTo>
                    <a:pt x="1476" y="738"/>
                  </a:lnTo>
                  <a:lnTo>
                    <a:pt x="1476" y="676"/>
                  </a:lnTo>
                  <a:lnTo>
                    <a:pt x="1414" y="584"/>
                  </a:lnTo>
                  <a:lnTo>
                    <a:pt x="1353" y="553"/>
                  </a:lnTo>
                  <a:lnTo>
                    <a:pt x="1291" y="523"/>
                  </a:lnTo>
                  <a:lnTo>
                    <a:pt x="953" y="523"/>
                  </a:lnTo>
                  <a:lnTo>
                    <a:pt x="953" y="216"/>
                  </a:lnTo>
                  <a:lnTo>
                    <a:pt x="923" y="123"/>
                  </a:lnTo>
                  <a:lnTo>
                    <a:pt x="892" y="62"/>
                  </a:lnTo>
                  <a:lnTo>
                    <a:pt x="831" y="31"/>
                  </a:lnTo>
                  <a:lnTo>
                    <a:pt x="738"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a:off x="2642595" y="2532031"/>
              <a:ext cx="97316" cy="99714"/>
            </a:xfrm>
            <a:custGeom>
              <a:avLst/>
              <a:gdLst/>
              <a:ahLst/>
              <a:cxnLst/>
              <a:rect l="l" t="t" r="r" b="b"/>
              <a:pathLst>
                <a:path w="1260" h="1291" extrusionOk="0">
                  <a:moveTo>
                    <a:pt x="615" y="0"/>
                  </a:moveTo>
                  <a:lnTo>
                    <a:pt x="553" y="31"/>
                  </a:lnTo>
                  <a:lnTo>
                    <a:pt x="492" y="62"/>
                  </a:lnTo>
                  <a:lnTo>
                    <a:pt x="461" y="123"/>
                  </a:lnTo>
                  <a:lnTo>
                    <a:pt x="430" y="185"/>
                  </a:lnTo>
                  <a:lnTo>
                    <a:pt x="430" y="461"/>
                  </a:lnTo>
                  <a:lnTo>
                    <a:pt x="154" y="461"/>
                  </a:lnTo>
                  <a:lnTo>
                    <a:pt x="92" y="492"/>
                  </a:lnTo>
                  <a:lnTo>
                    <a:pt x="31" y="523"/>
                  </a:lnTo>
                  <a:lnTo>
                    <a:pt x="0" y="584"/>
                  </a:lnTo>
                  <a:lnTo>
                    <a:pt x="0" y="646"/>
                  </a:lnTo>
                  <a:lnTo>
                    <a:pt x="0" y="707"/>
                  </a:lnTo>
                  <a:lnTo>
                    <a:pt x="31" y="769"/>
                  </a:lnTo>
                  <a:lnTo>
                    <a:pt x="92" y="799"/>
                  </a:lnTo>
                  <a:lnTo>
                    <a:pt x="154" y="830"/>
                  </a:lnTo>
                  <a:lnTo>
                    <a:pt x="430" y="830"/>
                  </a:lnTo>
                  <a:lnTo>
                    <a:pt x="430" y="1107"/>
                  </a:lnTo>
                  <a:lnTo>
                    <a:pt x="461" y="1168"/>
                  </a:lnTo>
                  <a:lnTo>
                    <a:pt x="492" y="1229"/>
                  </a:lnTo>
                  <a:lnTo>
                    <a:pt x="553" y="1260"/>
                  </a:lnTo>
                  <a:lnTo>
                    <a:pt x="615" y="1291"/>
                  </a:lnTo>
                  <a:lnTo>
                    <a:pt x="676" y="1260"/>
                  </a:lnTo>
                  <a:lnTo>
                    <a:pt x="738" y="1229"/>
                  </a:lnTo>
                  <a:lnTo>
                    <a:pt x="768" y="1168"/>
                  </a:lnTo>
                  <a:lnTo>
                    <a:pt x="799" y="1107"/>
                  </a:lnTo>
                  <a:lnTo>
                    <a:pt x="799" y="830"/>
                  </a:lnTo>
                  <a:lnTo>
                    <a:pt x="1076" y="830"/>
                  </a:lnTo>
                  <a:lnTo>
                    <a:pt x="1137" y="799"/>
                  </a:lnTo>
                  <a:lnTo>
                    <a:pt x="1199" y="769"/>
                  </a:lnTo>
                  <a:lnTo>
                    <a:pt x="1229" y="707"/>
                  </a:lnTo>
                  <a:lnTo>
                    <a:pt x="1260" y="646"/>
                  </a:lnTo>
                  <a:lnTo>
                    <a:pt x="1229" y="584"/>
                  </a:lnTo>
                  <a:lnTo>
                    <a:pt x="1199" y="523"/>
                  </a:lnTo>
                  <a:lnTo>
                    <a:pt x="1137" y="492"/>
                  </a:lnTo>
                  <a:lnTo>
                    <a:pt x="1076" y="461"/>
                  </a:lnTo>
                  <a:lnTo>
                    <a:pt x="799" y="461"/>
                  </a:lnTo>
                  <a:lnTo>
                    <a:pt x="799" y="185"/>
                  </a:lnTo>
                  <a:lnTo>
                    <a:pt x="768" y="123"/>
                  </a:lnTo>
                  <a:lnTo>
                    <a:pt x="738" y="62"/>
                  </a:lnTo>
                  <a:lnTo>
                    <a:pt x="676" y="31"/>
                  </a:lnTo>
                  <a:lnTo>
                    <a:pt x="6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2"/>
            <p:cNvSpPr/>
            <p:nvPr/>
          </p:nvSpPr>
          <p:spPr>
            <a:xfrm>
              <a:off x="4313299" y="3768452"/>
              <a:ext cx="469898" cy="237428"/>
            </a:xfrm>
            <a:custGeom>
              <a:avLst/>
              <a:gdLst/>
              <a:ahLst/>
              <a:cxnLst/>
              <a:rect l="l" t="t" r="r" b="b"/>
              <a:pathLst>
                <a:path w="6084" h="3074" extrusionOk="0">
                  <a:moveTo>
                    <a:pt x="2919" y="1"/>
                  </a:moveTo>
                  <a:lnTo>
                    <a:pt x="0" y="2827"/>
                  </a:lnTo>
                  <a:lnTo>
                    <a:pt x="0" y="2827"/>
                  </a:lnTo>
                  <a:lnTo>
                    <a:pt x="2335" y="1721"/>
                  </a:lnTo>
                  <a:lnTo>
                    <a:pt x="3196" y="3073"/>
                  </a:lnTo>
                  <a:lnTo>
                    <a:pt x="6084" y="185"/>
                  </a:lnTo>
                  <a:lnTo>
                    <a:pt x="3687" y="1291"/>
                  </a:lnTo>
                  <a:lnTo>
                    <a:pt x="2919" y="1"/>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32"/>
          <p:cNvSpPr txBox="1"/>
          <p:nvPr/>
        </p:nvSpPr>
        <p:spPr>
          <a:xfrm>
            <a:off x="908975" y="1167650"/>
            <a:ext cx="7323600" cy="8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rgbClr val="029BD8"/>
                </a:solidFill>
                <a:latin typeface="Fira Sans Extra Condensed"/>
                <a:ea typeface="Fira Sans Extra Condensed"/>
                <a:cs typeface="Fira Sans Extra Condensed"/>
                <a:sym typeface="Fira Sans Extra Condensed"/>
              </a:rPr>
              <a:t>Impact of this research?</a:t>
            </a:r>
            <a:endParaRPr sz="3400" b="1">
              <a:solidFill>
                <a:srgbClr val="029BD8"/>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3400" b="1">
                <a:solidFill>
                  <a:srgbClr val="029BD8"/>
                </a:solidFill>
                <a:latin typeface="Fira Sans Extra Condensed"/>
                <a:ea typeface="Fira Sans Extra Condensed"/>
                <a:cs typeface="Fira Sans Extra Condensed"/>
                <a:sym typeface="Fira Sans Extra Condensed"/>
              </a:rPr>
              <a:t>Feasibility and ethical concerns?</a:t>
            </a:r>
            <a:endParaRPr sz="3400" b="1">
              <a:solidFill>
                <a:srgbClr val="029BD8"/>
              </a:solidFill>
              <a:latin typeface="Fira Sans Extra Condensed"/>
              <a:ea typeface="Fira Sans Extra Condensed"/>
              <a:cs typeface="Fira Sans Extra Condensed"/>
              <a:sym typeface="Fira Sans Extra Condensed"/>
            </a:endParaRPr>
          </a:p>
        </p:txBody>
      </p:sp>
      <p:sp>
        <p:nvSpPr>
          <p:cNvPr id="946" name="Google Shape;94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grpSp>
        <p:nvGrpSpPr>
          <p:cNvPr id="951" name="Google Shape;951;p33"/>
          <p:cNvGrpSpPr/>
          <p:nvPr/>
        </p:nvGrpSpPr>
        <p:grpSpPr>
          <a:xfrm>
            <a:off x="1449013" y="0"/>
            <a:ext cx="6245975" cy="5143500"/>
            <a:chOff x="1449013" y="0"/>
            <a:chExt cx="6245975" cy="5143500"/>
          </a:xfrm>
        </p:grpSpPr>
        <p:pic>
          <p:nvPicPr>
            <p:cNvPr id="952" name="Google Shape;952;p33"/>
            <p:cNvPicPr preferRelativeResize="0"/>
            <p:nvPr/>
          </p:nvPicPr>
          <p:blipFill>
            <a:blip r:embed="rId3">
              <a:alphaModFix/>
            </a:blip>
            <a:stretch>
              <a:fillRect/>
            </a:stretch>
          </p:blipFill>
          <p:spPr>
            <a:xfrm>
              <a:off x="1449013" y="0"/>
              <a:ext cx="6245975" cy="5143500"/>
            </a:xfrm>
            <a:prstGeom prst="rect">
              <a:avLst/>
            </a:prstGeom>
            <a:noFill/>
            <a:ln>
              <a:noFill/>
            </a:ln>
          </p:spPr>
        </p:pic>
        <p:sp>
          <p:nvSpPr>
            <p:cNvPr id="953" name="Google Shape;953;p33"/>
            <p:cNvSpPr txBox="1"/>
            <p:nvPr/>
          </p:nvSpPr>
          <p:spPr>
            <a:xfrm>
              <a:off x="5139875" y="2469400"/>
              <a:ext cx="41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[4]</a:t>
              </a:r>
              <a:endParaRPr sz="1200" b="1"/>
            </a:p>
          </p:txBody>
        </p:sp>
      </p:grpSp>
      <p:sp>
        <p:nvSpPr>
          <p:cNvPr id="954" name="Google Shape;95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4"/>
          <p:cNvSpPr/>
          <p:nvPr/>
        </p:nvSpPr>
        <p:spPr>
          <a:xfrm>
            <a:off x="3494250" y="149825"/>
            <a:ext cx="3181800" cy="425400"/>
          </a:xfrm>
          <a:prstGeom prst="rect">
            <a:avLst/>
          </a:prstGeom>
          <a:solidFill>
            <a:srgbClr val="81E552"/>
          </a:solidFill>
          <a:ln>
            <a:noFill/>
          </a:ln>
        </p:spPr>
        <p:txBody>
          <a:bodyPr spcFirstLastPara="1" wrap="square" lIns="91425" tIns="91425" rIns="91425" bIns="91425" anchor="ctr" anchorCtr="0">
            <a:noAutofit/>
          </a:bodyPr>
          <a:lstStyle/>
          <a:p>
            <a:pPr marL="0" lvl="0" indent="0" algn="ctr" rtl="0">
              <a:lnSpc>
                <a:spcPct val="115000"/>
              </a:lnSpc>
              <a:spcBef>
                <a:spcPts val="1400"/>
              </a:spcBef>
              <a:spcAft>
                <a:spcPts val="400"/>
              </a:spcAft>
              <a:buClr>
                <a:schemeClr val="dk1"/>
              </a:buClr>
              <a:buSzPts val="1100"/>
              <a:buFont typeface="Arial"/>
              <a:buNone/>
            </a:pPr>
            <a:r>
              <a:rPr lang="en" sz="1600" b="1">
                <a:solidFill>
                  <a:schemeClr val="lt1"/>
                </a:solidFill>
                <a:latin typeface="Roboto"/>
                <a:ea typeface="Roboto"/>
                <a:cs typeface="Roboto"/>
                <a:sym typeface="Roboto"/>
              </a:rPr>
              <a:t>Feasibility of the Research Idea</a:t>
            </a:r>
            <a:endParaRPr sz="1700" b="1">
              <a:solidFill>
                <a:schemeClr val="lt1"/>
              </a:solidFill>
              <a:latin typeface="Roboto"/>
              <a:ea typeface="Roboto"/>
              <a:cs typeface="Roboto"/>
              <a:sym typeface="Roboto"/>
            </a:endParaRPr>
          </a:p>
        </p:txBody>
      </p:sp>
      <p:sp>
        <p:nvSpPr>
          <p:cNvPr id="960" name="Google Shape;960;p34"/>
          <p:cNvSpPr/>
          <p:nvPr/>
        </p:nvSpPr>
        <p:spPr>
          <a:xfrm>
            <a:off x="756350" y="912925"/>
            <a:ext cx="2492700" cy="3393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1100" b="1">
                <a:solidFill>
                  <a:schemeClr val="dk1"/>
                </a:solidFill>
              </a:rPr>
              <a:t>Established Tools and Resources</a:t>
            </a:r>
            <a:endParaRPr/>
          </a:p>
        </p:txBody>
      </p:sp>
      <p:sp>
        <p:nvSpPr>
          <p:cNvPr id="961" name="Google Shape;961;p34"/>
          <p:cNvSpPr/>
          <p:nvPr/>
        </p:nvSpPr>
        <p:spPr>
          <a:xfrm>
            <a:off x="464500" y="1682675"/>
            <a:ext cx="1523700" cy="339300"/>
          </a:xfrm>
          <a:prstGeom prst="flowChartAlternateProcess">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1100" b="1">
                <a:solidFill>
                  <a:schemeClr val="dk1"/>
                </a:solidFill>
              </a:rPr>
              <a:t>Mature AI Libraries</a:t>
            </a:r>
            <a:endParaRPr/>
          </a:p>
        </p:txBody>
      </p:sp>
      <p:sp>
        <p:nvSpPr>
          <p:cNvPr id="962" name="Google Shape;962;p34"/>
          <p:cNvSpPr/>
          <p:nvPr/>
        </p:nvSpPr>
        <p:spPr>
          <a:xfrm>
            <a:off x="2164700" y="1682675"/>
            <a:ext cx="1426500" cy="339300"/>
          </a:xfrm>
          <a:prstGeom prst="flowChartAlternateProcess">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1100" b="1">
                <a:solidFill>
                  <a:schemeClr val="dk1"/>
                </a:solidFill>
              </a:rPr>
              <a:t>XAI Techniques</a:t>
            </a:r>
            <a:endParaRPr/>
          </a:p>
        </p:txBody>
      </p:sp>
      <p:pic>
        <p:nvPicPr>
          <p:cNvPr id="963" name="Google Shape;963;p34"/>
          <p:cNvPicPr preferRelativeResize="0"/>
          <p:nvPr/>
        </p:nvPicPr>
        <p:blipFill>
          <a:blip r:embed="rId3">
            <a:alphaModFix/>
          </a:blip>
          <a:stretch>
            <a:fillRect/>
          </a:stretch>
        </p:blipFill>
        <p:spPr>
          <a:xfrm>
            <a:off x="629449" y="2271750"/>
            <a:ext cx="1053547" cy="684575"/>
          </a:xfrm>
          <a:prstGeom prst="rect">
            <a:avLst/>
          </a:prstGeom>
          <a:noFill/>
          <a:ln>
            <a:noFill/>
          </a:ln>
        </p:spPr>
      </p:pic>
      <p:pic>
        <p:nvPicPr>
          <p:cNvPr id="964" name="Google Shape;964;p34"/>
          <p:cNvPicPr preferRelativeResize="0"/>
          <p:nvPr/>
        </p:nvPicPr>
        <p:blipFill>
          <a:blip r:embed="rId4">
            <a:alphaModFix/>
          </a:blip>
          <a:stretch>
            <a:fillRect/>
          </a:stretch>
        </p:blipFill>
        <p:spPr>
          <a:xfrm>
            <a:off x="507325" y="3047475"/>
            <a:ext cx="1193825" cy="764722"/>
          </a:xfrm>
          <a:prstGeom prst="rect">
            <a:avLst/>
          </a:prstGeom>
          <a:noFill/>
          <a:ln>
            <a:noFill/>
          </a:ln>
        </p:spPr>
      </p:pic>
      <p:pic>
        <p:nvPicPr>
          <p:cNvPr id="965" name="Google Shape;965;p34"/>
          <p:cNvPicPr preferRelativeResize="0"/>
          <p:nvPr/>
        </p:nvPicPr>
        <p:blipFill rotWithShape="1">
          <a:blip r:embed="rId5">
            <a:alphaModFix/>
          </a:blip>
          <a:srcRect l="-3075" t="-18679" r="-22457" b="-6854"/>
          <a:stretch/>
        </p:blipFill>
        <p:spPr>
          <a:xfrm>
            <a:off x="1984350" y="2223100"/>
            <a:ext cx="1987800" cy="1113150"/>
          </a:xfrm>
          <a:prstGeom prst="rect">
            <a:avLst/>
          </a:prstGeom>
          <a:noFill/>
          <a:ln>
            <a:noFill/>
          </a:ln>
        </p:spPr>
      </p:pic>
      <p:pic>
        <p:nvPicPr>
          <p:cNvPr id="966" name="Google Shape;966;p34"/>
          <p:cNvPicPr preferRelativeResize="0"/>
          <p:nvPr/>
        </p:nvPicPr>
        <p:blipFill rotWithShape="1">
          <a:blip r:embed="rId6">
            <a:alphaModFix/>
          </a:blip>
          <a:srcRect/>
          <a:stretch/>
        </p:blipFill>
        <p:spPr>
          <a:xfrm>
            <a:off x="2002789" y="3324088"/>
            <a:ext cx="1614825" cy="851818"/>
          </a:xfrm>
          <a:prstGeom prst="rect">
            <a:avLst/>
          </a:prstGeom>
          <a:noFill/>
          <a:ln>
            <a:noFill/>
          </a:ln>
        </p:spPr>
      </p:pic>
      <p:sp>
        <p:nvSpPr>
          <p:cNvPr id="967" name="Google Shape;967;p34"/>
          <p:cNvSpPr txBox="1"/>
          <p:nvPr/>
        </p:nvSpPr>
        <p:spPr>
          <a:xfrm>
            <a:off x="-836575" y="4445975"/>
            <a:ext cx="2770200" cy="5487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1200"/>
              </a:spcBef>
              <a:spcAft>
                <a:spcPts val="1200"/>
              </a:spcAft>
              <a:buNone/>
            </a:pPr>
            <a:r>
              <a:rPr lang="en" sz="1100" b="1">
                <a:solidFill>
                  <a:schemeClr val="dk1"/>
                </a:solidFill>
              </a:rPr>
              <a:t>Support development of RL    and GNN models</a:t>
            </a:r>
            <a:endParaRPr b="1"/>
          </a:p>
        </p:txBody>
      </p:sp>
      <p:sp>
        <p:nvSpPr>
          <p:cNvPr id="968" name="Google Shape;968;p34"/>
          <p:cNvSpPr txBox="1"/>
          <p:nvPr/>
        </p:nvSpPr>
        <p:spPr>
          <a:xfrm>
            <a:off x="1253550" y="4445975"/>
            <a:ext cx="2364000" cy="5487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1200"/>
              </a:spcBef>
              <a:spcAft>
                <a:spcPts val="1200"/>
              </a:spcAft>
              <a:buNone/>
            </a:pPr>
            <a:r>
              <a:rPr lang="en" sz="1100" b="1">
                <a:solidFill>
                  <a:schemeClr val="dk1"/>
                </a:solidFill>
              </a:rPr>
              <a:t>Well-documented for interpretability"</a:t>
            </a:r>
            <a:endParaRPr b="1"/>
          </a:p>
        </p:txBody>
      </p:sp>
      <p:sp>
        <p:nvSpPr>
          <p:cNvPr id="969" name="Google Shape;969;p34"/>
          <p:cNvSpPr/>
          <p:nvPr/>
        </p:nvSpPr>
        <p:spPr>
          <a:xfrm>
            <a:off x="4091238" y="912925"/>
            <a:ext cx="1987800" cy="3393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1100" b="1">
                <a:solidFill>
                  <a:schemeClr val="dk1"/>
                </a:solidFill>
              </a:rPr>
              <a:t>Support from Literature</a:t>
            </a:r>
            <a:endParaRPr/>
          </a:p>
        </p:txBody>
      </p:sp>
      <p:sp>
        <p:nvSpPr>
          <p:cNvPr id="970" name="Google Shape;970;p34"/>
          <p:cNvSpPr/>
          <p:nvPr/>
        </p:nvSpPr>
        <p:spPr>
          <a:xfrm>
            <a:off x="4015125" y="1682676"/>
            <a:ext cx="2240700" cy="339300"/>
          </a:xfrm>
          <a:prstGeom prst="roundRect">
            <a:avLst>
              <a:gd name="adj" fmla="val 16667"/>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100" b="1">
              <a:solidFill>
                <a:schemeClr val="dk1"/>
              </a:solidFill>
            </a:endParaRPr>
          </a:p>
          <a:p>
            <a:pPr marL="0" lvl="0" indent="0" algn="l" rtl="0">
              <a:lnSpc>
                <a:spcPct val="115000"/>
              </a:lnSpc>
              <a:spcBef>
                <a:spcPts val="1200"/>
              </a:spcBef>
              <a:spcAft>
                <a:spcPts val="0"/>
              </a:spcAft>
              <a:buNone/>
            </a:pPr>
            <a:r>
              <a:rPr lang="en" sz="1100" b="1">
                <a:solidFill>
                  <a:schemeClr val="dk1"/>
                </a:solidFill>
              </a:rPr>
              <a:t>Growing Body of Research</a:t>
            </a:r>
            <a:endParaRPr/>
          </a:p>
          <a:p>
            <a:pPr marL="0" lvl="0" indent="0" algn="ctr" rtl="0">
              <a:spcBef>
                <a:spcPts val="1200"/>
              </a:spcBef>
              <a:spcAft>
                <a:spcPts val="0"/>
              </a:spcAft>
              <a:buNone/>
            </a:pPr>
            <a:endParaRPr/>
          </a:p>
        </p:txBody>
      </p:sp>
      <p:pic>
        <p:nvPicPr>
          <p:cNvPr id="971" name="Google Shape;971;p34"/>
          <p:cNvPicPr preferRelativeResize="0"/>
          <p:nvPr/>
        </p:nvPicPr>
        <p:blipFill>
          <a:blip r:embed="rId7">
            <a:alphaModFix/>
          </a:blip>
          <a:stretch>
            <a:fillRect/>
          </a:stretch>
        </p:blipFill>
        <p:spPr>
          <a:xfrm>
            <a:off x="4102950" y="2403525"/>
            <a:ext cx="938100" cy="938100"/>
          </a:xfrm>
          <a:prstGeom prst="rect">
            <a:avLst/>
          </a:prstGeom>
          <a:noFill/>
          <a:ln>
            <a:noFill/>
          </a:ln>
        </p:spPr>
      </p:pic>
      <p:pic>
        <p:nvPicPr>
          <p:cNvPr id="972" name="Google Shape;972;p34"/>
          <p:cNvPicPr preferRelativeResize="0"/>
          <p:nvPr/>
        </p:nvPicPr>
        <p:blipFill>
          <a:blip r:embed="rId8">
            <a:alphaModFix/>
          </a:blip>
          <a:stretch>
            <a:fillRect/>
          </a:stretch>
        </p:blipFill>
        <p:spPr>
          <a:xfrm>
            <a:off x="4611674" y="3311977"/>
            <a:ext cx="1047600" cy="784707"/>
          </a:xfrm>
          <a:prstGeom prst="rect">
            <a:avLst/>
          </a:prstGeom>
          <a:noFill/>
          <a:ln>
            <a:noFill/>
          </a:ln>
        </p:spPr>
      </p:pic>
      <p:pic>
        <p:nvPicPr>
          <p:cNvPr id="973" name="Google Shape;973;p34"/>
          <p:cNvPicPr preferRelativeResize="0"/>
          <p:nvPr/>
        </p:nvPicPr>
        <p:blipFill>
          <a:blip r:embed="rId9">
            <a:alphaModFix/>
          </a:blip>
          <a:stretch>
            <a:fillRect/>
          </a:stretch>
        </p:blipFill>
        <p:spPr>
          <a:xfrm>
            <a:off x="5171850" y="2373875"/>
            <a:ext cx="1047600" cy="938100"/>
          </a:xfrm>
          <a:prstGeom prst="rect">
            <a:avLst/>
          </a:prstGeom>
          <a:noFill/>
          <a:ln>
            <a:noFill/>
          </a:ln>
        </p:spPr>
      </p:pic>
      <p:sp>
        <p:nvSpPr>
          <p:cNvPr id="974" name="Google Shape;974;p34"/>
          <p:cNvSpPr txBox="1"/>
          <p:nvPr/>
        </p:nvSpPr>
        <p:spPr>
          <a:xfrm>
            <a:off x="3617625" y="4433625"/>
            <a:ext cx="3275700" cy="5487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1200"/>
              </a:spcBef>
              <a:spcAft>
                <a:spcPts val="1200"/>
              </a:spcAft>
              <a:buNone/>
            </a:pPr>
            <a:r>
              <a:rPr lang="en" sz="1100" b="1">
                <a:solidFill>
                  <a:schemeClr val="dk1"/>
                </a:solidFill>
              </a:rPr>
              <a:t>Guides direction for interpretable AI and EV routing</a:t>
            </a:r>
            <a:endParaRPr sz="1100" b="1">
              <a:solidFill>
                <a:schemeClr val="dk1"/>
              </a:solidFill>
            </a:endParaRPr>
          </a:p>
        </p:txBody>
      </p:sp>
      <p:sp>
        <p:nvSpPr>
          <p:cNvPr id="975" name="Google Shape;975;p34"/>
          <p:cNvSpPr/>
          <p:nvPr/>
        </p:nvSpPr>
        <p:spPr>
          <a:xfrm>
            <a:off x="7067150" y="912925"/>
            <a:ext cx="1297800" cy="3393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Scalability</a:t>
            </a:r>
            <a:endParaRPr/>
          </a:p>
        </p:txBody>
      </p:sp>
      <p:sp>
        <p:nvSpPr>
          <p:cNvPr id="976" name="Google Shape;976;p34"/>
          <p:cNvSpPr/>
          <p:nvPr/>
        </p:nvSpPr>
        <p:spPr>
          <a:xfrm>
            <a:off x="6820500" y="1682675"/>
            <a:ext cx="2132400" cy="339300"/>
          </a:xfrm>
          <a:prstGeom prst="roundRect">
            <a:avLst>
              <a:gd name="adj" fmla="val 16667"/>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1100" b="1">
                <a:solidFill>
                  <a:schemeClr val="dk1"/>
                </a:solidFill>
              </a:rPr>
              <a:t>Gradual Scaling Approach</a:t>
            </a:r>
            <a:endParaRPr/>
          </a:p>
        </p:txBody>
      </p:sp>
      <p:sp>
        <p:nvSpPr>
          <p:cNvPr id="977" name="Google Shape;977;p34"/>
          <p:cNvSpPr txBox="1"/>
          <p:nvPr/>
        </p:nvSpPr>
        <p:spPr>
          <a:xfrm>
            <a:off x="6304575" y="4384975"/>
            <a:ext cx="2924700" cy="5487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1200"/>
              </a:spcBef>
              <a:spcAft>
                <a:spcPts val="1200"/>
              </a:spcAft>
              <a:buNone/>
            </a:pPr>
            <a:r>
              <a:rPr lang="en" sz="1100" b="1">
                <a:solidFill>
                  <a:schemeClr val="dk1"/>
                </a:solidFill>
              </a:rPr>
              <a:t>Ensures testable and adaptable methodology</a:t>
            </a:r>
            <a:endParaRPr b="1"/>
          </a:p>
        </p:txBody>
      </p:sp>
      <p:sp>
        <p:nvSpPr>
          <p:cNvPr id="978" name="Google Shape;978;p34"/>
          <p:cNvSpPr/>
          <p:nvPr/>
        </p:nvSpPr>
        <p:spPr>
          <a:xfrm>
            <a:off x="1141150" y="1252225"/>
            <a:ext cx="170400" cy="425400"/>
          </a:xfrm>
          <a:prstGeom prst="downArrow">
            <a:avLst>
              <a:gd name="adj1" fmla="val 50000"/>
              <a:gd name="adj2" fmla="val 50000"/>
            </a:avLst>
          </a:prstGeom>
          <a:solidFill>
            <a:srgbClr val="E8E8E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9" name="Google Shape;979;p34"/>
          <p:cNvSpPr/>
          <p:nvPr/>
        </p:nvSpPr>
        <p:spPr>
          <a:xfrm>
            <a:off x="2578156" y="1252225"/>
            <a:ext cx="170400" cy="425400"/>
          </a:xfrm>
          <a:prstGeom prst="downArrow">
            <a:avLst>
              <a:gd name="adj1" fmla="val 50000"/>
              <a:gd name="adj2" fmla="val 50000"/>
            </a:avLst>
          </a:prstGeom>
          <a:solidFill>
            <a:srgbClr val="E8E8E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0" name="Google Shape;980;p34"/>
          <p:cNvSpPr/>
          <p:nvPr/>
        </p:nvSpPr>
        <p:spPr>
          <a:xfrm>
            <a:off x="4999950" y="1276675"/>
            <a:ext cx="170400" cy="425400"/>
          </a:xfrm>
          <a:prstGeom prst="downArrow">
            <a:avLst>
              <a:gd name="adj1" fmla="val 50000"/>
              <a:gd name="adj2" fmla="val 50000"/>
            </a:avLst>
          </a:prstGeom>
          <a:solidFill>
            <a:srgbClr val="E8E8E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34"/>
          <p:cNvSpPr/>
          <p:nvPr/>
        </p:nvSpPr>
        <p:spPr>
          <a:xfrm>
            <a:off x="7630850" y="1252225"/>
            <a:ext cx="170400" cy="425400"/>
          </a:xfrm>
          <a:prstGeom prst="downArrow">
            <a:avLst>
              <a:gd name="adj1" fmla="val 50000"/>
              <a:gd name="adj2" fmla="val 50000"/>
            </a:avLst>
          </a:prstGeom>
          <a:solidFill>
            <a:srgbClr val="E8E8E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982" name="Google Shape;982;p34"/>
          <p:cNvCxnSpPr>
            <a:stCxn id="959" idx="2"/>
            <a:endCxn id="969" idx="0"/>
          </p:cNvCxnSpPr>
          <p:nvPr/>
        </p:nvCxnSpPr>
        <p:spPr>
          <a:xfrm>
            <a:off x="5085150" y="575225"/>
            <a:ext cx="0" cy="337800"/>
          </a:xfrm>
          <a:prstGeom prst="straightConnector1">
            <a:avLst/>
          </a:prstGeom>
          <a:noFill/>
          <a:ln w="9525" cap="flat" cmpd="sng">
            <a:solidFill>
              <a:schemeClr val="dk2"/>
            </a:solidFill>
            <a:prstDash val="solid"/>
            <a:round/>
            <a:headEnd type="none" w="med" len="med"/>
            <a:tailEnd type="triangle" w="med" len="med"/>
          </a:ln>
        </p:spPr>
      </p:cxnSp>
      <p:cxnSp>
        <p:nvCxnSpPr>
          <p:cNvPr id="983" name="Google Shape;983;p34"/>
          <p:cNvCxnSpPr>
            <a:stCxn id="959" idx="1"/>
          </p:cNvCxnSpPr>
          <p:nvPr/>
        </p:nvCxnSpPr>
        <p:spPr>
          <a:xfrm>
            <a:off x="3494250" y="362525"/>
            <a:ext cx="0" cy="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84;p34"/>
          <p:cNvCxnSpPr>
            <a:stCxn id="959" idx="1"/>
          </p:cNvCxnSpPr>
          <p:nvPr/>
        </p:nvCxnSpPr>
        <p:spPr>
          <a:xfrm flipH="1">
            <a:off x="1984350" y="362525"/>
            <a:ext cx="1509900" cy="7200"/>
          </a:xfrm>
          <a:prstGeom prst="straightConnector1">
            <a:avLst/>
          </a:prstGeom>
          <a:noFill/>
          <a:ln w="9525" cap="flat" cmpd="sng">
            <a:solidFill>
              <a:schemeClr val="dk2"/>
            </a:solidFill>
            <a:prstDash val="solid"/>
            <a:round/>
            <a:headEnd type="none" w="med" len="med"/>
            <a:tailEnd type="none" w="med" len="med"/>
          </a:ln>
        </p:spPr>
      </p:cxnSp>
      <p:cxnSp>
        <p:nvCxnSpPr>
          <p:cNvPr id="985" name="Google Shape;985;p34"/>
          <p:cNvCxnSpPr/>
          <p:nvPr/>
        </p:nvCxnSpPr>
        <p:spPr>
          <a:xfrm>
            <a:off x="6676050" y="358925"/>
            <a:ext cx="1047600" cy="720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86;p34"/>
          <p:cNvCxnSpPr>
            <a:endCxn id="960" idx="0"/>
          </p:cNvCxnSpPr>
          <p:nvPr/>
        </p:nvCxnSpPr>
        <p:spPr>
          <a:xfrm>
            <a:off x="1984400" y="369625"/>
            <a:ext cx="18300" cy="543300"/>
          </a:xfrm>
          <a:prstGeom prst="straightConnector1">
            <a:avLst/>
          </a:prstGeom>
          <a:noFill/>
          <a:ln w="9525" cap="flat" cmpd="sng">
            <a:solidFill>
              <a:schemeClr val="dk2"/>
            </a:solidFill>
            <a:prstDash val="solid"/>
            <a:round/>
            <a:headEnd type="none" w="med" len="med"/>
            <a:tailEnd type="triangle" w="med" len="med"/>
          </a:ln>
        </p:spPr>
      </p:cxnSp>
      <p:cxnSp>
        <p:nvCxnSpPr>
          <p:cNvPr id="987" name="Google Shape;987;p34"/>
          <p:cNvCxnSpPr>
            <a:endCxn id="975" idx="0"/>
          </p:cNvCxnSpPr>
          <p:nvPr/>
        </p:nvCxnSpPr>
        <p:spPr>
          <a:xfrm>
            <a:off x="7711550" y="357625"/>
            <a:ext cx="4500" cy="555300"/>
          </a:xfrm>
          <a:prstGeom prst="straightConnector1">
            <a:avLst/>
          </a:prstGeom>
          <a:noFill/>
          <a:ln w="9525" cap="flat" cmpd="sng">
            <a:solidFill>
              <a:schemeClr val="dk2"/>
            </a:solidFill>
            <a:prstDash val="solid"/>
            <a:round/>
            <a:headEnd type="none" w="med" len="med"/>
            <a:tailEnd type="triangle" w="med" len="med"/>
          </a:ln>
        </p:spPr>
      </p:cxnSp>
      <p:pic>
        <p:nvPicPr>
          <p:cNvPr id="988" name="Google Shape;988;p34"/>
          <p:cNvPicPr preferRelativeResize="0"/>
          <p:nvPr/>
        </p:nvPicPr>
        <p:blipFill>
          <a:blip r:embed="rId10">
            <a:alphaModFix/>
          </a:blip>
          <a:stretch>
            <a:fillRect/>
          </a:stretch>
        </p:blipFill>
        <p:spPr>
          <a:xfrm>
            <a:off x="7419151" y="2139250"/>
            <a:ext cx="1154100" cy="2045269"/>
          </a:xfrm>
          <a:prstGeom prst="rect">
            <a:avLst/>
          </a:prstGeom>
          <a:noFill/>
          <a:ln>
            <a:noFill/>
          </a:ln>
        </p:spPr>
      </p:pic>
      <p:sp>
        <p:nvSpPr>
          <p:cNvPr id="989" name="Google Shape;989;p34"/>
          <p:cNvSpPr txBox="1">
            <a:spLocks noGrp="1"/>
          </p:cNvSpPr>
          <p:nvPr>
            <p:ph type="sldNum" idx="12"/>
          </p:nvPr>
        </p:nvSpPr>
        <p:spPr>
          <a:xfrm>
            <a:off x="8577333" y="48263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35"/>
          <p:cNvSpPr/>
          <p:nvPr/>
        </p:nvSpPr>
        <p:spPr>
          <a:xfrm>
            <a:off x="3272550" y="200025"/>
            <a:ext cx="2598900" cy="706800"/>
          </a:xfrm>
          <a:prstGeom prst="roundRect">
            <a:avLst>
              <a:gd name="adj" fmla="val 16667"/>
            </a:avLst>
          </a:prstGeom>
          <a:solidFill>
            <a:srgbClr val="81E552"/>
          </a:solidFill>
          <a:ln>
            <a:noFill/>
          </a:ln>
        </p:spPr>
        <p:txBody>
          <a:bodyPr spcFirstLastPara="1" wrap="square" lIns="91425" tIns="91425" rIns="91425" bIns="91425" anchor="ctr" anchorCtr="0">
            <a:noAutofit/>
          </a:bodyPr>
          <a:lstStyle/>
          <a:p>
            <a:pPr marL="0" lvl="0" indent="0" algn="ctr" rtl="0">
              <a:lnSpc>
                <a:spcPct val="115000"/>
              </a:lnSpc>
              <a:spcBef>
                <a:spcPts val="1400"/>
              </a:spcBef>
              <a:spcAft>
                <a:spcPts val="400"/>
              </a:spcAft>
              <a:buClr>
                <a:schemeClr val="dk1"/>
              </a:buClr>
              <a:buSzPts val="1100"/>
              <a:buFont typeface="Arial"/>
              <a:buNone/>
            </a:pPr>
            <a:r>
              <a:rPr lang="en" sz="1600" b="1">
                <a:solidFill>
                  <a:schemeClr val="lt1"/>
                </a:solidFill>
                <a:latin typeface="Roboto"/>
                <a:ea typeface="Roboto"/>
                <a:cs typeface="Roboto"/>
                <a:sym typeface="Roboto"/>
              </a:rPr>
              <a:t>Ethical Considerations in EVRP Research</a:t>
            </a:r>
            <a:endParaRPr sz="1700" b="1">
              <a:solidFill>
                <a:schemeClr val="lt1"/>
              </a:solidFill>
              <a:latin typeface="Roboto"/>
              <a:ea typeface="Roboto"/>
              <a:cs typeface="Roboto"/>
              <a:sym typeface="Roboto"/>
            </a:endParaRPr>
          </a:p>
        </p:txBody>
      </p:sp>
      <p:sp>
        <p:nvSpPr>
          <p:cNvPr id="995" name="Google Shape;995;p35"/>
          <p:cNvSpPr txBox="1"/>
          <p:nvPr/>
        </p:nvSpPr>
        <p:spPr>
          <a:xfrm>
            <a:off x="898975" y="1250500"/>
            <a:ext cx="1449600" cy="369300"/>
          </a:xfrm>
          <a:prstGeom prst="rect">
            <a:avLst/>
          </a:prstGeom>
          <a:solidFill>
            <a:srgbClr val="CFE2F3"/>
          </a:solid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b="1">
                <a:solidFill>
                  <a:schemeClr val="dk1"/>
                </a:solidFill>
                <a:latin typeface="Roboto"/>
                <a:ea typeface="Roboto"/>
                <a:cs typeface="Roboto"/>
                <a:sym typeface="Roboto"/>
              </a:rPr>
              <a:t>Data Privacy [5]</a:t>
            </a:r>
            <a:endParaRPr sz="1200" b="1">
              <a:solidFill>
                <a:schemeClr val="dk1"/>
              </a:solidFill>
              <a:latin typeface="Roboto"/>
              <a:ea typeface="Roboto"/>
              <a:cs typeface="Roboto"/>
              <a:sym typeface="Roboto"/>
            </a:endParaRPr>
          </a:p>
        </p:txBody>
      </p:sp>
      <p:sp>
        <p:nvSpPr>
          <p:cNvPr id="996" name="Google Shape;996;p35"/>
          <p:cNvSpPr txBox="1"/>
          <p:nvPr/>
        </p:nvSpPr>
        <p:spPr>
          <a:xfrm>
            <a:off x="138275" y="2394750"/>
            <a:ext cx="1234500" cy="354000"/>
          </a:xfrm>
          <a:prstGeom prst="rect">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b="1">
                <a:solidFill>
                  <a:schemeClr val="dk1"/>
                </a:solidFill>
              </a:rPr>
              <a:t>Anonymization</a:t>
            </a:r>
            <a:endParaRPr/>
          </a:p>
        </p:txBody>
      </p:sp>
      <p:sp>
        <p:nvSpPr>
          <p:cNvPr id="997" name="Google Shape;997;p35"/>
          <p:cNvSpPr txBox="1"/>
          <p:nvPr/>
        </p:nvSpPr>
        <p:spPr>
          <a:xfrm>
            <a:off x="1522375" y="2394750"/>
            <a:ext cx="1449600" cy="354000"/>
          </a:xfrm>
          <a:prstGeom prst="rect">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b="1">
                <a:solidFill>
                  <a:schemeClr val="dk1"/>
                </a:solidFill>
              </a:rPr>
              <a:t>Privacy Protection</a:t>
            </a:r>
            <a:endParaRPr sz="1100">
              <a:solidFill>
                <a:schemeClr val="dk1"/>
              </a:solidFill>
            </a:endParaRPr>
          </a:p>
        </p:txBody>
      </p:sp>
      <p:sp>
        <p:nvSpPr>
          <p:cNvPr id="998" name="Google Shape;998;p35"/>
          <p:cNvSpPr txBox="1"/>
          <p:nvPr/>
        </p:nvSpPr>
        <p:spPr>
          <a:xfrm>
            <a:off x="-167825" y="3539000"/>
            <a:ext cx="2003100" cy="54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100">
                <a:solidFill>
                  <a:schemeClr val="dk1"/>
                </a:solidFill>
              </a:rPr>
              <a:t>Ensure all data is anonymized.</a:t>
            </a:r>
            <a:endParaRPr sz="1100">
              <a:solidFill>
                <a:schemeClr val="dk1"/>
              </a:solidFill>
            </a:endParaRPr>
          </a:p>
        </p:txBody>
      </p:sp>
      <p:sp>
        <p:nvSpPr>
          <p:cNvPr id="999" name="Google Shape;999;p35"/>
          <p:cNvSpPr txBox="1"/>
          <p:nvPr/>
        </p:nvSpPr>
        <p:spPr>
          <a:xfrm>
            <a:off x="1426475" y="3539000"/>
            <a:ext cx="18441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100">
                <a:solidFill>
                  <a:schemeClr val="dk1"/>
                </a:solidFill>
              </a:rPr>
              <a:t>Follow strict privacy protocols in line with industry standards.</a:t>
            </a:r>
            <a:endParaRPr/>
          </a:p>
        </p:txBody>
      </p:sp>
      <p:sp>
        <p:nvSpPr>
          <p:cNvPr id="1000" name="Google Shape;1000;p35"/>
          <p:cNvSpPr txBox="1"/>
          <p:nvPr/>
        </p:nvSpPr>
        <p:spPr>
          <a:xfrm>
            <a:off x="3205950" y="1250775"/>
            <a:ext cx="2732100" cy="369300"/>
          </a:xfrm>
          <a:prstGeom prst="rect">
            <a:avLst/>
          </a:prstGeom>
          <a:solidFill>
            <a:srgbClr val="CFE2F3"/>
          </a:solid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b="1">
                <a:solidFill>
                  <a:schemeClr val="dk1"/>
                </a:solidFill>
                <a:latin typeface="Roboto"/>
                <a:ea typeface="Roboto"/>
                <a:cs typeface="Roboto"/>
                <a:sym typeface="Roboto"/>
              </a:rPr>
              <a:t>Transparency and Accountability [6]</a:t>
            </a:r>
            <a:endParaRPr sz="1500" b="1">
              <a:solidFill>
                <a:schemeClr val="dk1"/>
              </a:solidFill>
              <a:latin typeface="Roboto"/>
              <a:ea typeface="Roboto"/>
              <a:cs typeface="Roboto"/>
              <a:sym typeface="Roboto"/>
            </a:endParaRPr>
          </a:p>
        </p:txBody>
      </p:sp>
      <p:sp>
        <p:nvSpPr>
          <p:cNvPr id="1001" name="Google Shape;1001;p35"/>
          <p:cNvSpPr txBox="1"/>
          <p:nvPr/>
        </p:nvSpPr>
        <p:spPr>
          <a:xfrm>
            <a:off x="3247775" y="2394750"/>
            <a:ext cx="1297800" cy="354000"/>
          </a:xfrm>
          <a:prstGeom prst="rect">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100" b="1">
                <a:solidFill>
                  <a:schemeClr val="dk1"/>
                </a:solidFill>
              </a:rPr>
              <a:t>Explainable AI </a:t>
            </a:r>
            <a:endParaRPr/>
          </a:p>
        </p:txBody>
      </p:sp>
      <p:sp>
        <p:nvSpPr>
          <p:cNvPr id="1002" name="Google Shape;1002;p35"/>
          <p:cNvSpPr txBox="1"/>
          <p:nvPr/>
        </p:nvSpPr>
        <p:spPr>
          <a:xfrm>
            <a:off x="3010700" y="3554950"/>
            <a:ext cx="1844100" cy="54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100">
                <a:solidFill>
                  <a:schemeClr val="dk1"/>
                </a:solidFill>
              </a:rPr>
              <a:t>Reduces risk of opaque decisions.</a:t>
            </a:r>
            <a:endParaRPr/>
          </a:p>
        </p:txBody>
      </p:sp>
      <p:sp>
        <p:nvSpPr>
          <p:cNvPr id="1003" name="Google Shape;1003;p35"/>
          <p:cNvSpPr txBox="1"/>
          <p:nvPr/>
        </p:nvSpPr>
        <p:spPr>
          <a:xfrm>
            <a:off x="4705675" y="2394750"/>
            <a:ext cx="1501500" cy="354000"/>
          </a:xfrm>
          <a:prstGeom prst="rect">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b="1">
                <a:solidFill>
                  <a:schemeClr val="dk1"/>
                </a:solidFill>
              </a:rPr>
              <a:t>Stakeholder Clarity</a:t>
            </a:r>
            <a:endParaRPr sz="1100">
              <a:solidFill>
                <a:schemeClr val="dk1"/>
              </a:solidFill>
            </a:endParaRPr>
          </a:p>
        </p:txBody>
      </p:sp>
      <p:sp>
        <p:nvSpPr>
          <p:cNvPr id="1004" name="Google Shape;1004;p35"/>
          <p:cNvSpPr txBox="1"/>
          <p:nvPr/>
        </p:nvSpPr>
        <p:spPr>
          <a:xfrm>
            <a:off x="4697375" y="3457600"/>
            <a:ext cx="15015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100">
                <a:solidFill>
                  <a:schemeClr val="dk1"/>
                </a:solidFill>
              </a:rPr>
              <a:t>Promotes accountability in safety-critical areas.</a:t>
            </a:r>
            <a:endParaRPr/>
          </a:p>
        </p:txBody>
      </p:sp>
      <p:sp>
        <p:nvSpPr>
          <p:cNvPr id="1005" name="Google Shape;1005;p35"/>
          <p:cNvSpPr txBox="1"/>
          <p:nvPr/>
        </p:nvSpPr>
        <p:spPr>
          <a:xfrm>
            <a:off x="6795425" y="1244025"/>
            <a:ext cx="1940700" cy="369300"/>
          </a:xfrm>
          <a:prstGeom prst="rect">
            <a:avLst/>
          </a:prstGeom>
          <a:solidFill>
            <a:srgbClr val="CFE2F3"/>
          </a:solid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b="1">
                <a:solidFill>
                  <a:schemeClr val="dk1"/>
                </a:solidFill>
                <a:latin typeface="Roboto"/>
                <a:ea typeface="Roboto"/>
                <a:cs typeface="Roboto"/>
                <a:sym typeface="Roboto"/>
              </a:rPr>
              <a:t>Environmental Impact [7]</a:t>
            </a:r>
            <a:endParaRPr sz="1500" b="1">
              <a:solidFill>
                <a:schemeClr val="dk1"/>
              </a:solidFill>
              <a:latin typeface="Roboto"/>
              <a:ea typeface="Roboto"/>
              <a:cs typeface="Roboto"/>
              <a:sym typeface="Roboto"/>
            </a:endParaRPr>
          </a:p>
        </p:txBody>
      </p:sp>
      <p:sp>
        <p:nvSpPr>
          <p:cNvPr id="1006" name="Google Shape;1006;p35"/>
          <p:cNvSpPr txBox="1"/>
          <p:nvPr/>
        </p:nvSpPr>
        <p:spPr>
          <a:xfrm>
            <a:off x="6485650" y="2301225"/>
            <a:ext cx="1234500" cy="548700"/>
          </a:xfrm>
          <a:prstGeom prst="rect">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b="1">
                <a:solidFill>
                  <a:schemeClr val="dk1"/>
                </a:solidFill>
              </a:rPr>
              <a:t>Sustainable Transportation</a:t>
            </a:r>
            <a:endParaRPr/>
          </a:p>
        </p:txBody>
      </p:sp>
      <p:sp>
        <p:nvSpPr>
          <p:cNvPr id="1007" name="Google Shape;1007;p35"/>
          <p:cNvSpPr txBox="1"/>
          <p:nvPr/>
        </p:nvSpPr>
        <p:spPr>
          <a:xfrm>
            <a:off x="6553300" y="3441625"/>
            <a:ext cx="1162500" cy="74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a:solidFill>
                  <a:schemeClr val="dk1"/>
                </a:solidFill>
              </a:rPr>
              <a:t>Promote eco-friendly routing.</a:t>
            </a:r>
            <a:endParaRPr/>
          </a:p>
        </p:txBody>
      </p:sp>
      <p:sp>
        <p:nvSpPr>
          <p:cNvPr id="1008" name="Google Shape;1008;p35"/>
          <p:cNvSpPr txBox="1"/>
          <p:nvPr/>
        </p:nvSpPr>
        <p:spPr>
          <a:xfrm>
            <a:off x="7847400" y="2301225"/>
            <a:ext cx="965100" cy="743400"/>
          </a:xfrm>
          <a:prstGeom prst="rect">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100" b="1">
                <a:solidFill>
                  <a:schemeClr val="dk1"/>
                </a:solidFill>
              </a:rPr>
              <a:t>Carbon Emission Reduction</a:t>
            </a:r>
            <a:endParaRPr/>
          </a:p>
        </p:txBody>
      </p:sp>
      <p:sp>
        <p:nvSpPr>
          <p:cNvPr id="1009" name="Google Shape;1009;p35"/>
          <p:cNvSpPr txBox="1"/>
          <p:nvPr/>
        </p:nvSpPr>
        <p:spPr>
          <a:xfrm>
            <a:off x="7648100" y="3457600"/>
            <a:ext cx="1501500" cy="54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100">
                <a:solidFill>
                  <a:schemeClr val="dk1"/>
                </a:solidFill>
              </a:rPr>
              <a:t>Aligns with global sustainability goals.</a:t>
            </a:r>
            <a:endParaRPr/>
          </a:p>
        </p:txBody>
      </p:sp>
      <p:pic>
        <p:nvPicPr>
          <p:cNvPr id="1010" name="Google Shape;1010;p35"/>
          <p:cNvPicPr preferRelativeResize="0"/>
          <p:nvPr/>
        </p:nvPicPr>
        <p:blipFill rotWithShape="1">
          <a:blip r:embed="rId3">
            <a:alphaModFix/>
          </a:blip>
          <a:srcRect l="1100" t="1660" r="-1099" b="-1660"/>
          <a:stretch/>
        </p:blipFill>
        <p:spPr>
          <a:xfrm>
            <a:off x="1387175" y="1723976"/>
            <a:ext cx="473199" cy="473199"/>
          </a:xfrm>
          <a:prstGeom prst="rect">
            <a:avLst/>
          </a:prstGeom>
          <a:noFill/>
          <a:ln>
            <a:noFill/>
          </a:ln>
        </p:spPr>
      </p:pic>
      <p:pic>
        <p:nvPicPr>
          <p:cNvPr id="1011" name="Google Shape;1011;p35"/>
          <p:cNvPicPr preferRelativeResize="0"/>
          <p:nvPr/>
        </p:nvPicPr>
        <p:blipFill>
          <a:blip r:embed="rId4">
            <a:alphaModFix/>
          </a:blip>
          <a:stretch>
            <a:fillRect/>
          </a:stretch>
        </p:blipFill>
        <p:spPr>
          <a:xfrm>
            <a:off x="4439950" y="1664275"/>
            <a:ext cx="473200" cy="473212"/>
          </a:xfrm>
          <a:prstGeom prst="rect">
            <a:avLst/>
          </a:prstGeom>
          <a:noFill/>
          <a:ln>
            <a:noFill/>
          </a:ln>
        </p:spPr>
      </p:pic>
      <p:cxnSp>
        <p:nvCxnSpPr>
          <p:cNvPr id="1012" name="Google Shape;1012;p35"/>
          <p:cNvCxnSpPr>
            <a:stCxn id="994" idx="1"/>
            <a:endCxn id="995" idx="0"/>
          </p:cNvCxnSpPr>
          <p:nvPr/>
        </p:nvCxnSpPr>
        <p:spPr>
          <a:xfrm flipH="1">
            <a:off x="1623750" y="553425"/>
            <a:ext cx="1648800" cy="697200"/>
          </a:xfrm>
          <a:prstGeom prst="bentConnector2">
            <a:avLst/>
          </a:prstGeom>
          <a:noFill/>
          <a:ln w="9525" cap="flat" cmpd="sng">
            <a:solidFill>
              <a:schemeClr val="dk2"/>
            </a:solidFill>
            <a:prstDash val="solid"/>
            <a:round/>
            <a:headEnd type="none" w="med" len="med"/>
            <a:tailEnd type="none" w="med" len="med"/>
          </a:ln>
        </p:spPr>
      </p:cxnSp>
      <p:cxnSp>
        <p:nvCxnSpPr>
          <p:cNvPr id="1013" name="Google Shape;1013;p35"/>
          <p:cNvCxnSpPr>
            <a:stCxn id="994" idx="2"/>
            <a:endCxn id="1000" idx="0"/>
          </p:cNvCxnSpPr>
          <p:nvPr/>
        </p:nvCxnSpPr>
        <p:spPr>
          <a:xfrm rot="-5400000" flipH="1">
            <a:off x="4400250" y="1078575"/>
            <a:ext cx="344100" cy="600"/>
          </a:xfrm>
          <a:prstGeom prst="bentConnector3">
            <a:avLst>
              <a:gd name="adj1" fmla="val 49978"/>
            </a:avLst>
          </a:prstGeom>
          <a:noFill/>
          <a:ln w="9525" cap="flat" cmpd="sng">
            <a:solidFill>
              <a:schemeClr val="dk2"/>
            </a:solidFill>
            <a:prstDash val="solid"/>
            <a:round/>
            <a:headEnd type="none" w="med" len="med"/>
            <a:tailEnd type="none" w="med" len="med"/>
          </a:ln>
        </p:spPr>
      </p:cxnSp>
      <p:cxnSp>
        <p:nvCxnSpPr>
          <p:cNvPr id="1014" name="Google Shape;1014;p35"/>
          <p:cNvCxnSpPr>
            <a:stCxn id="994" idx="3"/>
            <a:endCxn id="1005" idx="0"/>
          </p:cNvCxnSpPr>
          <p:nvPr/>
        </p:nvCxnSpPr>
        <p:spPr>
          <a:xfrm>
            <a:off x="5871450" y="553425"/>
            <a:ext cx="1894200" cy="690600"/>
          </a:xfrm>
          <a:prstGeom prst="bentConnector2">
            <a:avLst/>
          </a:prstGeom>
          <a:noFill/>
          <a:ln w="9525" cap="flat" cmpd="sng">
            <a:solidFill>
              <a:schemeClr val="dk2"/>
            </a:solidFill>
            <a:prstDash val="solid"/>
            <a:round/>
            <a:headEnd type="none" w="med" len="med"/>
            <a:tailEnd type="none" w="med" len="med"/>
          </a:ln>
        </p:spPr>
      </p:cxnSp>
      <p:cxnSp>
        <p:nvCxnSpPr>
          <p:cNvPr id="1015" name="Google Shape;1015;p35"/>
          <p:cNvCxnSpPr>
            <a:stCxn id="995" idx="1"/>
            <a:endCxn id="996" idx="0"/>
          </p:cNvCxnSpPr>
          <p:nvPr/>
        </p:nvCxnSpPr>
        <p:spPr>
          <a:xfrm flipH="1">
            <a:off x="755575" y="1435150"/>
            <a:ext cx="143400" cy="959700"/>
          </a:xfrm>
          <a:prstGeom prst="bentConnector2">
            <a:avLst/>
          </a:prstGeom>
          <a:noFill/>
          <a:ln w="9525" cap="flat" cmpd="sng">
            <a:solidFill>
              <a:schemeClr val="dk2"/>
            </a:solidFill>
            <a:prstDash val="solid"/>
            <a:round/>
            <a:headEnd type="none" w="med" len="med"/>
            <a:tailEnd type="none" w="med" len="med"/>
          </a:ln>
        </p:spPr>
      </p:cxnSp>
      <p:cxnSp>
        <p:nvCxnSpPr>
          <p:cNvPr id="1016" name="Google Shape;1016;p35"/>
          <p:cNvCxnSpPr>
            <a:stCxn id="995" idx="3"/>
          </p:cNvCxnSpPr>
          <p:nvPr/>
        </p:nvCxnSpPr>
        <p:spPr>
          <a:xfrm>
            <a:off x="2348575" y="1435150"/>
            <a:ext cx="160500" cy="973200"/>
          </a:xfrm>
          <a:prstGeom prst="bentConnector2">
            <a:avLst/>
          </a:prstGeom>
          <a:noFill/>
          <a:ln w="9525" cap="flat" cmpd="sng">
            <a:solidFill>
              <a:schemeClr val="dk2"/>
            </a:solidFill>
            <a:prstDash val="solid"/>
            <a:round/>
            <a:headEnd type="none" w="med" len="med"/>
            <a:tailEnd type="none" w="med" len="med"/>
          </a:ln>
        </p:spPr>
      </p:cxnSp>
      <p:cxnSp>
        <p:nvCxnSpPr>
          <p:cNvPr id="1017" name="Google Shape;1017;p35"/>
          <p:cNvCxnSpPr>
            <a:endCxn id="1001" idx="0"/>
          </p:cNvCxnSpPr>
          <p:nvPr/>
        </p:nvCxnSpPr>
        <p:spPr>
          <a:xfrm rot="-5400000" flipH="1">
            <a:off x="3500375" y="1998450"/>
            <a:ext cx="789600" cy="30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18" name="Google Shape;1018;p35"/>
          <p:cNvCxnSpPr>
            <a:endCxn id="1003" idx="0"/>
          </p:cNvCxnSpPr>
          <p:nvPr/>
        </p:nvCxnSpPr>
        <p:spPr>
          <a:xfrm rot="5400000">
            <a:off x="5055025" y="1989450"/>
            <a:ext cx="806700" cy="3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19" name="Google Shape;1019;p35"/>
          <p:cNvCxnSpPr>
            <a:endCxn id="1006" idx="0"/>
          </p:cNvCxnSpPr>
          <p:nvPr/>
        </p:nvCxnSpPr>
        <p:spPr>
          <a:xfrm rot="-5400000" flipH="1">
            <a:off x="6759700" y="1958025"/>
            <a:ext cx="681300" cy="51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20" name="Google Shape;1020;p35"/>
          <p:cNvCxnSpPr>
            <a:endCxn id="1008" idx="0"/>
          </p:cNvCxnSpPr>
          <p:nvPr/>
        </p:nvCxnSpPr>
        <p:spPr>
          <a:xfrm rot="-5400000" flipH="1">
            <a:off x="7978800" y="1950075"/>
            <a:ext cx="696000" cy="63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021" name="Google Shape;1021;p35"/>
          <p:cNvSpPr/>
          <p:nvPr/>
        </p:nvSpPr>
        <p:spPr>
          <a:xfrm>
            <a:off x="654125" y="2907325"/>
            <a:ext cx="202800" cy="473100"/>
          </a:xfrm>
          <a:prstGeom prst="downArrow">
            <a:avLst>
              <a:gd name="adj1" fmla="val 50000"/>
              <a:gd name="adj2" fmla="val 50000"/>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2" name="Google Shape;1022;p35"/>
          <p:cNvSpPr/>
          <p:nvPr/>
        </p:nvSpPr>
        <p:spPr>
          <a:xfrm>
            <a:off x="2145775" y="2907325"/>
            <a:ext cx="202800" cy="473100"/>
          </a:xfrm>
          <a:prstGeom prst="downArrow">
            <a:avLst>
              <a:gd name="adj1" fmla="val 50000"/>
              <a:gd name="adj2" fmla="val 50000"/>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3" name="Google Shape;1023;p35"/>
          <p:cNvSpPr/>
          <p:nvPr/>
        </p:nvSpPr>
        <p:spPr>
          <a:xfrm>
            <a:off x="3686863" y="2915300"/>
            <a:ext cx="193500" cy="473100"/>
          </a:xfrm>
          <a:prstGeom prst="downArrow">
            <a:avLst>
              <a:gd name="adj1" fmla="val 50000"/>
              <a:gd name="adj2" fmla="val 50000"/>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4" name="Google Shape;1024;p35"/>
          <p:cNvSpPr/>
          <p:nvPr/>
        </p:nvSpPr>
        <p:spPr>
          <a:xfrm>
            <a:off x="5351363" y="2907325"/>
            <a:ext cx="193500" cy="473100"/>
          </a:xfrm>
          <a:prstGeom prst="downArrow">
            <a:avLst>
              <a:gd name="adj1" fmla="val 50000"/>
              <a:gd name="adj2" fmla="val 50000"/>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5" name="Google Shape;1025;p35"/>
          <p:cNvSpPr/>
          <p:nvPr/>
        </p:nvSpPr>
        <p:spPr>
          <a:xfrm>
            <a:off x="6909388" y="2909225"/>
            <a:ext cx="193500" cy="473100"/>
          </a:xfrm>
          <a:prstGeom prst="downArrow">
            <a:avLst>
              <a:gd name="adj1" fmla="val 50000"/>
              <a:gd name="adj2" fmla="val 50000"/>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6" name="Google Shape;1026;p35"/>
          <p:cNvSpPr/>
          <p:nvPr/>
        </p:nvSpPr>
        <p:spPr>
          <a:xfrm>
            <a:off x="8302088" y="3081850"/>
            <a:ext cx="193500" cy="473100"/>
          </a:xfrm>
          <a:prstGeom prst="downArrow">
            <a:avLst>
              <a:gd name="adj1" fmla="val 50000"/>
              <a:gd name="adj2" fmla="val 50000"/>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27" name="Google Shape;1027;p35"/>
          <p:cNvPicPr preferRelativeResize="0"/>
          <p:nvPr/>
        </p:nvPicPr>
        <p:blipFill>
          <a:blip r:embed="rId5">
            <a:alphaModFix/>
          </a:blip>
          <a:stretch>
            <a:fillRect/>
          </a:stretch>
        </p:blipFill>
        <p:spPr>
          <a:xfrm>
            <a:off x="7608900" y="1664275"/>
            <a:ext cx="548700" cy="548700"/>
          </a:xfrm>
          <a:prstGeom prst="rect">
            <a:avLst/>
          </a:prstGeom>
          <a:noFill/>
          <a:ln>
            <a:noFill/>
          </a:ln>
        </p:spPr>
      </p:pic>
      <p:sp>
        <p:nvSpPr>
          <p:cNvPr id="1028" name="Google Shape;102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032"/>
        <p:cNvGrpSpPr/>
        <p:nvPr/>
      </p:nvGrpSpPr>
      <p:grpSpPr>
        <a:xfrm>
          <a:off x="0" y="0"/>
          <a:ext cx="0" cy="0"/>
          <a:chOff x="0" y="0"/>
          <a:chExt cx="0" cy="0"/>
        </a:xfrm>
      </p:grpSpPr>
      <p:grpSp>
        <p:nvGrpSpPr>
          <p:cNvPr id="1033" name="Google Shape;1033;p36"/>
          <p:cNvGrpSpPr/>
          <p:nvPr/>
        </p:nvGrpSpPr>
        <p:grpSpPr>
          <a:xfrm>
            <a:off x="2387100" y="2390720"/>
            <a:ext cx="4369699" cy="2171417"/>
            <a:chOff x="2272400" y="2446606"/>
            <a:chExt cx="4599199" cy="2285461"/>
          </a:xfrm>
        </p:grpSpPr>
        <p:sp>
          <p:nvSpPr>
            <p:cNvPr id="1034" name="Google Shape;1034;p36"/>
            <p:cNvSpPr/>
            <p:nvPr/>
          </p:nvSpPr>
          <p:spPr>
            <a:xfrm>
              <a:off x="6069428" y="2449001"/>
              <a:ext cx="479398" cy="477019"/>
            </a:xfrm>
            <a:custGeom>
              <a:avLst/>
              <a:gdLst/>
              <a:ahLst/>
              <a:cxnLst/>
              <a:rect l="l" t="t" r="r" b="b"/>
              <a:pathLst>
                <a:path w="6207" h="6176" extrusionOk="0">
                  <a:moveTo>
                    <a:pt x="3595" y="0"/>
                  </a:moveTo>
                  <a:lnTo>
                    <a:pt x="3196" y="31"/>
                  </a:lnTo>
                  <a:lnTo>
                    <a:pt x="2858" y="123"/>
                  </a:lnTo>
                  <a:lnTo>
                    <a:pt x="2520" y="215"/>
                  </a:lnTo>
                  <a:lnTo>
                    <a:pt x="2182" y="369"/>
                  </a:lnTo>
                  <a:lnTo>
                    <a:pt x="1874" y="522"/>
                  </a:lnTo>
                  <a:lnTo>
                    <a:pt x="1567" y="737"/>
                  </a:lnTo>
                  <a:lnTo>
                    <a:pt x="1291" y="953"/>
                  </a:lnTo>
                  <a:lnTo>
                    <a:pt x="1045" y="1198"/>
                  </a:lnTo>
                  <a:lnTo>
                    <a:pt x="799" y="1475"/>
                  </a:lnTo>
                  <a:lnTo>
                    <a:pt x="615" y="1782"/>
                  </a:lnTo>
                  <a:lnTo>
                    <a:pt x="430" y="2089"/>
                  </a:lnTo>
                  <a:lnTo>
                    <a:pt x="277" y="2397"/>
                  </a:lnTo>
                  <a:lnTo>
                    <a:pt x="154" y="2735"/>
                  </a:lnTo>
                  <a:lnTo>
                    <a:pt x="62" y="3103"/>
                  </a:lnTo>
                  <a:lnTo>
                    <a:pt x="31" y="3472"/>
                  </a:lnTo>
                  <a:lnTo>
                    <a:pt x="0" y="3841"/>
                  </a:lnTo>
                  <a:lnTo>
                    <a:pt x="0" y="4148"/>
                  </a:lnTo>
                  <a:lnTo>
                    <a:pt x="62" y="4455"/>
                  </a:lnTo>
                  <a:lnTo>
                    <a:pt x="92" y="4763"/>
                  </a:lnTo>
                  <a:lnTo>
                    <a:pt x="185" y="5039"/>
                  </a:lnTo>
                  <a:lnTo>
                    <a:pt x="277" y="5316"/>
                  </a:lnTo>
                  <a:lnTo>
                    <a:pt x="400" y="5592"/>
                  </a:lnTo>
                  <a:lnTo>
                    <a:pt x="553" y="5838"/>
                  </a:lnTo>
                  <a:lnTo>
                    <a:pt x="707" y="6084"/>
                  </a:lnTo>
                  <a:lnTo>
                    <a:pt x="983" y="6145"/>
                  </a:lnTo>
                  <a:lnTo>
                    <a:pt x="1260" y="6176"/>
                  </a:lnTo>
                  <a:lnTo>
                    <a:pt x="1414" y="6176"/>
                  </a:lnTo>
                  <a:lnTo>
                    <a:pt x="1567" y="6145"/>
                  </a:lnTo>
                  <a:lnTo>
                    <a:pt x="1721" y="6084"/>
                  </a:lnTo>
                  <a:lnTo>
                    <a:pt x="1874" y="6022"/>
                  </a:lnTo>
                  <a:lnTo>
                    <a:pt x="2028" y="5930"/>
                  </a:lnTo>
                  <a:lnTo>
                    <a:pt x="2151" y="5838"/>
                  </a:lnTo>
                  <a:lnTo>
                    <a:pt x="2274" y="5715"/>
                  </a:lnTo>
                  <a:lnTo>
                    <a:pt x="2397" y="5592"/>
                  </a:lnTo>
                  <a:lnTo>
                    <a:pt x="2643" y="5193"/>
                  </a:lnTo>
                  <a:lnTo>
                    <a:pt x="2796" y="5008"/>
                  </a:lnTo>
                  <a:lnTo>
                    <a:pt x="2888" y="4947"/>
                  </a:lnTo>
                  <a:lnTo>
                    <a:pt x="2981" y="4885"/>
                  </a:lnTo>
                  <a:lnTo>
                    <a:pt x="3196" y="4824"/>
                  </a:lnTo>
                  <a:lnTo>
                    <a:pt x="3319" y="4793"/>
                  </a:lnTo>
                  <a:lnTo>
                    <a:pt x="3411" y="4732"/>
                  </a:lnTo>
                  <a:lnTo>
                    <a:pt x="3472" y="4640"/>
                  </a:lnTo>
                  <a:lnTo>
                    <a:pt x="3503" y="4578"/>
                  </a:lnTo>
                  <a:lnTo>
                    <a:pt x="3534" y="4425"/>
                  </a:lnTo>
                  <a:lnTo>
                    <a:pt x="3534" y="4240"/>
                  </a:lnTo>
                  <a:lnTo>
                    <a:pt x="3564" y="4056"/>
                  </a:lnTo>
                  <a:lnTo>
                    <a:pt x="3595" y="3933"/>
                  </a:lnTo>
                  <a:lnTo>
                    <a:pt x="3626" y="3810"/>
                  </a:lnTo>
                  <a:lnTo>
                    <a:pt x="3779" y="3626"/>
                  </a:lnTo>
                  <a:lnTo>
                    <a:pt x="3995" y="3472"/>
                  </a:lnTo>
                  <a:lnTo>
                    <a:pt x="4210" y="3349"/>
                  </a:lnTo>
                  <a:lnTo>
                    <a:pt x="4455" y="3257"/>
                  </a:lnTo>
                  <a:lnTo>
                    <a:pt x="4701" y="3226"/>
                  </a:lnTo>
                  <a:lnTo>
                    <a:pt x="5193" y="3134"/>
                  </a:lnTo>
                  <a:lnTo>
                    <a:pt x="5439" y="3042"/>
                  </a:lnTo>
                  <a:lnTo>
                    <a:pt x="5684" y="2950"/>
                  </a:lnTo>
                  <a:lnTo>
                    <a:pt x="5900" y="2796"/>
                  </a:lnTo>
                  <a:lnTo>
                    <a:pt x="6053" y="2612"/>
                  </a:lnTo>
                  <a:lnTo>
                    <a:pt x="6115" y="2520"/>
                  </a:lnTo>
                  <a:lnTo>
                    <a:pt x="6176" y="2397"/>
                  </a:lnTo>
                  <a:lnTo>
                    <a:pt x="6207" y="2151"/>
                  </a:lnTo>
                  <a:lnTo>
                    <a:pt x="6207" y="1905"/>
                  </a:lnTo>
                  <a:lnTo>
                    <a:pt x="6115" y="1659"/>
                  </a:lnTo>
                  <a:lnTo>
                    <a:pt x="6022" y="1413"/>
                  </a:lnTo>
                  <a:lnTo>
                    <a:pt x="5869" y="1229"/>
                  </a:lnTo>
                  <a:lnTo>
                    <a:pt x="5684" y="1045"/>
                  </a:lnTo>
                  <a:lnTo>
                    <a:pt x="5500" y="860"/>
                  </a:lnTo>
                  <a:lnTo>
                    <a:pt x="5285" y="707"/>
                  </a:lnTo>
                  <a:lnTo>
                    <a:pt x="5070" y="553"/>
                  </a:lnTo>
                  <a:lnTo>
                    <a:pt x="4609" y="307"/>
                  </a:lnTo>
                  <a:lnTo>
                    <a:pt x="4087" y="123"/>
                  </a:lnTo>
                  <a:lnTo>
                    <a:pt x="3595"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6123957" y="2446606"/>
              <a:ext cx="543580" cy="598127"/>
            </a:xfrm>
            <a:custGeom>
              <a:avLst/>
              <a:gdLst/>
              <a:ahLst/>
              <a:cxnLst/>
              <a:rect l="l" t="t" r="r" b="b"/>
              <a:pathLst>
                <a:path w="7038" h="7744" extrusionOk="0">
                  <a:moveTo>
                    <a:pt x="3166" y="0"/>
                  </a:moveTo>
                  <a:lnTo>
                    <a:pt x="2889" y="31"/>
                  </a:lnTo>
                  <a:lnTo>
                    <a:pt x="3381" y="154"/>
                  </a:lnTo>
                  <a:lnTo>
                    <a:pt x="3903" y="338"/>
                  </a:lnTo>
                  <a:lnTo>
                    <a:pt x="4364" y="584"/>
                  </a:lnTo>
                  <a:lnTo>
                    <a:pt x="4579" y="738"/>
                  </a:lnTo>
                  <a:lnTo>
                    <a:pt x="4794" y="891"/>
                  </a:lnTo>
                  <a:lnTo>
                    <a:pt x="4978" y="1076"/>
                  </a:lnTo>
                  <a:lnTo>
                    <a:pt x="5163" y="1260"/>
                  </a:lnTo>
                  <a:lnTo>
                    <a:pt x="5316" y="1444"/>
                  </a:lnTo>
                  <a:lnTo>
                    <a:pt x="5409" y="1690"/>
                  </a:lnTo>
                  <a:lnTo>
                    <a:pt x="5501" y="1936"/>
                  </a:lnTo>
                  <a:lnTo>
                    <a:pt x="5501" y="2182"/>
                  </a:lnTo>
                  <a:lnTo>
                    <a:pt x="5470" y="2428"/>
                  </a:lnTo>
                  <a:lnTo>
                    <a:pt x="5409" y="2551"/>
                  </a:lnTo>
                  <a:lnTo>
                    <a:pt x="5347" y="2643"/>
                  </a:lnTo>
                  <a:lnTo>
                    <a:pt x="5194" y="2827"/>
                  </a:lnTo>
                  <a:lnTo>
                    <a:pt x="4978" y="2981"/>
                  </a:lnTo>
                  <a:lnTo>
                    <a:pt x="4733" y="3073"/>
                  </a:lnTo>
                  <a:lnTo>
                    <a:pt x="4487" y="3165"/>
                  </a:lnTo>
                  <a:lnTo>
                    <a:pt x="3995" y="3257"/>
                  </a:lnTo>
                  <a:lnTo>
                    <a:pt x="3749" y="3288"/>
                  </a:lnTo>
                  <a:lnTo>
                    <a:pt x="3504" y="3380"/>
                  </a:lnTo>
                  <a:lnTo>
                    <a:pt x="3289" y="3503"/>
                  </a:lnTo>
                  <a:lnTo>
                    <a:pt x="3073" y="3657"/>
                  </a:lnTo>
                  <a:lnTo>
                    <a:pt x="2920" y="3841"/>
                  </a:lnTo>
                  <a:lnTo>
                    <a:pt x="2889" y="3964"/>
                  </a:lnTo>
                  <a:lnTo>
                    <a:pt x="2858" y="4087"/>
                  </a:lnTo>
                  <a:lnTo>
                    <a:pt x="2828" y="4271"/>
                  </a:lnTo>
                  <a:lnTo>
                    <a:pt x="2828" y="4456"/>
                  </a:lnTo>
                  <a:lnTo>
                    <a:pt x="2797" y="4609"/>
                  </a:lnTo>
                  <a:lnTo>
                    <a:pt x="2766" y="4671"/>
                  </a:lnTo>
                  <a:lnTo>
                    <a:pt x="2705" y="4763"/>
                  </a:lnTo>
                  <a:lnTo>
                    <a:pt x="2613" y="4824"/>
                  </a:lnTo>
                  <a:lnTo>
                    <a:pt x="2490" y="4855"/>
                  </a:lnTo>
                  <a:lnTo>
                    <a:pt x="2275" y="4916"/>
                  </a:lnTo>
                  <a:lnTo>
                    <a:pt x="2182" y="4978"/>
                  </a:lnTo>
                  <a:lnTo>
                    <a:pt x="2090" y="5039"/>
                  </a:lnTo>
                  <a:lnTo>
                    <a:pt x="1937" y="5224"/>
                  </a:lnTo>
                  <a:lnTo>
                    <a:pt x="1691" y="5623"/>
                  </a:lnTo>
                  <a:lnTo>
                    <a:pt x="1568" y="5746"/>
                  </a:lnTo>
                  <a:lnTo>
                    <a:pt x="1445" y="5869"/>
                  </a:lnTo>
                  <a:lnTo>
                    <a:pt x="1322" y="5961"/>
                  </a:lnTo>
                  <a:lnTo>
                    <a:pt x="1168" y="6053"/>
                  </a:lnTo>
                  <a:lnTo>
                    <a:pt x="1015" y="6115"/>
                  </a:lnTo>
                  <a:lnTo>
                    <a:pt x="861" y="6176"/>
                  </a:lnTo>
                  <a:lnTo>
                    <a:pt x="708" y="6207"/>
                  </a:lnTo>
                  <a:lnTo>
                    <a:pt x="554" y="6207"/>
                  </a:lnTo>
                  <a:lnTo>
                    <a:pt x="277" y="6176"/>
                  </a:lnTo>
                  <a:lnTo>
                    <a:pt x="1" y="6115"/>
                  </a:lnTo>
                  <a:lnTo>
                    <a:pt x="1" y="6115"/>
                  </a:lnTo>
                  <a:lnTo>
                    <a:pt x="277" y="6453"/>
                  </a:lnTo>
                  <a:lnTo>
                    <a:pt x="615" y="6791"/>
                  </a:lnTo>
                  <a:lnTo>
                    <a:pt x="984" y="7067"/>
                  </a:lnTo>
                  <a:lnTo>
                    <a:pt x="1353" y="7313"/>
                  </a:lnTo>
                  <a:lnTo>
                    <a:pt x="1783" y="7497"/>
                  </a:lnTo>
                  <a:lnTo>
                    <a:pt x="2213" y="7620"/>
                  </a:lnTo>
                  <a:lnTo>
                    <a:pt x="2674" y="7712"/>
                  </a:lnTo>
                  <a:lnTo>
                    <a:pt x="3166" y="7743"/>
                  </a:lnTo>
                  <a:lnTo>
                    <a:pt x="3565" y="7712"/>
                  </a:lnTo>
                  <a:lnTo>
                    <a:pt x="3934" y="7682"/>
                  </a:lnTo>
                  <a:lnTo>
                    <a:pt x="4303" y="7559"/>
                  </a:lnTo>
                  <a:lnTo>
                    <a:pt x="4671" y="7436"/>
                  </a:lnTo>
                  <a:lnTo>
                    <a:pt x="5009" y="7282"/>
                  </a:lnTo>
                  <a:lnTo>
                    <a:pt x="5316" y="7098"/>
                  </a:lnTo>
                  <a:lnTo>
                    <a:pt x="5624" y="6852"/>
                  </a:lnTo>
                  <a:lnTo>
                    <a:pt x="5900" y="6606"/>
                  </a:lnTo>
                  <a:lnTo>
                    <a:pt x="6146" y="6330"/>
                  </a:lnTo>
                  <a:lnTo>
                    <a:pt x="6361" y="6053"/>
                  </a:lnTo>
                  <a:lnTo>
                    <a:pt x="6576" y="5715"/>
                  </a:lnTo>
                  <a:lnTo>
                    <a:pt x="6730" y="5377"/>
                  </a:lnTo>
                  <a:lnTo>
                    <a:pt x="6853" y="5039"/>
                  </a:lnTo>
                  <a:lnTo>
                    <a:pt x="6945" y="4671"/>
                  </a:lnTo>
                  <a:lnTo>
                    <a:pt x="7006" y="4271"/>
                  </a:lnTo>
                  <a:lnTo>
                    <a:pt x="7037" y="3872"/>
                  </a:lnTo>
                  <a:lnTo>
                    <a:pt x="7006" y="3472"/>
                  </a:lnTo>
                  <a:lnTo>
                    <a:pt x="6945" y="3104"/>
                  </a:lnTo>
                  <a:lnTo>
                    <a:pt x="6853" y="2735"/>
                  </a:lnTo>
                  <a:lnTo>
                    <a:pt x="6730" y="2366"/>
                  </a:lnTo>
                  <a:lnTo>
                    <a:pt x="6576" y="2028"/>
                  </a:lnTo>
                  <a:lnTo>
                    <a:pt x="6361" y="1721"/>
                  </a:lnTo>
                  <a:lnTo>
                    <a:pt x="6146" y="1414"/>
                  </a:lnTo>
                  <a:lnTo>
                    <a:pt x="5900" y="1137"/>
                  </a:lnTo>
                  <a:lnTo>
                    <a:pt x="5624" y="891"/>
                  </a:lnTo>
                  <a:lnTo>
                    <a:pt x="5316" y="676"/>
                  </a:lnTo>
                  <a:lnTo>
                    <a:pt x="5009" y="461"/>
                  </a:lnTo>
                  <a:lnTo>
                    <a:pt x="4671" y="308"/>
                  </a:lnTo>
                  <a:lnTo>
                    <a:pt x="4303" y="185"/>
                  </a:lnTo>
                  <a:lnTo>
                    <a:pt x="3934" y="92"/>
                  </a:lnTo>
                  <a:lnTo>
                    <a:pt x="3565" y="31"/>
                  </a:lnTo>
                  <a:lnTo>
                    <a:pt x="3166"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5924609" y="2899837"/>
              <a:ext cx="320448" cy="384566"/>
            </a:xfrm>
            <a:custGeom>
              <a:avLst/>
              <a:gdLst/>
              <a:ahLst/>
              <a:cxnLst/>
              <a:rect l="l" t="t" r="r" b="b"/>
              <a:pathLst>
                <a:path w="4149" h="4979" extrusionOk="0">
                  <a:moveTo>
                    <a:pt x="1967" y="1"/>
                  </a:moveTo>
                  <a:lnTo>
                    <a:pt x="2182" y="124"/>
                  </a:lnTo>
                  <a:lnTo>
                    <a:pt x="2398" y="308"/>
                  </a:lnTo>
                  <a:lnTo>
                    <a:pt x="2582" y="493"/>
                  </a:lnTo>
                  <a:lnTo>
                    <a:pt x="2705" y="708"/>
                  </a:lnTo>
                  <a:lnTo>
                    <a:pt x="2736" y="861"/>
                  </a:lnTo>
                  <a:lnTo>
                    <a:pt x="2766" y="1015"/>
                  </a:lnTo>
                  <a:lnTo>
                    <a:pt x="2766" y="1169"/>
                  </a:lnTo>
                  <a:lnTo>
                    <a:pt x="2766" y="1322"/>
                  </a:lnTo>
                  <a:lnTo>
                    <a:pt x="2705" y="1476"/>
                  </a:lnTo>
                  <a:lnTo>
                    <a:pt x="2643" y="1629"/>
                  </a:lnTo>
                  <a:lnTo>
                    <a:pt x="2551" y="1722"/>
                  </a:lnTo>
                  <a:lnTo>
                    <a:pt x="2428" y="1844"/>
                  </a:lnTo>
                  <a:lnTo>
                    <a:pt x="2152" y="1998"/>
                  </a:lnTo>
                  <a:lnTo>
                    <a:pt x="2029" y="2060"/>
                  </a:lnTo>
                  <a:lnTo>
                    <a:pt x="1937" y="2182"/>
                  </a:lnTo>
                  <a:lnTo>
                    <a:pt x="1906" y="2305"/>
                  </a:lnTo>
                  <a:lnTo>
                    <a:pt x="1906" y="2428"/>
                  </a:lnTo>
                  <a:lnTo>
                    <a:pt x="1967" y="2674"/>
                  </a:lnTo>
                  <a:lnTo>
                    <a:pt x="1998" y="2797"/>
                  </a:lnTo>
                  <a:lnTo>
                    <a:pt x="2029" y="2920"/>
                  </a:lnTo>
                  <a:lnTo>
                    <a:pt x="1998" y="3043"/>
                  </a:lnTo>
                  <a:lnTo>
                    <a:pt x="1937" y="3166"/>
                  </a:lnTo>
                  <a:lnTo>
                    <a:pt x="1906" y="3196"/>
                  </a:lnTo>
                  <a:lnTo>
                    <a:pt x="1814" y="3227"/>
                  </a:lnTo>
                  <a:lnTo>
                    <a:pt x="1660" y="3289"/>
                  </a:lnTo>
                  <a:lnTo>
                    <a:pt x="1506" y="3319"/>
                  </a:lnTo>
                  <a:lnTo>
                    <a:pt x="1353" y="3381"/>
                  </a:lnTo>
                  <a:lnTo>
                    <a:pt x="1291" y="3442"/>
                  </a:lnTo>
                  <a:lnTo>
                    <a:pt x="1230" y="3534"/>
                  </a:lnTo>
                  <a:lnTo>
                    <a:pt x="1169" y="3749"/>
                  </a:lnTo>
                  <a:lnTo>
                    <a:pt x="1107" y="3965"/>
                  </a:lnTo>
                  <a:lnTo>
                    <a:pt x="1076" y="4087"/>
                  </a:lnTo>
                  <a:lnTo>
                    <a:pt x="1015" y="4180"/>
                  </a:lnTo>
                  <a:lnTo>
                    <a:pt x="953" y="4241"/>
                  </a:lnTo>
                  <a:lnTo>
                    <a:pt x="861" y="4303"/>
                  </a:lnTo>
                  <a:lnTo>
                    <a:pt x="677" y="4395"/>
                  </a:lnTo>
                  <a:lnTo>
                    <a:pt x="462" y="4425"/>
                  </a:lnTo>
                  <a:lnTo>
                    <a:pt x="216" y="4395"/>
                  </a:lnTo>
                  <a:lnTo>
                    <a:pt x="1" y="4333"/>
                  </a:lnTo>
                  <a:lnTo>
                    <a:pt x="1" y="4333"/>
                  </a:lnTo>
                  <a:lnTo>
                    <a:pt x="155" y="4487"/>
                  </a:lnTo>
                  <a:lnTo>
                    <a:pt x="339" y="4610"/>
                  </a:lnTo>
                  <a:lnTo>
                    <a:pt x="554" y="4702"/>
                  </a:lnTo>
                  <a:lnTo>
                    <a:pt x="738" y="4794"/>
                  </a:lnTo>
                  <a:lnTo>
                    <a:pt x="953" y="4886"/>
                  </a:lnTo>
                  <a:lnTo>
                    <a:pt x="1169" y="4917"/>
                  </a:lnTo>
                  <a:lnTo>
                    <a:pt x="1414" y="4948"/>
                  </a:lnTo>
                  <a:lnTo>
                    <a:pt x="1629" y="4979"/>
                  </a:lnTo>
                  <a:lnTo>
                    <a:pt x="1906" y="4948"/>
                  </a:lnTo>
                  <a:lnTo>
                    <a:pt x="2152" y="4917"/>
                  </a:lnTo>
                  <a:lnTo>
                    <a:pt x="2398" y="4856"/>
                  </a:lnTo>
                  <a:lnTo>
                    <a:pt x="2613" y="4763"/>
                  </a:lnTo>
                  <a:lnTo>
                    <a:pt x="2828" y="4671"/>
                  </a:lnTo>
                  <a:lnTo>
                    <a:pt x="3043" y="4548"/>
                  </a:lnTo>
                  <a:lnTo>
                    <a:pt x="3227" y="4395"/>
                  </a:lnTo>
                  <a:lnTo>
                    <a:pt x="3411" y="4241"/>
                  </a:lnTo>
                  <a:lnTo>
                    <a:pt x="3565" y="4057"/>
                  </a:lnTo>
                  <a:lnTo>
                    <a:pt x="3719" y="3872"/>
                  </a:lnTo>
                  <a:lnTo>
                    <a:pt x="3842" y="3657"/>
                  </a:lnTo>
                  <a:lnTo>
                    <a:pt x="3934" y="3442"/>
                  </a:lnTo>
                  <a:lnTo>
                    <a:pt x="4026" y="3227"/>
                  </a:lnTo>
                  <a:lnTo>
                    <a:pt x="4087" y="2981"/>
                  </a:lnTo>
                  <a:lnTo>
                    <a:pt x="4118" y="2736"/>
                  </a:lnTo>
                  <a:lnTo>
                    <a:pt x="4149" y="2490"/>
                  </a:lnTo>
                  <a:lnTo>
                    <a:pt x="4118" y="2244"/>
                  </a:lnTo>
                  <a:lnTo>
                    <a:pt x="4087" y="2029"/>
                  </a:lnTo>
                  <a:lnTo>
                    <a:pt x="4026" y="1783"/>
                  </a:lnTo>
                  <a:lnTo>
                    <a:pt x="3965" y="1568"/>
                  </a:lnTo>
                  <a:lnTo>
                    <a:pt x="3872" y="1384"/>
                  </a:lnTo>
                  <a:lnTo>
                    <a:pt x="3780" y="1169"/>
                  </a:lnTo>
                  <a:lnTo>
                    <a:pt x="3657" y="1015"/>
                  </a:lnTo>
                  <a:lnTo>
                    <a:pt x="3504" y="831"/>
                  </a:lnTo>
                  <a:lnTo>
                    <a:pt x="3350" y="677"/>
                  </a:lnTo>
                  <a:lnTo>
                    <a:pt x="3196" y="523"/>
                  </a:lnTo>
                  <a:lnTo>
                    <a:pt x="3012" y="400"/>
                  </a:lnTo>
                  <a:lnTo>
                    <a:pt x="2828" y="277"/>
                  </a:lnTo>
                  <a:lnTo>
                    <a:pt x="2613" y="185"/>
                  </a:lnTo>
                  <a:lnTo>
                    <a:pt x="2428" y="124"/>
                  </a:lnTo>
                  <a:lnTo>
                    <a:pt x="2182" y="62"/>
                  </a:lnTo>
                  <a:lnTo>
                    <a:pt x="1967"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5858185" y="2897520"/>
              <a:ext cx="280131" cy="344170"/>
            </a:xfrm>
            <a:custGeom>
              <a:avLst/>
              <a:gdLst/>
              <a:ahLst/>
              <a:cxnLst/>
              <a:rect l="l" t="t" r="r" b="b"/>
              <a:pathLst>
                <a:path w="3627" h="4456" extrusionOk="0">
                  <a:moveTo>
                    <a:pt x="2489" y="0"/>
                  </a:moveTo>
                  <a:lnTo>
                    <a:pt x="2244" y="31"/>
                  </a:lnTo>
                  <a:lnTo>
                    <a:pt x="1998" y="62"/>
                  </a:lnTo>
                  <a:lnTo>
                    <a:pt x="1752" y="123"/>
                  </a:lnTo>
                  <a:lnTo>
                    <a:pt x="1537" y="215"/>
                  </a:lnTo>
                  <a:lnTo>
                    <a:pt x="1322" y="307"/>
                  </a:lnTo>
                  <a:lnTo>
                    <a:pt x="1107" y="430"/>
                  </a:lnTo>
                  <a:lnTo>
                    <a:pt x="922" y="584"/>
                  </a:lnTo>
                  <a:lnTo>
                    <a:pt x="738" y="738"/>
                  </a:lnTo>
                  <a:lnTo>
                    <a:pt x="584" y="922"/>
                  </a:lnTo>
                  <a:lnTo>
                    <a:pt x="431" y="1106"/>
                  </a:lnTo>
                  <a:lnTo>
                    <a:pt x="308" y="1321"/>
                  </a:lnTo>
                  <a:lnTo>
                    <a:pt x="216" y="1537"/>
                  </a:lnTo>
                  <a:lnTo>
                    <a:pt x="124" y="1782"/>
                  </a:lnTo>
                  <a:lnTo>
                    <a:pt x="62" y="1997"/>
                  </a:lnTo>
                  <a:lnTo>
                    <a:pt x="31" y="2243"/>
                  </a:lnTo>
                  <a:lnTo>
                    <a:pt x="1" y="2520"/>
                  </a:lnTo>
                  <a:lnTo>
                    <a:pt x="31" y="2796"/>
                  </a:lnTo>
                  <a:lnTo>
                    <a:pt x="62" y="3042"/>
                  </a:lnTo>
                  <a:lnTo>
                    <a:pt x="154" y="3319"/>
                  </a:lnTo>
                  <a:lnTo>
                    <a:pt x="246" y="3564"/>
                  </a:lnTo>
                  <a:lnTo>
                    <a:pt x="369" y="3779"/>
                  </a:lnTo>
                  <a:lnTo>
                    <a:pt x="492" y="3995"/>
                  </a:lnTo>
                  <a:lnTo>
                    <a:pt x="677" y="4210"/>
                  </a:lnTo>
                  <a:lnTo>
                    <a:pt x="861" y="4363"/>
                  </a:lnTo>
                  <a:lnTo>
                    <a:pt x="1076" y="4425"/>
                  </a:lnTo>
                  <a:lnTo>
                    <a:pt x="1322" y="4455"/>
                  </a:lnTo>
                  <a:lnTo>
                    <a:pt x="1537" y="4425"/>
                  </a:lnTo>
                  <a:lnTo>
                    <a:pt x="1721" y="4333"/>
                  </a:lnTo>
                  <a:lnTo>
                    <a:pt x="1813" y="4271"/>
                  </a:lnTo>
                  <a:lnTo>
                    <a:pt x="1875" y="4210"/>
                  </a:lnTo>
                  <a:lnTo>
                    <a:pt x="1936" y="4117"/>
                  </a:lnTo>
                  <a:lnTo>
                    <a:pt x="1967" y="3995"/>
                  </a:lnTo>
                  <a:lnTo>
                    <a:pt x="2029" y="3779"/>
                  </a:lnTo>
                  <a:lnTo>
                    <a:pt x="2090" y="3564"/>
                  </a:lnTo>
                  <a:lnTo>
                    <a:pt x="2151" y="3472"/>
                  </a:lnTo>
                  <a:lnTo>
                    <a:pt x="2213" y="3411"/>
                  </a:lnTo>
                  <a:lnTo>
                    <a:pt x="2366" y="3349"/>
                  </a:lnTo>
                  <a:lnTo>
                    <a:pt x="2520" y="3319"/>
                  </a:lnTo>
                  <a:lnTo>
                    <a:pt x="2674" y="3257"/>
                  </a:lnTo>
                  <a:lnTo>
                    <a:pt x="2766" y="3226"/>
                  </a:lnTo>
                  <a:lnTo>
                    <a:pt x="2797" y="3196"/>
                  </a:lnTo>
                  <a:lnTo>
                    <a:pt x="2858" y="3073"/>
                  </a:lnTo>
                  <a:lnTo>
                    <a:pt x="2889" y="2950"/>
                  </a:lnTo>
                  <a:lnTo>
                    <a:pt x="2858" y="2827"/>
                  </a:lnTo>
                  <a:lnTo>
                    <a:pt x="2827" y="2704"/>
                  </a:lnTo>
                  <a:lnTo>
                    <a:pt x="2766" y="2458"/>
                  </a:lnTo>
                  <a:lnTo>
                    <a:pt x="2766" y="2335"/>
                  </a:lnTo>
                  <a:lnTo>
                    <a:pt x="2797" y="2212"/>
                  </a:lnTo>
                  <a:lnTo>
                    <a:pt x="2889" y="2090"/>
                  </a:lnTo>
                  <a:lnTo>
                    <a:pt x="3012" y="2028"/>
                  </a:lnTo>
                  <a:lnTo>
                    <a:pt x="3288" y="1874"/>
                  </a:lnTo>
                  <a:lnTo>
                    <a:pt x="3411" y="1752"/>
                  </a:lnTo>
                  <a:lnTo>
                    <a:pt x="3503" y="1659"/>
                  </a:lnTo>
                  <a:lnTo>
                    <a:pt x="3565" y="1506"/>
                  </a:lnTo>
                  <a:lnTo>
                    <a:pt x="3626" y="1352"/>
                  </a:lnTo>
                  <a:lnTo>
                    <a:pt x="3626" y="1199"/>
                  </a:lnTo>
                  <a:lnTo>
                    <a:pt x="3626" y="1045"/>
                  </a:lnTo>
                  <a:lnTo>
                    <a:pt x="3596" y="891"/>
                  </a:lnTo>
                  <a:lnTo>
                    <a:pt x="3565" y="738"/>
                  </a:lnTo>
                  <a:lnTo>
                    <a:pt x="3442" y="523"/>
                  </a:lnTo>
                  <a:lnTo>
                    <a:pt x="3258" y="338"/>
                  </a:lnTo>
                  <a:lnTo>
                    <a:pt x="3042" y="154"/>
                  </a:lnTo>
                  <a:lnTo>
                    <a:pt x="2827" y="31"/>
                  </a:lnTo>
                  <a:lnTo>
                    <a:pt x="2489"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6515546" y="3068370"/>
              <a:ext cx="356053" cy="360776"/>
            </a:xfrm>
            <a:custGeom>
              <a:avLst/>
              <a:gdLst/>
              <a:ahLst/>
              <a:cxnLst/>
              <a:rect l="l" t="t" r="r" b="b"/>
              <a:pathLst>
                <a:path w="4610" h="4671" extrusionOk="0">
                  <a:moveTo>
                    <a:pt x="3288" y="0"/>
                  </a:moveTo>
                  <a:lnTo>
                    <a:pt x="3411" y="154"/>
                  </a:lnTo>
                  <a:lnTo>
                    <a:pt x="3534" y="308"/>
                  </a:lnTo>
                  <a:lnTo>
                    <a:pt x="3688" y="584"/>
                  </a:lnTo>
                  <a:lnTo>
                    <a:pt x="3780" y="892"/>
                  </a:lnTo>
                  <a:lnTo>
                    <a:pt x="3841" y="1199"/>
                  </a:lnTo>
                  <a:lnTo>
                    <a:pt x="3841" y="1506"/>
                  </a:lnTo>
                  <a:lnTo>
                    <a:pt x="3811" y="1660"/>
                  </a:lnTo>
                  <a:lnTo>
                    <a:pt x="3749" y="1844"/>
                  </a:lnTo>
                  <a:lnTo>
                    <a:pt x="3657" y="1998"/>
                  </a:lnTo>
                  <a:lnTo>
                    <a:pt x="3534" y="2121"/>
                  </a:lnTo>
                  <a:lnTo>
                    <a:pt x="3350" y="2213"/>
                  </a:lnTo>
                  <a:lnTo>
                    <a:pt x="3135" y="2274"/>
                  </a:lnTo>
                  <a:lnTo>
                    <a:pt x="2950" y="2336"/>
                  </a:lnTo>
                  <a:lnTo>
                    <a:pt x="2858" y="2397"/>
                  </a:lnTo>
                  <a:lnTo>
                    <a:pt x="2797" y="2459"/>
                  </a:lnTo>
                  <a:lnTo>
                    <a:pt x="2705" y="2612"/>
                  </a:lnTo>
                  <a:lnTo>
                    <a:pt x="2582" y="2735"/>
                  </a:lnTo>
                  <a:lnTo>
                    <a:pt x="2428" y="2797"/>
                  </a:lnTo>
                  <a:lnTo>
                    <a:pt x="2274" y="2858"/>
                  </a:lnTo>
                  <a:lnTo>
                    <a:pt x="2182" y="2919"/>
                  </a:lnTo>
                  <a:lnTo>
                    <a:pt x="2090" y="3012"/>
                  </a:lnTo>
                  <a:lnTo>
                    <a:pt x="1906" y="3196"/>
                  </a:lnTo>
                  <a:lnTo>
                    <a:pt x="1691" y="3380"/>
                  </a:lnTo>
                  <a:lnTo>
                    <a:pt x="1414" y="3534"/>
                  </a:lnTo>
                  <a:lnTo>
                    <a:pt x="1137" y="3626"/>
                  </a:lnTo>
                  <a:lnTo>
                    <a:pt x="861" y="3657"/>
                  </a:lnTo>
                  <a:lnTo>
                    <a:pt x="615" y="3657"/>
                  </a:lnTo>
                  <a:lnTo>
                    <a:pt x="400" y="3595"/>
                  </a:lnTo>
                  <a:lnTo>
                    <a:pt x="185" y="3534"/>
                  </a:lnTo>
                  <a:lnTo>
                    <a:pt x="1" y="3442"/>
                  </a:lnTo>
                  <a:lnTo>
                    <a:pt x="185" y="3688"/>
                  </a:lnTo>
                  <a:lnTo>
                    <a:pt x="369" y="3933"/>
                  </a:lnTo>
                  <a:lnTo>
                    <a:pt x="615" y="4148"/>
                  </a:lnTo>
                  <a:lnTo>
                    <a:pt x="892" y="4333"/>
                  </a:lnTo>
                  <a:lnTo>
                    <a:pt x="1168" y="4456"/>
                  </a:lnTo>
                  <a:lnTo>
                    <a:pt x="1475" y="4579"/>
                  </a:lnTo>
                  <a:lnTo>
                    <a:pt x="1783" y="4640"/>
                  </a:lnTo>
                  <a:lnTo>
                    <a:pt x="2121" y="4671"/>
                  </a:lnTo>
                  <a:lnTo>
                    <a:pt x="2367" y="4640"/>
                  </a:lnTo>
                  <a:lnTo>
                    <a:pt x="2612" y="4609"/>
                  </a:lnTo>
                  <a:lnTo>
                    <a:pt x="2858" y="4548"/>
                  </a:lnTo>
                  <a:lnTo>
                    <a:pt x="3104" y="4456"/>
                  </a:lnTo>
                  <a:lnTo>
                    <a:pt x="3319" y="4364"/>
                  </a:lnTo>
                  <a:lnTo>
                    <a:pt x="3503" y="4241"/>
                  </a:lnTo>
                  <a:lnTo>
                    <a:pt x="3688" y="4087"/>
                  </a:lnTo>
                  <a:lnTo>
                    <a:pt x="3872" y="3933"/>
                  </a:lnTo>
                  <a:lnTo>
                    <a:pt x="4026" y="3749"/>
                  </a:lnTo>
                  <a:lnTo>
                    <a:pt x="4179" y="3565"/>
                  </a:lnTo>
                  <a:lnTo>
                    <a:pt x="4302" y="3380"/>
                  </a:lnTo>
                  <a:lnTo>
                    <a:pt x="4394" y="3165"/>
                  </a:lnTo>
                  <a:lnTo>
                    <a:pt x="4487" y="2919"/>
                  </a:lnTo>
                  <a:lnTo>
                    <a:pt x="4548" y="2674"/>
                  </a:lnTo>
                  <a:lnTo>
                    <a:pt x="4579" y="2428"/>
                  </a:lnTo>
                  <a:lnTo>
                    <a:pt x="4610" y="2182"/>
                  </a:lnTo>
                  <a:lnTo>
                    <a:pt x="4579" y="1844"/>
                  </a:lnTo>
                  <a:lnTo>
                    <a:pt x="4517" y="1506"/>
                  </a:lnTo>
                  <a:lnTo>
                    <a:pt x="4394" y="1199"/>
                  </a:lnTo>
                  <a:lnTo>
                    <a:pt x="4241" y="892"/>
                  </a:lnTo>
                  <a:lnTo>
                    <a:pt x="4056" y="615"/>
                  </a:lnTo>
                  <a:lnTo>
                    <a:pt x="3811" y="369"/>
                  </a:lnTo>
                  <a:lnTo>
                    <a:pt x="3565" y="185"/>
                  </a:lnTo>
                  <a:lnTo>
                    <a:pt x="3288"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6489440" y="3046975"/>
              <a:ext cx="322842" cy="303852"/>
            </a:xfrm>
            <a:custGeom>
              <a:avLst/>
              <a:gdLst/>
              <a:ahLst/>
              <a:cxnLst/>
              <a:rect l="l" t="t" r="r" b="b"/>
              <a:pathLst>
                <a:path w="4180" h="3934" extrusionOk="0">
                  <a:moveTo>
                    <a:pt x="2213" y="1"/>
                  </a:moveTo>
                  <a:lnTo>
                    <a:pt x="1967" y="32"/>
                  </a:lnTo>
                  <a:lnTo>
                    <a:pt x="1721" y="93"/>
                  </a:lnTo>
                  <a:lnTo>
                    <a:pt x="1506" y="185"/>
                  </a:lnTo>
                  <a:lnTo>
                    <a:pt x="1291" y="277"/>
                  </a:lnTo>
                  <a:lnTo>
                    <a:pt x="1076" y="400"/>
                  </a:lnTo>
                  <a:lnTo>
                    <a:pt x="892" y="554"/>
                  </a:lnTo>
                  <a:lnTo>
                    <a:pt x="707" y="708"/>
                  </a:lnTo>
                  <a:lnTo>
                    <a:pt x="554" y="892"/>
                  </a:lnTo>
                  <a:lnTo>
                    <a:pt x="431" y="1076"/>
                  </a:lnTo>
                  <a:lnTo>
                    <a:pt x="277" y="1291"/>
                  </a:lnTo>
                  <a:lnTo>
                    <a:pt x="185" y="1507"/>
                  </a:lnTo>
                  <a:lnTo>
                    <a:pt x="93" y="1722"/>
                  </a:lnTo>
                  <a:lnTo>
                    <a:pt x="31" y="1967"/>
                  </a:lnTo>
                  <a:lnTo>
                    <a:pt x="1" y="2213"/>
                  </a:lnTo>
                  <a:lnTo>
                    <a:pt x="1" y="2459"/>
                  </a:lnTo>
                  <a:lnTo>
                    <a:pt x="31" y="2797"/>
                  </a:lnTo>
                  <a:lnTo>
                    <a:pt x="93" y="3135"/>
                  </a:lnTo>
                  <a:lnTo>
                    <a:pt x="185" y="3442"/>
                  </a:lnTo>
                  <a:lnTo>
                    <a:pt x="339" y="3719"/>
                  </a:lnTo>
                  <a:lnTo>
                    <a:pt x="523" y="3811"/>
                  </a:lnTo>
                  <a:lnTo>
                    <a:pt x="738" y="3872"/>
                  </a:lnTo>
                  <a:lnTo>
                    <a:pt x="953" y="3934"/>
                  </a:lnTo>
                  <a:lnTo>
                    <a:pt x="1199" y="3934"/>
                  </a:lnTo>
                  <a:lnTo>
                    <a:pt x="1475" y="3903"/>
                  </a:lnTo>
                  <a:lnTo>
                    <a:pt x="1752" y="3811"/>
                  </a:lnTo>
                  <a:lnTo>
                    <a:pt x="2029" y="3657"/>
                  </a:lnTo>
                  <a:lnTo>
                    <a:pt x="2244" y="3473"/>
                  </a:lnTo>
                  <a:lnTo>
                    <a:pt x="2428" y="3289"/>
                  </a:lnTo>
                  <a:lnTo>
                    <a:pt x="2520" y="3196"/>
                  </a:lnTo>
                  <a:lnTo>
                    <a:pt x="2612" y="3135"/>
                  </a:lnTo>
                  <a:lnTo>
                    <a:pt x="2766" y="3074"/>
                  </a:lnTo>
                  <a:lnTo>
                    <a:pt x="2920" y="3012"/>
                  </a:lnTo>
                  <a:lnTo>
                    <a:pt x="3043" y="2889"/>
                  </a:lnTo>
                  <a:lnTo>
                    <a:pt x="3135" y="2736"/>
                  </a:lnTo>
                  <a:lnTo>
                    <a:pt x="3196" y="2674"/>
                  </a:lnTo>
                  <a:lnTo>
                    <a:pt x="3288" y="2613"/>
                  </a:lnTo>
                  <a:lnTo>
                    <a:pt x="3473" y="2551"/>
                  </a:lnTo>
                  <a:lnTo>
                    <a:pt x="3688" y="2490"/>
                  </a:lnTo>
                  <a:lnTo>
                    <a:pt x="3872" y="2398"/>
                  </a:lnTo>
                  <a:lnTo>
                    <a:pt x="3995" y="2275"/>
                  </a:lnTo>
                  <a:lnTo>
                    <a:pt x="4087" y="2121"/>
                  </a:lnTo>
                  <a:lnTo>
                    <a:pt x="4149" y="1937"/>
                  </a:lnTo>
                  <a:lnTo>
                    <a:pt x="4179" y="1783"/>
                  </a:lnTo>
                  <a:lnTo>
                    <a:pt x="4179" y="1476"/>
                  </a:lnTo>
                  <a:lnTo>
                    <a:pt x="4118" y="1169"/>
                  </a:lnTo>
                  <a:lnTo>
                    <a:pt x="4026" y="861"/>
                  </a:lnTo>
                  <a:lnTo>
                    <a:pt x="3872" y="585"/>
                  </a:lnTo>
                  <a:lnTo>
                    <a:pt x="3749" y="431"/>
                  </a:lnTo>
                  <a:lnTo>
                    <a:pt x="3626" y="277"/>
                  </a:lnTo>
                  <a:lnTo>
                    <a:pt x="3350" y="155"/>
                  </a:lnTo>
                  <a:lnTo>
                    <a:pt x="3073" y="62"/>
                  </a:lnTo>
                  <a:lnTo>
                    <a:pt x="2766"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6064639" y="3402963"/>
              <a:ext cx="151998" cy="156715"/>
            </a:xfrm>
            <a:custGeom>
              <a:avLst/>
              <a:gdLst/>
              <a:ahLst/>
              <a:cxnLst/>
              <a:rect l="l" t="t" r="r" b="b"/>
              <a:pathLst>
                <a:path w="1968" h="2029" extrusionOk="0">
                  <a:moveTo>
                    <a:pt x="1107" y="1"/>
                  </a:moveTo>
                  <a:lnTo>
                    <a:pt x="892" y="32"/>
                  </a:lnTo>
                  <a:lnTo>
                    <a:pt x="677" y="93"/>
                  </a:lnTo>
                  <a:lnTo>
                    <a:pt x="492" y="216"/>
                  </a:lnTo>
                  <a:lnTo>
                    <a:pt x="339" y="339"/>
                  </a:lnTo>
                  <a:lnTo>
                    <a:pt x="185" y="492"/>
                  </a:lnTo>
                  <a:lnTo>
                    <a:pt x="93" y="677"/>
                  </a:lnTo>
                  <a:lnTo>
                    <a:pt x="31" y="892"/>
                  </a:lnTo>
                  <a:lnTo>
                    <a:pt x="1" y="1107"/>
                  </a:lnTo>
                  <a:lnTo>
                    <a:pt x="31" y="1383"/>
                  </a:lnTo>
                  <a:lnTo>
                    <a:pt x="124" y="1629"/>
                  </a:lnTo>
                  <a:lnTo>
                    <a:pt x="277" y="1844"/>
                  </a:lnTo>
                  <a:lnTo>
                    <a:pt x="462" y="2029"/>
                  </a:lnTo>
                  <a:lnTo>
                    <a:pt x="554" y="1906"/>
                  </a:lnTo>
                  <a:lnTo>
                    <a:pt x="585" y="1783"/>
                  </a:lnTo>
                  <a:lnTo>
                    <a:pt x="615" y="1721"/>
                  </a:lnTo>
                  <a:lnTo>
                    <a:pt x="677" y="1691"/>
                  </a:lnTo>
                  <a:lnTo>
                    <a:pt x="800" y="1660"/>
                  </a:lnTo>
                  <a:lnTo>
                    <a:pt x="892" y="1629"/>
                  </a:lnTo>
                  <a:lnTo>
                    <a:pt x="953" y="1599"/>
                  </a:lnTo>
                  <a:lnTo>
                    <a:pt x="984" y="1568"/>
                  </a:lnTo>
                  <a:lnTo>
                    <a:pt x="1015" y="1445"/>
                  </a:lnTo>
                  <a:lnTo>
                    <a:pt x="1045" y="1322"/>
                  </a:lnTo>
                  <a:lnTo>
                    <a:pt x="1076" y="1199"/>
                  </a:lnTo>
                  <a:lnTo>
                    <a:pt x="1138" y="1138"/>
                  </a:lnTo>
                  <a:lnTo>
                    <a:pt x="1230" y="1107"/>
                  </a:lnTo>
                  <a:lnTo>
                    <a:pt x="1414" y="1076"/>
                  </a:lnTo>
                  <a:lnTo>
                    <a:pt x="1629" y="1076"/>
                  </a:lnTo>
                  <a:lnTo>
                    <a:pt x="1721" y="1045"/>
                  </a:lnTo>
                  <a:lnTo>
                    <a:pt x="1814" y="1015"/>
                  </a:lnTo>
                  <a:lnTo>
                    <a:pt x="1906" y="892"/>
                  </a:lnTo>
                  <a:lnTo>
                    <a:pt x="1967" y="769"/>
                  </a:lnTo>
                  <a:lnTo>
                    <a:pt x="1967" y="615"/>
                  </a:lnTo>
                  <a:lnTo>
                    <a:pt x="1936" y="462"/>
                  </a:lnTo>
                  <a:lnTo>
                    <a:pt x="1814" y="308"/>
                  </a:lnTo>
                  <a:lnTo>
                    <a:pt x="1691" y="185"/>
                  </a:lnTo>
                  <a:lnTo>
                    <a:pt x="1568" y="124"/>
                  </a:lnTo>
                  <a:lnTo>
                    <a:pt x="1414" y="62"/>
                  </a:lnTo>
                  <a:lnTo>
                    <a:pt x="1261" y="32"/>
                  </a:lnTo>
                  <a:lnTo>
                    <a:pt x="1107"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6100245" y="3417252"/>
              <a:ext cx="135316" cy="159032"/>
            </a:xfrm>
            <a:custGeom>
              <a:avLst/>
              <a:gdLst/>
              <a:ahLst/>
              <a:cxnLst/>
              <a:rect l="l" t="t" r="r" b="b"/>
              <a:pathLst>
                <a:path w="1752" h="2059" extrusionOk="0">
                  <a:moveTo>
                    <a:pt x="1230" y="0"/>
                  </a:moveTo>
                  <a:lnTo>
                    <a:pt x="1353" y="123"/>
                  </a:lnTo>
                  <a:lnTo>
                    <a:pt x="1475" y="277"/>
                  </a:lnTo>
                  <a:lnTo>
                    <a:pt x="1506" y="430"/>
                  </a:lnTo>
                  <a:lnTo>
                    <a:pt x="1506" y="584"/>
                  </a:lnTo>
                  <a:lnTo>
                    <a:pt x="1445" y="707"/>
                  </a:lnTo>
                  <a:lnTo>
                    <a:pt x="1353" y="830"/>
                  </a:lnTo>
                  <a:lnTo>
                    <a:pt x="1260" y="860"/>
                  </a:lnTo>
                  <a:lnTo>
                    <a:pt x="1168" y="891"/>
                  </a:lnTo>
                  <a:lnTo>
                    <a:pt x="953" y="891"/>
                  </a:lnTo>
                  <a:lnTo>
                    <a:pt x="769" y="922"/>
                  </a:lnTo>
                  <a:lnTo>
                    <a:pt x="677" y="953"/>
                  </a:lnTo>
                  <a:lnTo>
                    <a:pt x="615" y="1014"/>
                  </a:lnTo>
                  <a:lnTo>
                    <a:pt x="584" y="1137"/>
                  </a:lnTo>
                  <a:lnTo>
                    <a:pt x="554" y="1260"/>
                  </a:lnTo>
                  <a:lnTo>
                    <a:pt x="523" y="1383"/>
                  </a:lnTo>
                  <a:lnTo>
                    <a:pt x="492" y="1414"/>
                  </a:lnTo>
                  <a:lnTo>
                    <a:pt x="431" y="1444"/>
                  </a:lnTo>
                  <a:lnTo>
                    <a:pt x="339" y="1475"/>
                  </a:lnTo>
                  <a:lnTo>
                    <a:pt x="216" y="1506"/>
                  </a:lnTo>
                  <a:lnTo>
                    <a:pt x="154" y="1536"/>
                  </a:lnTo>
                  <a:lnTo>
                    <a:pt x="124" y="1598"/>
                  </a:lnTo>
                  <a:lnTo>
                    <a:pt x="93" y="1721"/>
                  </a:lnTo>
                  <a:lnTo>
                    <a:pt x="1" y="1844"/>
                  </a:lnTo>
                  <a:lnTo>
                    <a:pt x="154" y="1905"/>
                  </a:lnTo>
                  <a:lnTo>
                    <a:pt x="308" y="1997"/>
                  </a:lnTo>
                  <a:lnTo>
                    <a:pt x="462" y="2028"/>
                  </a:lnTo>
                  <a:lnTo>
                    <a:pt x="646" y="2059"/>
                  </a:lnTo>
                  <a:lnTo>
                    <a:pt x="892" y="2028"/>
                  </a:lnTo>
                  <a:lnTo>
                    <a:pt x="1076" y="1967"/>
                  </a:lnTo>
                  <a:lnTo>
                    <a:pt x="1260" y="1844"/>
                  </a:lnTo>
                  <a:lnTo>
                    <a:pt x="1445" y="1721"/>
                  </a:lnTo>
                  <a:lnTo>
                    <a:pt x="1568" y="1567"/>
                  </a:lnTo>
                  <a:lnTo>
                    <a:pt x="1660" y="1383"/>
                  </a:lnTo>
                  <a:lnTo>
                    <a:pt x="1752" y="1168"/>
                  </a:lnTo>
                  <a:lnTo>
                    <a:pt x="1752" y="922"/>
                  </a:lnTo>
                  <a:lnTo>
                    <a:pt x="1752" y="799"/>
                  </a:lnTo>
                  <a:lnTo>
                    <a:pt x="1721" y="645"/>
                  </a:lnTo>
                  <a:lnTo>
                    <a:pt x="1629" y="400"/>
                  </a:lnTo>
                  <a:lnTo>
                    <a:pt x="1445" y="154"/>
                  </a:lnTo>
                  <a:lnTo>
                    <a:pt x="1230"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6197563" y="2980550"/>
              <a:ext cx="185132" cy="1110752"/>
            </a:xfrm>
            <a:custGeom>
              <a:avLst/>
              <a:gdLst/>
              <a:ahLst/>
              <a:cxnLst/>
              <a:rect l="l" t="t" r="r" b="b"/>
              <a:pathLst>
                <a:path w="2397" h="14381" extrusionOk="0">
                  <a:moveTo>
                    <a:pt x="2120" y="1"/>
                  </a:moveTo>
                  <a:lnTo>
                    <a:pt x="1936" y="93"/>
                  </a:lnTo>
                  <a:lnTo>
                    <a:pt x="1782" y="154"/>
                  </a:lnTo>
                  <a:lnTo>
                    <a:pt x="1598" y="185"/>
                  </a:lnTo>
                  <a:lnTo>
                    <a:pt x="1475" y="185"/>
                  </a:lnTo>
                  <a:lnTo>
                    <a:pt x="1475" y="3104"/>
                  </a:lnTo>
                  <a:lnTo>
                    <a:pt x="154" y="2305"/>
                  </a:lnTo>
                  <a:lnTo>
                    <a:pt x="123" y="2428"/>
                  </a:lnTo>
                  <a:lnTo>
                    <a:pt x="62" y="2489"/>
                  </a:lnTo>
                  <a:lnTo>
                    <a:pt x="62" y="2612"/>
                  </a:lnTo>
                  <a:lnTo>
                    <a:pt x="31" y="2674"/>
                  </a:lnTo>
                  <a:lnTo>
                    <a:pt x="0" y="2735"/>
                  </a:lnTo>
                  <a:lnTo>
                    <a:pt x="1352" y="3749"/>
                  </a:lnTo>
                  <a:lnTo>
                    <a:pt x="1352" y="7989"/>
                  </a:lnTo>
                  <a:lnTo>
                    <a:pt x="154" y="7037"/>
                  </a:lnTo>
                  <a:lnTo>
                    <a:pt x="123" y="7068"/>
                  </a:lnTo>
                  <a:lnTo>
                    <a:pt x="62" y="7098"/>
                  </a:lnTo>
                  <a:lnTo>
                    <a:pt x="62" y="7190"/>
                  </a:lnTo>
                  <a:lnTo>
                    <a:pt x="31" y="7252"/>
                  </a:lnTo>
                  <a:lnTo>
                    <a:pt x="1229" y="8481"/>
                  </a:lnTo>
                  <a:lnTo>
                    <a:pt x="1229" y="14350"/>
                  </a:lnTo>
                  <a:lnTo>
                    <a:pt x="2397" y="14380"/>
                  </a:lnTo>
                  <a:lnTo>
                    <a:pt x="2397" y="31"/>
                  </a:lnTo>
                  <a:lnTo>
                    <a:pt x="2274" y="1"/>
                  </a:lnTo>
                  <a:close/>
                </a:path>
              </a:pathLst>
            </a:custGeom>
            <a:solidFill>
              <a:srgbClr val="6D4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6382699" y="2982945"/>
              <a:ext cx="199344" cy="1108358"/>
            </a:xfrm>
            <a:custGeom>
              <a:avLst/>
              <a:gdLst/>
              <a:ahLst/>
              <a:cxnLst/>
              <a:rect l="l" t="t" r="r" b="b"/>
              <a:pathLst>
                <a:path w="2581" h="14350" extrusionOk="0">
                  <a:moveTo>
                    <a:pt x="0" y="0"/>
                  </a:moveTo>
                  <a:lnTo>
                    <a:pt x="0" y="14349"/>
                  </a:lnTo>
                  <a:lnTo>
                    <a:pt x="953" y="14319"/>
                  </a:lnTo>
                  <a:lnTo>
                    <a:pt x="953" y="11092"/>
                  </a:lnTo>
                  <a:lnTo>
                    <a:pt x="953" y="7866"/>
                  </a:lnTo>
                  <a:lnTo>
                    <a:pt x="2581" y="5101"/>
                  </a:lnTo>
                  <a:lnTo>
                    <a:pt x="2550" y="5070"/>
                  </a:lnTo>
                  <a:lnTo>
                    <a:pt x="2458" y="5039"/>
                  </a:lnTo>
                  <a:lnTo>
                    <a:pt x="2458" y="5009"/>
                  </a:lnTo>
                  <a:lnTo>
                    <a:pt x="2427" y="4978"/>
                  </a:lnTo>
                  <a:lnTo>
                    <a:pt x="2304" y="4978"/>
                  </a:lnTo>
                  <a:lnTo>
                    <a:pt x="2243" y="4916"/>
                  </a:lnTo>
                  <a:lnTo>
                    <a:pt x="768" y="7006"/>
                  </a:lnTo>
                  <a:lnTo>
                    <a:pt x="768" y="0"/>
                  </a:lnTo>
                  <a:lnTo>
                    <a:pt x="522" y="62"/>
                  </a:lnTo>
                  <a:lnTo>
                    <a:pt x="399" y="93"/>
                  </a:lnTo>
                  <a:lnTo>
                    <a:pt x="277" y="93"/>
                  </a:lnTo>
                  <a:lnTo>
                    <a:pt x="123" y="31"/>
                  </a:lnTo>
                  <a:lnTo>
                    <a:pt x="0" y="0"/>
                  </a:lnTo>
                  <a:close/>
                </a:path>
              </a:pathLst>
            </a:custGeom>
            <a:solidFill>
              <a:srgbClr val="5D4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5077401" y="2702881"/>
              <a:ext cx="726241" cy="1179571"/>
            </a:xfrm>
            <a:custGeom>
              <a:avLst/>
              <a:gdLst/>
              <a:ahLst/>
              <a:cxnLst/>
              <a:rect l="l" t="t" r="r" b="b"/>
              <a:pathLst>
                <a:path w="9403" h="15272" extrusionOk="0">
                  <a:moveTo>
                    <a:pt x="3411" y="5224"/>
                  </a:moveTo>
                  <a:lnTo>
                    <a:pt x="3780" y="5378"/>
                  </a:lnTo>
                  <a:lnTo>
                    <a:pt x="4210" y="5501"/>
                  </a:lnTo>
                  <a:lnTo>
                    <a:pt x="4210" y="7191"/>
                  </a:lnTo>
                  <a:lnTo>
                    <a:pt x="3411" y="6730"/>
                  </a:lnTo>
                  <a:lnTo>
                    <a:pt x="3473" y="6545"/>
                  </a:lnTo>
                  <a:lnTo>
                    <a:pt x="3534" y="6361"/>
                  </a:lnTo>
                  <a:lnTo>
                    <a:pt x="3565" y="6177"/>
                  </a:lnTo>
                  <a:lnTo>
                    <a:pt x="3565" y="5992"/>
                  </a:lnTo>
                  <a:lnTo>
                    <a:pt x="3565" y="5777"/>
                  </a:lnTo>
                  <a:lnTo>
                    <a:pt x="3534" y="5593"/>
                  </a:lnTo>
                  <a:lnTo>
                    <a:pt x="3473" y="5408"/>
                  </a:lnTo>
                  <a:lnTo>
                    <a:pt x="3411" y="5224"/>
                  </a:lnTo>
                  <a:close/>
                  <a:moveTo>
                    <a:pt x="4518" y="1"/>
                  </a:moveTo>
                  <a:lnTo>
                    <a:pt x="4272" y="31"/>
                  </a:lnTo>
                  <a:lnTo>
                    <a:pt x="3995" y="93"/>
                  </a:lnTo>
                  <a:lnTo>
                    <a:pt x="3749" y="185"/>
                  </a:lnTo>
                  <a:lnTo>
                    <a:pt x="3504" y="277"/>
                  </a:lnTo>
                  <a:lnTo>
                    <a:pt x="3288" y="400"/>
                  </a:lnTo>
                  <a:lnTo>
                    <a:pt x="3073" y="554"/>
                  </a:lnTo>
                  <a:lnTo>
                    <a:pt x="2889" y="707"/>
                  </a:lnTo>
                  <a:lnTo>
                    <a:pt x="2705" y="892"/>
                  </a:lnTo>
                  <a:lnTo>
                    <a:pt x="2520" y="1076"/>
                  </a:lnTo>
                  <a:lnTo>
                    <a:pt x="2397" y="1291"/>
                  </a:lnTo>
                  <a:lnTo>
                    <a:pt x="2244" y="1506"/>
                  </a:lnTo>
                  <a:lnTo>
                    <a:pt x="2152" y="1752"/>
                  </a:lnTo>
                  <a:lnTo>
                    <a:pt x="2059" y="1998"/>
                  </a:lnTo>
                  <a:lnTo>
                    <a:pt x="1998" y="2244"/>
                  </a:lnTo>
                  <a:lnTo>
                    <a:pt x="1967" y="2520"/>
                  </a:lnTo>
                  <a:lnTo>
                    <a:pt x="1937" y="2766"/>
                  </a:lnTo>
                  <a:lnTo>
                    <a:pt x="1998" y="3196"/>
                  </a:lnTo>
                  <a:lnTo>
                    <a:pt x="2090" y="3596"/>
                  </a:lnTo>
                  <a:lnTo>
                    <a:pt x="2213" y="3964"/>
                  </a:lnTo>
                  <a:lnTo>
                    <a:pt x="2428" y="4333"/>
                  </a:lnTo>
                  <a:lnTo>
                    <a:pt x="2213" y="4241"/>
                  </a:lnTo>
                  <a:lnTo>
                    <a:pt x="2029" y="4210"/>
                  </a:lnTo>
                  <a:lnTo>
                    <a:pt x="1599" y="4210"/>
                  </a:lnTo>
                  <a:lnTo>
                    <a:pt x="1414" y="4241"/>
                  </a:lnTo>
                  <a:lnTo>
                    <a:pt x="1076" y="4333"/>
                  </a:lnTo>
                  <a:lnTo>
                    <a:pt x="800" y="4517"/>
                  </a:lnTo>
                  <a:lnTo>
                    <a:pt x="523" y="4732"/>
                  </a:lnTo>
                  <a:lnTo>
                    <a:pt x="308" y="4978"/>
                  </a:lnTo>
                  <a:lnTo>
                    <a:pt x="124" y="5286"/>
                  </a:lnTo>
                  <a:lnTo>
                    <a:pt x="32" y="5624"/>
                  </a:lnTo>
                  <a:lnTo>
                    <a:pt x="1" y="5808"/>
                  </a:lnTo>
                  <a:lnTo>
                    <a:pt x="1" y="5992"/>
                  </a:lnTo>
                  <a:lnTo>
                    <a:pt x="1" y="6177"/>
                  </a:lnTo>
                  <a:lnTo>
                    <a:pt x="32" y="6392"/>
                  </a:lnTo>
                  <a:lnTo>
                    <a:pt x="93" y="6576"/>
                  </a:lnTo>
                  <a:lnTo>
                    <a:pt x="154" y="6730"/>
                  </a:lnTo>
                  <a:lnTo>
                    <a:pt x="247" y="6914"/>
                  </a:lnTo>
                  <a:lnTo>
                    <a:pt x="339" y="7068"/>
                  </a:lnTo>
                  <a:lnTo>
                    <a:pt x="462" y="7191"/>
                  </a:lnTo>
                  <a:lnTo>
                    <a:pt x="615" y="7344"/>
                  </a:lnTo>
                  <a:lnTo>
                    <a:pt x="861" y="7529"/>
                  </a:lnTo>
                  <a:lnTo>
                    <a:pt x="1138" y="7651"/>
                  </a:lnTo>
                  <a:lnTo>
                    <a:pt x="1445" y="7744"/>
                  </a:lnTo>
                  <a:lnTo>
                    <a:pt x="1783" y="7774"/>
                  </a:lnTo>
                  <a:lnTo>
                    <a:pt x="1998" y="7774"/>
                  </a:lnTo>
                  <a:lnTo>
                    <a:pt x="2213" y="7713"/>
                  </a:lnTo>
                  <a:lnTo>
                    <a:pt x="2428" y="7651"/>
                  </a:lnTo>
                  <a:lnTo>
                    <a:pt x="2613" y="7559"/>
                  </a:lnTo>
                  <a:lnTo>
                    <a:pt x="2797" y="7467"/>
                  </a:lnTo>
                  <a:lnTo>
                    <a:pt x="2981" y="7313"/>
                  </a:lnTo>
                  <a:lnTo>
                    <a:pt x="3135" y="7191"/>
                  </a:lnTo>
                  <a:lnTo>
                    <a:pt x="3258" y="7006"/>
                  </a:lnTo>
                  <a:lnTo>
                    <a:pt x="4118" y="7651"/>
                  </a:lnTo>
                  <a:lnTo>
                    <a:pt x="4118" y="10693"/>
                  </a:lnTo>
                  <a:lnTo>
                    <a:pt x="3381" y="10109"/>
                  </a:lnTo>
                  <a:lnTo>
                    <a:pt x="3473" y="9925"/>
                  </a:lnTo>
                  <a:lnTo>
                    <a:pt x="3504" y="9679"/>
                  </a:lnTo>
                  <a:lnTo>
                    <a:pt x="3473" y="9495"/>
                  </a:lnTo>
                  <a:lnTo>
                    <a:pt x="3411" y="9311"/>
                  </a:lnTo>
                  <a:lnTo>
                    <a:pt x="3288" y="9126"/>
                  </a:lnTo>
                  <a:lnTo>
                    <a:pt x="3135" y="9003"/>
                  </a:lnTo>
                  <a:lnTo>
                    <a:pt x="2920" y="8942"/>
                  </a:lnTo>
                  <a:lnTo>
                    <a:pt x="2705" y="8911"/>
                  </a:lnTo>
                  <a:lnTo>
                    <a:pt x="2551" y="8911"/>
                  </a:lnTo>
                  <a:lnTo>
                    <a:pt x="2397" y="8973"/>
                  </a:lnTo>
                  <a:lnTo>
                    <a:pt x="2275" y="9034"/>
                  </a:lnTo>
                  <a:lnTo>
                    <a:pt x="2152" y="9126"/>
                  </a:lnTo>
                  <a:lnTo>
                    <a:pt x="2059" y="9249"/>
                  </a:lnTo>
                  <a:lnTo>
                    <a:pt x="1967" y="9372"/>
                  </a:lnTo>
                  <a:lnTo>
                    <a:pt x="1937" y="9526"/>
                  </a:lnTo>
                  <a:lnTo>
                    <a:pt x="1906" y="9679"/>
                  </a:lnTo>
                  <a:lnTo>
                    <a:pt x="1937" y="9894"/>
                  </a:lnTo>
                  <a:lnTo>
                    <a:pt x="1998" y="10048"/>
                  </a:lnTo>
                  <a:lnTo>
                    <a:pt x="2090" y="10202"/>
                  </a:lnTo>
                  <a:lnTo>
                    <a:pt x="2244" y="10325"/>
                  </a:lnTo>
                  <a:lnTo>
                    <a:pt x="2336" y="10386"/>
                  </a:lnTo>
                  <a:lnTo>
                    <a:pt x="2459" y="10447"/>
                  </a:lnTo>
                  <a:lnTo>
                    <a:pt x="2582" y="10478"/>
                  </a:lnTo>
                  <a:lnTo>
                    <a:pt x="2858" y="10478"/>
                  </a:lnTo>
                  <a:lnTo>
                    <a:pt x="3012" y="10417"/>
                  </a:lnTo>
                  <a:lnTo>
                    <a:pt x="3135" y="10355"/>
                  </a:lnTo>
                  <a:lnTo>
                    <a:pt x="3258" y="10263"/>
                  </a:lnTo>
                  <a:lnTo>
                    <a:pt x="4026" y="11062"/>
                  </a:lnTo>
                  <a:lnTo>
                    <a:pt x="4026" y="11738"/>
                  </a:lnTo>
                  <a:lnTo>
                    <a:pt x="4180" y="11830"/>
                  </a:lnTo>
                  <a:lnTo>
                    <a:pt x="4610" y="11953"/>
                  </a:lnTo>
                  <a:lnTo>
                    <a:pt x="5531" y="12168"/>
                  </a:lnTo>
                  <a:lnTo>
                    <a:pt x="5531" y="10632"/>
                  </a:lnTo>
                  <a:lnTo>
                    <a:pt x="6607" y="8788"/>
                  </a:lnTo>
                  <a:lnTo>
                    <a:pt x="6853" y="8942"/>
                  </a:lnTo>
                  <a:lnTo>
                    <a:pt x="7098" y="9034"/>
                  </a:lnTo>
                  <a:lnTo>
                    <a:pt x="7344" y="9096"/>
                  </a:lnTo>
                  <a:lnTo>
                    <a:pt x="7621" y="9126"/>
                  </a:lnTo>
                  <a:lnTo>
                    <a:pt x="7805" y="9126"/>
                  </a:lnTo>
                  <a:lnTo>
                    <a:pt x="7990" y="9096"/>
                  </a:lnTo>
                  <a:lnTo>
                    <a:pt x="8328" y="8973"/>
                  </a:lnTo>
                  <a:lnTo>
                    <a:pt x="8635" y="8819"/>
                  </a:lnTo>
                  <a:lnTo>
                    <a:pt x="8881" y="8604"/>
                  </a:lnTo>
                  <a:lnTo>
                    <a:pt x="9096" y="8327"/>
                  </a:lnTo>
                  <a:lnTo>
                    <a:pt x="9280" y="8051"/>
                  </a:lnTo>
                  <a:lnTo>
                    <a:pt x="9372" y="7713"/>
                  </a:lnTo>
                  <a:lnTo>
                    <a:pt x="9403" y="7344"/>
                  </a:lnTo>
                  <a:lnTo>
                    <a:pt x="9372" y="7098"/>
                  </a:lnTo>
                  <a:lnTo>
                    <a:pt x="9341" y="6853"/>
                  </a:lnTo>
                  <a:lnTo>
                    <a:pt x="9249" y="6637"/>
                  </a:lnTo>
                  <a:lnTo>
                    <a:pt x="9126" y="6422"/>
                  </a:lnTo>
                  <a:lnTo>
                    <a:pt x="9003" y="6238"/>
                  </a:lnTo>
                  <a:lnTo>
                    <a:pt x="8850" y="6054"/>
                  </a:lnTo>
                  <a:lnTo>
                    <a:pt x="8666" y="5900"/>
                  </a:lnTo>
                  <a:lnTo>
                    <a:pt x="8450" y="5777"/>
                  </a:lnTo>
                  <a:lnTo>
                    <a:pt x="8266" y="5685"/>
                  </a:lnTo>
                  <a:lnTo>
                    <a:pt x="8051" y="5624"/>
                  </a:lnTo>
                  <a:lnTo>
                    <a:pt x="7836" y="5593"/>
                  </a:lnTo>
                  <a:lnTo>
                    <a:pt x="7621" y="5562"/>
                  </a:lnTo>
                  <a:lnTo>
                    <a:pt x="7436" y="5593"/>
                  </a:lnTo>
                  <a:lnTo>
                    <a:pt x="7283" y="5593"/>
                  </a:lnTo>
                  <a:lnTo>
                    <a:pt x="6945" y="5716"/>
                  </a:lnTo>
                  <a:lnTo>
                    <a:pt x="6638" y="5869"/>
                  </a:lnTo>
                  <a:lnTo>
                    <a:pt x="6361" y="6084"/>
                  </a:lnTo>
                  <a:lnTo>
                    <a:pt x="6146" y="6361"/>
                  </a:lnTo>
                  <a:lnTo>
                    <a:pt x="5992" y="6668"/>
                  </a:lnTo>
                  <a:lnTo>
                    <a:pt x="5900" y="6975"/>
                  </a:lnTo>
                  <a:lnTo>
                    <a:pt x="5869" y="7160"/>
                  </a:lnTo>
                  <a:lnTo>
                    <a:pt x="5839" y="7344"/>
                  </a:lnTo>
                  <a:lnTo>
                    <a:pt x="5869" y="7590"/>
                  </a:lnTo>
                  <a:lnTo>
                    <a:pt x="5931" y="7836"/>
                  </a:lnTo>
                  <a:lnTo>
                    <a:pt x="5992" y="8051"/>
                  </a:lnTo>
                  <a:lnTo>
                    <a:pt x="6085" y="8235"/>
                  </a:lnTo>
                  <a:lnTo>
                    <a:pt x="6238" y="8450"/>
                  </a:lnTo>
                  <a:lnTo>
                    <a:pt x="6392" y="8635"/>
                  </a:lnTo>
                  <a:lnTo>
                    <a:pt x="5409" y="10017"/>
                  </a:lnTo>
                  <a:lnTo>
                    <a:pt x="5409" y="5470"/>
                  </a:lnTo>
                  <a:lnTo>
                    <a:pt x="5624" y="5408"/>
                  </a:lnTo>
                  <a:lnTo>
                    <a:pt x="5839" y="5316"/>
                  </a:lnTo>
                  <a:lnTo>
                    <a:pt x="6054" y="5224"/>
                  </a:lnTo>
                  <a:lnTo>
                    <a:pt x="6238" y="5101"/>
                  </a:lnTo>
                  <a:lnTo>
                    <a:pt x="6607" y="4825"/>
                  </a:lnTo>
                  <a:lnTo>
                    <a:pt x="6914" y="4487"/>
                  </a:lnTo>
                  <a:lnTo>
                    <a:pt x="7037" y="4302"/>
                  </a:lnTo>
                  <a:lnTo>
                    <a:pt x="7160" y="4118"/>
                  </a:lnTo>
                  <a:lnTo>
                    <a:pt x="7283" y="3903"/>
                  </a:lnTo>
                  <a:lnTo>
                    <a:pt x="7344" y="3719"/>
                  </a:lnTo>
                  <a:lnTo>
                    <a:pt x="7436" y="3473"/>
                  </a:lnTo>
                  <a:lnTo>
                    <a:pt x="7467" y="3258"/>
                  </a:lnTo>
                  <a:lnTo>
                    <a:pt x="7498" y="3012"/>
                  </a:lnTo>
                  <a:lnTo>
                    <a:pt x="7498" y="2766"/>
                  </a:lnTo>
                  <a:lnTo>
                    <a:pt x="7498" y="2489"/>
                  </a:lnTo>
                  <a:lnTo>
                    <a:pt x="7467" y="2213"/>
                  </a:lnTo>
                  <a:lnTo>
                    <a:pt x="7375" y="1936"/>
                  </a:lnTo>
                  <a:lnTo>
                    <a:pt x="7283" y="1691"/>
                  </a:lnTo>
                  <a:lnTo>
                    <a:pt x="7191" y="1445"/>
                  </a:lnTo>
                  <a:lnTo>
                    <a:pt x="7037" y="1230"/>
                  </a:lnTo>
                  <a:lnTo>
                    <a:pt x="6883" y="1015"/>
                  </a:lnTo>
                  <a:lnTo>
                    <a:pt x="6699" y="800"/>
                  </a:lnTo>
                  <a:lnTo>
                    <a:pt x="6515" y="646"/>
                  </a:lnTo>
                  <a:lnTo>
                    <a:pt x="6300" y="462"/>
                  </a:lnTo>
                  <a:lnTo>
                    <a:pt x="6054" y="339"/>
                  </a:lnTo>
                  <a:lnTo>
                    <a:pt x="5808" y="216"/>
                  </a:lnTo>
                  <a:lnTo>
                    <a:pt x="5562" y="124"/>
                  </a:lnTo>
                  <a:lnTo>
                    <a:pt x="5286" y="62"/>
                  </a:lnTo>
                  <a:lnTo>
                    <a:pt x="5009" y="1"/>
                  </a:lnTo>
                  <a:close/>
                  <a:moveTo>
                    <a:pt x="4026" y="15026"/>
                  </a:moveTo>
                  <a:lnTo>
                    <a:pt x="4026" y="15271"/>
                  </a:lnTo>
                  <a:lnTo>
                    <a:pt x="5531" y="15271"/>
                  </a:lnTo>
                  <a:lnTo>
                    <a:pt x="5531" y="15087"/>
                  </a:lnTo>
                  <a:lnTo>
                    <a:pt x="4794" y="15026"/>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5388278" y="3863377"/>
              <a:ext cx="116393" cy="19078"/>
            </a:xfrm>
            <a:custGeom>
              <a:avLst/>
              <a:gdLst/>
              <a:ahLst/>
              <a:cxnLst/>
              <a:rect l="l" t="t" r="r" b="b"/>
              <a:pathLst>
                <a:path w="1507" h="247" fill="none" extrusionOk="0">
                  <a:moveTo>
                    <a:pt x="1" y="1"/>
                  </a:moveTo>
                  <a:lnTo>
                    <a:pt x="1" y="246"/>
                  </a:lnTo>
                  <a:lnTo>
                    <a:pt x="1" y="246"/>
                  </a:lnTo>
                  <a:lnTo>
                    <a:pt x="831" y="246"/>
                  </a:lnTo>
                  <a:lnTo>
                    <a:pt x="831" y="246"/>
                  </a:lnTo>
                  <a:lnTo>
                    <a:pt x="1138" y="246"/>
                  </a:lnTo>
                  <a:lnTo>
                    <a:pt x="1138" y="246"/>
                  </a:lnTo>
                  <a:lnTo>
                    <a:pt x="1506" y="246"/>
                  </a:lnTo>
                  <a:lnTo>
                    <a:pt x="1506" y="246"/>
                  </a:lnTo>
                  <a:lnTo>
                    <a:pt x="1506" y="62"/>
                  </a:lnTo>
                  <a:lnTo>
                    <a:pt x="1506" y="62"/>
                  </a:lnTo>
                  <a:lnTo>
                    <a:pt x="769"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5340855" y="3106371"/>
              <a:ext cx="61788" cy="151926"/>
            </a:xfrm>
            <a:custGeom>
              <a:avLst/>
              <a:gdLst/>
              <a:ahLst/>
              <a:cxnLst/>
              <a:rect l="l" t="t" r="r" b="b"/>
              <a:pathLst>
                <a:path w="800" h="1967" fill="none" extrusionOk="0">
                  <a:moveTo>
                    <a:pt x="799" y="1967"/>
                  </a:moveTo>
                  <a:lnTo>
                    <a:pt x="0" y="1506"/>
                  </a:lnTo>
                  <a:lnTo>
                    <a:pt x="0" y="1506"/>
                  </a:lnTo>
                  <a:lnTo>
                    <a:pt x="62" y="1321"/>
                  </a:lnTo>
                  <a:lnTo>
                    <a:pt x="123" y="1137"/>
                  </a:lnTo>
                  <a:lnTo>
                    <a:pt x="154" y="953"/>
                  </a:lnTo>
                  <a:lnTo>
                    <a:pt x="154" y="768"/>
                  </a:lnTo>
                  <a:lnTo>
                    <a:pt x="154" y="768"/>
                  </a:lnTo>
                  <a:lnTo>
                    <a:pt x="154" y="553"/>
                  </a:lnTo>
                  <a:lnTo>
                    <a:pt x="123" y="369"/>
                  </a:lnTo>
                  <a:lnTo>
                    <a:pt x="62" y="184"/>
                  </a:lnTo>
                  <a:lnTo>
                    <a:pt x="0" y="0"/>
                  </a:lnTo>
                  <a:lnTo>
                    <a:pt x="0" y="0"/>
                  </a:lnTo>
                  <a:lnTo>
                    <a:pt x="369" y="154"/>
                  </a:lnTo>
                  <a:lnTo>
                    <a:pt x="799" y="277"/>
                  </a:lnTo>
                  <a:lnTo>
                    <a:pt x="799" y="19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5077401" y="2702881"/>
              <a:ext cx="726241" cy="939903"/>
            </a:xfrm>
            <a:custGeom>
              <a:avLst/>
              <a:gdLst/>
              <a:ahLst/>
              <a:cxnLst/>
              <a:rect l="l" t="t" r="r" b="b"/>
              <a:pathLst>
                <a:path w="9403" h="12169" fill="none" extrusionOk="0">
                  <a:moveTo>
                    <a:pt x="4733" y="1"/>
                  </a:moveTo>
                  <a:lnTo>
                    <a:pt x="4733" y="1"/>
                  </a:lnTo>
                  <a:lnTo>
                    <a:pt x="4518" y="1"/>
                  </a:lnTo>
                  <a:lnTo>
                    <a:pt x="4518" y="1"/>
                  </a:lnTo>
                  <a:lnTo>
                    <a:pt x="4272" y="31"/>
                  </a:lnTo>
                  <a:lnTo>
                    <a:pt x="3995" y="93"/>
                  </a:lnTo>
                  <a:lnTo>
                    <a:pt x="3749" y="185"/>
                  </a:lnTo>
                  <a:lnTo>
                    <a:pt x="3504" y="277"/>
                  </a:lnTo>
                  <a:lnTo>
                    <a:pt x="3288" y="400"/>
                  </a:lnTo>
                  <a:lnTo>
                    <a:pt x="3073" y="554"/>
                  </a:lnTo>
                  <a:lnTo>
                    <a:pt x="2889" y="707"/>
                  </a:lnTo>
                  <a:lnTo>
                    <a:pt x="2705" y="892"/>
                  </a:lnTo>
                  <a:lnTo>
                    <a:pt x="2520" y="1076"/>
                  </a:lnTo>
                  <a:lnTo>
                    <a:pt x="2397" y="1291"/>
                  </a:lnTo>
                  <a:lnTo>
                    <a:pt x="2244" y="1506"/>
                  </a:lnTo>
                  <a:lnTo>
                    <a:pt x="2152" y="1752"/>
                  </a:lnTo>
                  <a:lnTo>
                    <a:pt x="2059" y="1998"/>
                  </a:lnTo>
                  <a:lnTo>
                    <a:pt x="1998" y="2244"/>
                  </a:lnTo>
                  <a:lnTo>
                    <a:pt x="1967" y="2520"/>
                  </a:lnTo>
                  <a:lnTo>
                    <a:pt x="1937" y="2766"/>
                  </a:lnTo>
                  <a:lnTo>
                    <a:pt x="1937" y="2766"/>
                  </a:lnTo>
                  <a:lnTo>
                    <a:pt x="1998" y="3196"/>
                  </a:lnTo>
                  <a:lnTo>
                    <a:pt x="2090" y="3596"/>
                  </a:lnTo>
                  <a:lnTo>
                    <a:pt x="2213" y="3964"/>
                  </a:lnTo>
                  <a:lnTo>
                    <a:pt x="2428" y="4333"/>
                  </a:lnTo>
                  <a:lnTo>
                    <a:pt x="2428" y="4333"/>
                  </a:lnTo>
                  <a:lnTo>
                    <a:pt x="2213" y="4241"/>
                  </a:lnTo>
                  <a:lnTo>
                    <a:pt x="2029" y="4210"/>
                  </a:lnTo>
                  <a:lnTo>
                    <a:pt x="2029" y="4210"/>
                  </a:lnTo>
                  <a:lnTo>
                    <a:pt x="1783" y="4210"/>
                  </a:lnTo>
                  <a:lnTo>
                    <a:pt x="1783" y="4210"/>
                  </a:lnTo>
                  <a:lnTo>
                    <a:pt x="1599" y="4210"/>
                  </a:lnTo>
                  <a:lnTo>
                    <a:pt x="1414" y="4241"/>
                  </a:lnTo>
                  <a:lnTo>
                    <a:pt x="1076" y="4333"/>
                  </a:lnTo>
                  <a:lnTo>
                    <a:pt x="800" y="4517"/>
                  </a:lnTo>
                  <a:lnTo>
                    <a:pt x="523" y="4732"/>
                  </a:lnTo>
                  <a:lnTo>
                    <a:pt x="308" y="4978"/>
                  </a:lnTo>
                  <a:lnTo>
                    <a:pt x="124" y="5286"/>
                  </a:lnTo>
                  <a:lnTo>
                    <a:pt x="32" y="5624"/>
                  </a:lnTo>
                  <a:lnTo>
                    <a:pt x="1" y="5808"/>
                  </a:lnTo>
                  <a:lnTo>
                    <a:pt x="1" y="5992"/>
                  </a:lnTo>
                  <a:lnTo>
                    <a:pt x="1" y="5992"/>
                  </a:lnTo>
                  <a:lnTo>
                    <a:pt x="1" y="6177"/>
                  </a:lnTo>
                  <a:lnTo>
                    <a:pt x="32" y="6392"/>
                  </a:lnTo>
                  <a:lnTo>
                    <a:pt x="93" y="6576"/>
                  </a:lnTo>
                  <a:lnTo>
                    <a:pt x="154" y="6730"/>
                  </a:lnTo>
                  <a:lnTo>
                    <a:pt x="247" y="6914"/>
                  </a:lnTo>
                  <a:lnTo>
                    <a:pt x="339" y="7068"/>
                  </a:lnTo>
                  <a:lnTo>
                    <a:pt x="462" y="7191"/>
                  </a:lnTo>
                  <a:lnTo>
                    <a:pt x="615" y="7344"/>
                  </a:lnTo>
                  <a:lnTo>
                    <a:pt x="615" y="7344"/>
                  </a:lnTo>
                  <a:lnTo>
                    <a:pt x="861" y="7529"/>
                  </a:lnTo>
                  <a:lnTo>
                    <a:pt x="1138" y="7651"/>
                  </a:lnTo>
                  <a:lnTo>
                    <a:pt x="1445" y="7744"/>
                  </a:lnTo>
                  <a:lnTo>
                    <a:pt x="1783" y="7774"/>
                  </a:lnTo>
                  <a:lnTo>
                    <a:pt x="1783" y="7774"/>
                  </a:lnTo>
                  <a:lnTo>
                    <a:pt x="1998" y="7774"/>
                  </a:lnTo>
                  <a:lnTo>
                    <a:pt x="2213" y="7713"/>
                  </a:lnTo>
                  <a:lnTo>
                    <a:pt x="2428" y="7651"/>
                  </a:lnTo>
                  <a:lnTo>
                    <a:pt x="2613" y="7559"/>
                  </a:lnTo>
                  <a:lnTo>
                    <a:pt x="2797" y="7467"/>
                  </a:lnTo>
                  <a:lnTo>
                    <a:pt x="2981" y="7313"/>
                  </a:lnTo>
                  <a:lnTo>
                    <a:pt x="3135" y="7191"/>
                  </a:lnTo>
                  <a:lnTo>
                    <a:pt x="3258" y="7006"/>
                  </a:lnTo>
                  <a:lnTo>
                    <a:pt x="4118" y="7651"/>
                  </a:lnTo>
                  <a:lnTo>
                    <a:pt x="4118" y="10693"/>
                  </a:lnTo>
                  <a:lnTo>
                    <a:pt x="3381" y="10109"/>
                  </a:lnTo>
                  <a:lnTo>
                    <a:pt x="3381" y="10109"/>
                  </a:lnTo>
                  <a:lnTo>
                    <a:pt x="3473" y="9925"/>
                  </a:lnTo>
                  <a:lnTo>
                    <a:pt x="3504" y="9679"/>
                  </a:lnTo>
                  <a:lnTo>
                    <a:pt x="3504" y="9679"/>
                  </a:lnTo>
                  <a:lnTo>
                    <a:pt x="3473" y="9495"/>
                  </a:lnTo>
                  <a:lnTo>
                    <a:pt x="3411" y="9311"/>
                  </a:lnTo>
                  <a:lnTo>
                    <a:pt x="3288" y="9126"/>
                  </a:lnTo>
                  <a:lnTo>
                    <a:pt x="3135" y="9003"/>
                  </a:lnTo>
                  <a:lnTo>
                    <a:pt x="3135" y="9003"/>
                  </a:lnTo>
                  <a:lnTo>
                    <a:pt x="2920" y="8942"/>
                  </a:lnTo>
                  <a:lnTo>
                    <a:pt x="2705" y="8911"/>
                  </a:lnTo>
                  <a:lnTo>
                    <a:pt x="2705" y="8911"/>
                  </a:lnTo>
                  <a:lnTo>
                    <a:pt x="2551" y="8911"/>
                  </a:lnTo>
                  <a:lnTo>
                    <a:pt x="2397" y="8973"/>
                  </a:lnTo>
                  <a:lnTo>
                    <a:pt x="2275" y="9034"/>
                  </a:lnTo>
                  <a:lnTo>
                    <a:pt x="2152" y="9126"/>
                  </a:lnTo>
                  <a:lnTo>
                    <a:pt x="2059" y="9249"/>
                  </a:lnTo>
                  <a:lnTo>
                    <a:pt x="1967" y="9372"/>
                  </a:lnTo>
                  <a:lnTo>
                    <a:pt x="1937" y="9526"/>
                  </a:lnTo>
                  <a:lnTo>
                    <a:pt x="1906" y="9679"/>
                  </a:lnTo>
                  <a:lnTo>
                    <a:pt x="1906" y="9679"/>
                  </a:lnTo>
                  <a:lnTo>
                    <a:pt x="1937" y="9894"/>
                  </a:lnTo>
                  <a:lnTo>
                    <a:pt x="1998" y="10048"/>
                  </a:lnTo>
                  <a:lnTo>
                    <a:pt x="2090" y="10202"/>
                  </a:lnTo>
                  <a:lnTo>
                    <a:pt x="2244" y="10325"/>
                  </a:lnTo>
                  <a:lnTo>
                    <a:pt x="2244" y="10325"/>
                  </a:lnTo>
                  <a:lnTo>
                    <a:pt x="2336" y="10386"/>
                  </a:lnTo>
                  <a:lnTo>
                    <a:pt x="2459" y="10447"/>
                  </a:lnTo>
                  <a:lnTo>
                    <a:pt x="2582" y="10478"/>
                  </a:lnTo>
                  <a:lnTo>
                    <a:pt x="2705" y="10478"/>
                  </a:lnTo>
                  <a:lnTo>
                    <a:pt x="2705" y="10478"/>
                  </a:lnTo>
                  <a:lnTo>
                    <a:pt x="2858" y="10478"/>
                  </a:lnTo>
                  <a:lnTo>
                    <a:pt x="3012" y="10417"/>
                  </a:lnTo>
                  <a:lnTo>
                    <a:pt x="3135" y="10355"/>
                  </a:lnTo>
                  <a:lnTo>
                    <a:pt x="3258" y="10263"/>
                  </a:lnTo>
                  <a:lnTo>
                    <a:pt x="4026" y="11062"/>
                  </a:lnTo>
                  <a:lnTo>
                    <a:pt x="4026" y="11738"/>
                  </a:lnTo>
                  <a:lnTo>
                    <a:pt x="4026" y="11738"/>
                  </a:lnTo>
                  <a:lnTo>
                    <a:pt x="4180" y="11830"/>
                  </a:lnTo>
                  <a:lnTo>
                    <a:pt x="4180" y="11830"/>
                  </a:lnTo>
                  <a:lnTo>
                    <a:pt x="4610" y="11953"/>
                  </a:lnTo>
                  <a:lnTo>
                    <a:pt x="5531" y="12168"/>
                  </a:lnTo>
                  <a:lnTo>
                    <a:pt x="5531" y="12168"/>
                  </a:lnTo>
                  <a:lnTo>
                    <a:pt x="5531" y="10632"/>
                  </a:lnTo>
                  <a:lnTo>
                    <a:pt x="6607" y="8788"/>
                  </a:lnTo>
                  <a:lnTo>
                    <a:pt x="6607" y="8788"/>
                  </a:lnTo>
                  <a:lnTo>
                    <a:pt x="6853" y="8942"/>
                  </a:lnTo>
                  <a:lnTo>
                    <a:pt x="7098" y="9034"/>
                  </a:lnTo>
                  <a:lnTo>
                    <a:pt x="7344" y="9096"/>
                  </a:lnTo>
                  <a:lnTo>
                    <a:pt x="7621" y="9126"/>
                  </a:lnTo>
                  <a:lnTo>
                    <a:pt x="7621" y="9126"/>
                  </a:lnTo>
                  <a:lnTo>
                    <a:pt x="7805" y="9126"/>
                  </a:lnTo>
                  <a:lnTo>
                    <a:pt x="7990" y="9096"/>
                  </a:lnTo>
                  <a:lnTo>
                    <a:pt x="8328" y="8973"/>
                  </a:lnTo>
                  <a:lnTo>
                    <a:pt x="8635" y="8819"/>
                  </a:lnTo>
                  <a:lnTo>
                    <a:pt x="8881" y="8604"/>
                  </a:lnTo>
                  <a:lnTo>
                    <a:pt x="9096" y="8327"/>
                  </a:lnTo>
                  <a:lnTo>
                    <a:pt x="9280" y="8051"/>
                  </a:lnTo>
                  <a:lnTo>
                    <a:pt x="9372" y="7713"/>
                  </a:lnTo>
                  <a:lnTo>
                    <a:pt x="9403" y="7344"/>
                  </a:lnTo>
                  <a:lnTo>
                    <a:pt x="9403" y="7344"/>
                  </a:lnTo>
                  <a:lnTo>
                    <a:pt x="9372" y="7098"/>
                  </a:lnTo>
                  <a:lnTo>
                    <a:pt x="9341" y="6853"/>
                  </a:lnTo>
                  <a:lnTo>
                    <a:pt x="9249" y="6637"/>
                  </a:lnTo>
                  <a:lnTo>
                    <a:pt x="9126" y="6422"/>
                  </a:lnTo>
                  <a:lnTo>
                    <a:pt x="9003" y="6238"/>
                  </a:lnTo>
                  <a:lnTo>
                    <a:pt x="8850" y="6054"/>
                  </a:lnTo>
                  <a:lnTo>
                    <a:pt x="8666" y="5900"/>
                  </a:lnTo>
                  <a:lnTo>
                    <a:pt x="8450" y="5777"/>
                  </a:lnTo>
                  <a:lnTo>
                    <a:pt x="8450" y="5777"/>
                  </a:lnTo>
                  <a:lnTo>
                    <a:pt x="8266" y="5685"/>
                  </a:lnTo>
                  <a:lnTo>
                    <a:pt x="8051" y="5624"/>
                  </a:lnTo>
                  <a:lnTo>
                    <a:pt x="7836" y="5593"/>
                  </a:lnTo>
                  <a:lnTo>
                    <a:pt x="7621" y="5562"/>
                  </a:lnTo>
                  <a:lnTo>
                    <a:pt x="7621" y="5562"/>
                  </a:lnTo>
                  <a:lnTo>
                    <a:pt x="7436" y="5593"/>
                  </a:lnTo>
                  <a:lnTo>
                    <a:pt x="7283" y="5593"/>
                  </a:lnTo>
                  <a:lnTo>
                    <a:pt x="6945" y="5716"/>
                  </a:lnTo>
                  <a:lnTo>
                    <a:pt x="6638" y="5869"/>
                  </a:lnTo>
                  <a:lnTo>
                    <a:pt x="6361" y="6084"/>
                  </a:lnTo>
                  <a:lnTo>
                    <a:pt x="6146" y="6361"/>
                  </a:lnTo>
                  <a:lnTo>
                    <a:pt x="5992" y="6668"/>
                  </a:lnTo>
                  <a:lnTo>
                    <a:pt x="5900" y="6975"/>
                  </a:lnTo>
                  <a:lnTo>
                    <a:pt x="5869" y="7160"/>
                  </a:lnTo>
                  <a:lnTo>
                    <a:pt x="5839" y="7344"/>
                  </a:lnTo>
                  <a:lnTo>
                    <a:pt x="5839" y="7344"/>
                  </a:lnTo>
                  <a:lnTo>
                    <a:pt x="5869" y="7590"/>
                  </a:lnTo>
                  <a:lnTo>
                    <a:pt x="5931" y="7836"/>
                  </a:lnTo>
                  <a:lnTo>
                    <a:pt x="5992" y="8051"/>
                  </a:lnTo>
                  <a:lnTo>
                    <a:pt x="6085" y="8235"/>
                  </a:lnTo>
                  <a:lnTo>
                    <a:pt x="6085" y="8235"/>
                  </a:lnTo>
                  <a:lnTo>
                    <a:pt x="6238" y="8450"/>
                  </a:lnTo>
                  <a:lnTo>
                    <a:pt x="6392" y="8635"/>
                  </a:lnTo>
                  <a:lnTo>
                    <a:pt x="5409" y="10017"/>
                  </a:lnTo>
                  <a:lnTo>
                    <a:pt x="5409" y="5470"/>
                  </a:lnTo>
                  <a:lnTo>
                    <a:pt x="5409" y="5470"/>
                  </a:lnTo>
                  <a:lnTo>
                    <a:pt x="5624" y="5408"/>
                  </a:lnTo>
                  <a:lnTo>
                    <a:pt x="5839" y="5316"/>
                  </a:lnTo>
                  <a:lnTo>
                    <a:pt x="6054" y="5224"/>
                  </a:lnTo>
                  <a:lnTo>
                    <a:pt x="6238" y="5101"/>
                  </a:lnTo>
                  <a:lnTo>
                    <a:pt x="6607" y="4825"/>
                  </a:lnTo>
                  <a:lnTo>
                    <a:pt x="6914" y="4487"/>
                  </a:lnTo>
                  <a:lnTo>
                    <a:pt x="7037" y="4302"/>
                  </a:lnTo>
                  <a:lnTo>
                    <a:pt x="7160" y="4118"/>
                  </a:lnTo>
                  <a:lnTo>
                    <a:pt x="7283" y="3903"/>
                  </a:lnTo>
                  <a:lnTo>
                    <a:pt x="7344" y="3719"/>
                  </a:lnTo>
                  <a:lnTo>
                    <a:pt x="7436" y="3473"/>
                  </a:lnTo>
                  <a:lnTo>
                    <a:pt x="7467" y="3258"/>
                  </a:lnTo>
                  <a:lnTo>
                    <a:pt x="7498" y="3012"/>
                  </a:lnTo>
                  <a:lnTo>
                    <a:pt x="7498" y="2766"/>
                  </a:lnTo>
                  <a:lnTo>
                    <a:pt x="7498" y="2766"/>
                  </a:lnTo>
                  <a:lnTo>
                    <a:pt x="7498" y="2489"/>
                  </a:lnTo>
                  <a:lnTo>
                    <a:pt x="7467" y="2213"/>
                  </a:lnTo>
                  <a:lnTo>
                    <a:pt x="7375" y="1936"/>
                  </a:lnTo>
                  <a:lnTo>
                    <a:pt x="7283" y="1691"/>
                  </a:lnTo>
                  <a:lnTo>
                    <a:pt x="7191" y="1445"/>
                  </a:lnTo>
                  <a:lnTo>
                    <a:pt x="7037" y="1230"/>
                  </a:lnTo>
                  <a:lnTo>
                    <a:pt x="6883" y="1015"/>
                  </a:lnTo>
                  <a:lnTo>
                    <a:pt x="6699" y="800"/>
                  </a:lnTo>
                  <a:lnTo>
                    <a:pt x="6515" y="646"/>
                  </a:lnTo>
                  <a:lnTo>
                    <a:pt x="6300" y="462"/>
                  </a:lnTo>
                  <a:lnTo>
                    <a:pt x="6054" y="339"/>
                  </a:lnTo>
                  <a:lnTo>
                    <a:pt x="5808" y="216"/>
                  </a:lnTo>
                  <a:lnTo>
                    <a:pt x="5562" y="124"/>
                  </a:lnTo>
                  <a:lnTo>
                    <a:pt x="5286" y="62"/>
                  </a:lnTo>
                  <a:lnTo>
                    <a:pt x="5009" y="1"/>
                  </a:lnTo>
                  <a:lnTo>
                    <a:pt x="47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3036501" y="2558138"/>
              <a:ext cx="733346" cy="1189071"/>
            </a:xfrm>
            <a:custGeom>
              <a:avLst/>
              <a:gdLst/>
              <a:ahLst/>
              <a:cxnLst/>
              <a:rect l="l" t="t" r="r" b="b"/>
              <a:pathLst>
                <a:path w="9495" h="15395" extrusionOk="0">
                  <a:moveTo>
                    <a:pt x="6054" y="5255"/>
                  </a:moveTo>
                  <a:lnTo>
                    <a:pt x="5961" y="5439"/>
                  </a:lnTo>
                  <a:lnTo>
                    <a:pt x="5931" y="5623"/>
                  </a:lnTo>
                  <a:lnTo>
                    <a:pt x="5869" y="5838"/>
                  </a:lnTo>
                  <a:lnTo>
                    <a:pt x="5869" y="6053"/>
                  </a:lnTo>
                  <a:lnTo>
                    <a:pt x="5869" y="6238"/>
                  </a:lnTo>
                  <a:lnTo>
                    <a:pt x="5900" y="6422"/>
                  </a:lnTo>
                  <a:lnTo>
                    <a:pt x="5961" y="6606"/>
                  </a:lnTo>
                  <a:lnTo>
                    <a:pt x="6023" y="6760"/>
                  </a:lnTo>
                  <a:lnTo>
                    <a:pt x="5255" y="7252"/>
                  </a:lnTo>
                  <a:lnTo>
                    <a:pt x="5255" y="5562"/>
                  </a:lnTo>
                  <a:lnTo>
                    <a:pt x="5654" y="5439"/>
                  </a:lnTo>
                  <a:lnTo>
                    <a:pt x="6054" y="5255"/>
                  </a:lnTo>
                  <a:close/>
                  <a:moveTo>
                    <a:pt x="4425" y="0"/>
                  </a:moveTo>
                  <a:lnTo>
                    <a:pt x="4149" y="62"/>
                  </a:lnTo>
                  <a:lnTo>
                    <a:pt x="3872" y="123"/>
                  </a:lnTo>
                  <a:lnTo>
                    <a:pt x="3626" y="216"/>
                  </a:lnTo>
                  <a:lnTo>
                    <a:pt x="3381" y="338"/>
                  </a:lnTo>
                  <a:lnTo>
                    <a:pt x="3135" y="492"/>
                  </a:lnTo>
                  <a:lnTo>
                    <a:pt x="2920" y="646"/>
                  </a:lnTo>
                  <a:lnTo>
                    <a:pt x="2735" y="830"/>
                  </a:lnTo>
                  <a:lnTo>
                    <a:pt x="2551" y="1014"/>
                  </a:lnTo>
                  <a:lnTo>
                    <a:pt x="2397" y="1229"/>
                  </a:lnTo>
                  <a:lnTo>
                    <a:pt x="2244" y="1475"/>
                  </a:lnTo>
                  <a:lnTo>
                    <a:pt x="2121" y="1721"/>
                  </a:lnTo>
                  <a:lnTo>
                    <a:pt x="2029" y="1967"/>
                  </a:lnTo>
                  <a:lnTo>
                    <a:pt x="1967" y="2243"/>
                  </a:lnTo>
                  <a:lnTo>
                    <a:pt x="1906" y="2520"/>
                  </a:lnTo>
                  <a:lnTo>
                    <a:pt x="1906" y="2796"/>
                  </a:lnTo>
                  <a:lnTo>
                    <a:pt x="1906" y="3042"/>
                  </a:lnTo>
                  <a:lnTo>
                    <a:pt x="1936" y="3288"/>
                  </a:lnTo>
                  <a:lnTo>
                    <a:pt x="1998" y="3503"/>
                  </a:lnTo>
                  <a:lnTo>
                    <a:pt x="2059" y="3749"/>
                  </a:lnTo>
                  <a:lnTo>
                    <a:pt x="2151" y="3964"/>
                  </a:lnTo>
                  <a:lnTo>
                    <a:pt x="2244" y="4148"/>
                  </a:lnTo>
                  <a:lnTo>
                    <a:pt x="2367" y="4363"/>
                  </a:lnTo>
                  <a:lnTo>
                    <a:pt x="2520" y="4548"/>
                  </a:lnTo>
                  <a:lnTo>
                    <a:pt x="2643" y="4701"/>
                  </a:lnTo>
                  <a:lnTo>
                    <a:pt x="2827" y="4886"/>
                  </a:lnTo>
                  <a:lnTo>
                    <a:pt x="2981" y="5009"/>
                  </a:lnTo>
                  <a:lnTo>
                    <a:pt x="3165" y="5162"/>
                  </a:lnTo>
                  <a:lnTo>
                    <a:pt x="3381" y="5255"/>
                  </a:lnTo>
                  <a:lnTo>
                    <a:pt x="3596" y="5377"/>
                  </a:lnTo>
                  <a:lnTo>
                    <a:pt x="3811" y="5439"/>
                  </a:lnTo>
                  <a:lnTo>
                    <a:pt x="4026" y="5531"/>
                  </a:lnTo>
                  <a:lnTo>
                    <a:pt x="4026" y="10109"/>
                  </a:lnTo>
                  <a:lnTo>
                    <a:pt x="3012" y="8696"/>
                  </a:lnTo>
                  <a:lnTo>
                    <a:pt x="3196" y="8511"/>
                  </a:lnTo>
                  <a:lnTo>
                    <a:pt x="3319" y="8327"/>
                  </a:lnTo>
                  <a:lnTo>
                    <a:pt x="3442" y="8112"/>
                  </a:lnTo>
                  <a:lnTo>
                    <a:pt x="3503" y="7897"/>
                  </a:lnTo>
                  <a:lnTo>
                    <a:pt x="3565" y="7651"/>
                  </a:lnTo>
                  <a:lnTo>
                    <a:pt x="3565" y="7405"/>
                  </a:lnTo>
                  <a:lnTo>
                    <a:pt x="3565" y="7221"/>
                  </a:lnTo>
                  <a:lnTo>
                    <a:pt x="3534" y="7037"/>
                  </a:lnTo>
                  <a:lnTo>
                    <a:pt x="3442" y="6699"/>
                  </a:lnTo>
                  <a:lnTo>
                    <a:pt x="3258" y="6422"/>
                  </a:lnTo>
                  <a:lnTo>
                    <a:pt x="3043" y="6146"/>
                  </a:lnTo>
                  <a:lnTo>
                    <a:pt x="2797" y="5931"/>
                  </a:lnTo>
                  <a:lnTo>
                    <a:pt x="2489" y="5746"/>
                  </a:lnTo>
                  <a:lnTo>
                    <a:pt x="2151" y="5654"/>
                  </a:lnTo>
                  <a:lnTo>
                    <a:pt x="1967" y="5623"/>
                  </a:lnTo>
                  <a:lnTo>
                    <a:pt x="1568" y="5623"/>
                  </a:lnTo>
                  <a:lnTo>
                    <a:pt x="1353" y="5685"/>
                  </a:lnTo>
                  <a:lnTo>
                    <a:pt x="1138" y="5746"/>
                  </a:lnTo>
                  <a:lnTo>
                    <a:pt x="953" y="5838"/>
                  </a:lnTo>
                  <a:lnTo>
                    <a:pt x="738" y="5961"/>
                  </a:lnTo>
                  <a:lnTo>
                    <a:pt x="554" y="6115"/>
                  </a:lnTo>
                  <a:lnTo>
                    <a:pt x="400" y="6268"/>
                  </a:lnTo>
                  <a:lnTo>
                    <a:pt x="246" y="6484"/>
                  </a:lnTo>
                  <a:lnTo>
                    <a:pt x="154" y="6699"/>
                  </a:lnTo>
                  <a:lnTo>
                    <a:pt x="62" y="6914"/>
                  </a:lnTo>
                  <a:lnTo>
                    <a:pt x="1" y="7160"/>
                  </a:lnTo>
                  <a:lnTo>
                    <a:pt x="1" y="7405"/>
                  </a:lnTo>
                  <a:lnTo>
                    <a:pt x="1" y="7590"/>
                  </a:lnTo>
                  <a:lnTo>
                    <a:pt x="31" y="7774"/>
                  </a:lnTo>
                  <a:lnTo>
                    <a:pt x="124" y="8112"/>
                  </a:lnTo>
                  <a:lnTo>
                    <a:pt x="308" y="8419"/>
                  </a:lnTo>
                  <a:lnTo>
                    <a:pt x="523" y="8665"/>
                  </a:lnTo>
                  <a:lnTo>
                    <a:pt x="800" y="8880"/>
                  </a:lnTo>
                  <a:lnTo>
                    <a:pt x="1076" y="9065"/>
                  </a:lnTo>
                  <a:lnTo>
                    <a:pt x="1414" y="9157"/>
                  </a:lnTo>
                  <a:lnTo>
                    <a:pt x="1598" y="9187"/>
                  </a:lnTo>
                  <a:lnTo>
                    <a:pt x="2059" y="9187"/>
                  </a:lnTo>
                  <a:lnTo>
                    <a:pt x="2336" y="9126"/>
                  </a:lnTo>
                  <a:lnTo>
                    <a:pt x="2582" y="9003"/>
                  </a:lnTo>
                  <a:lnTo>
                    <a:pt x="2797" y="8880"/>
                  </a:lnTo>
                  <a:lnTo>
                    <a:pt x="3872" y="10724"/>
                  </a:lnTo>
                  <a:lnTo>
                    <a:pt x="3903" y="13059"/>
                  </a:lnTo>
                  <a:lnTo>
                    <a:pt x="3872" y="15394"/>
                  </a:lnTo>
                  <a:lnTo>
                    <a:pt x="5408" y="15394"/>
                  </a:lnTo>
                  <a:lnTo>
                    <a:pt x="5408" y="11154"/>
                  </a:lnTo>
                  <a:lnTo>
                    <a:pt x="6177" y="10355"/>
                  </a:lnTo>
                  <a:lnTo>
                    <a:pt x="6299" y="10447"/>
                  </a:lnTo>
                  <a:lnTo>
                    <a:pt x="6453" y="10509"/>
                  </a:lnTo>
                  <a:lnTo>
                    <a:pt x="6576" y="10570"/>
                  </a:lnTo>
                  <a:lnTo>
                    <a:pt x="6883" y="10570"/>
                  </a:lnTo>
                  <a:lnTo>
                    <a:pt x="7006" y="10539"/>
                  </a:lnTo>
                  <a:lnTo>
                    <a:pt x="7129" y="10478"/>
                  </a:lnTo>
                  <a:lnTo>
                    <a:pt x="7221" y="10416"/>
                  </a:lnTo>
                  <a:lnTo>
                    <a:pt x="7344" y="10294"/>
                  </a:lnTo>
                  <a:lnTo>
                    <a:pt x="7467" y="10140"/>
                  </a:lnTo>
                  <a:lnTo>
                    <a:pt x="7529" y="9956"/>
                  </a:lnTo>
                  <a:lnTo>
                    <a:pt x="7559" y="9771"/>
                  </a:lnTo>
                  <a:lnTo>
                    <a:pt x="7529" y="9618"/>
                  </a:lnTo>
                  <a:lnTo>
                    <a:pt x="7498" y="9464"/>
                  </a:lnTo>
                  <a:lnTo>
                    <a:pt x="7406" y="9310"/>
                  </a:lnTo>
                  <a:lnTo>
                    <a:pt x="7313" y="9218"/>
                  </a:lnTo>
                  <a:lnTo>
                    <a:pt x="7191" y="9095"/>
                  </a:lnTo>
                  <a:lnTo>
                    <a:pt x="7068" y="9034"/>
                  </a:lnTo>
                  <a:lnTo>
                    <a:pt x="6914" y="8972"/>
                  </a:lnTo>
                  <a:lnTo>
                    <a:pt x="6760" y="8972"/>
                  </a:lnTo>
                  <a:lnTo>
                    <a:pt x="6515" y="9003"/>
                  </a:lnTo>
                  <a:lnTo>
                    <a:pt x="6330" y="9095"/>
                  </a:lnTo>
                  <a:lnTo>
                    <a:pt x="6177" y="9218"/>
                  </a:lnTo>
                  <a:lnTo>
                    <a:pt x="6054" y="9372"/>
                  </a:lnTo>
                  <a:lnTo>
                    <a:pt x="5961" y="9556"/>
                  </a:lnTo>
                  <a:lnTo>
                    <a:pt x="5931" y="9771"/>
                  </a:lnTo>
                  <a:lnTo>
                    <a:pt x="5961" y="9986"/>
                  </a:lnTo>
                  <a:lnTo>
                    <a:pt x="6054" y="10201"/>
                  </a:lnTo>
                  <a:lnTo>
                    <a:pt x="5316" y="10785"/>
                  </a:lnTo>
                  <a:lnTo>
                    <a:pt x="5316" y="7713"/>
                  </a:lnTo>
                  <a:lnTo>
                    <a:pt x="6207" y="7067"/>
                  </a:lnTo>
                  <a:lnTo>
                    <a:pt x="6330" y="7252"/>
                  </a:lnTo>
                  <a:lnTo>
                    <a:pt x="6484" y="7375"/>
                  </a:lnTo>
                  <a:lnTo>
                    <a:pt x="6637" y="7528"/>
                  </a:lnTo>
                  <a:lnTo>
                    <a:pt x="6822" y="7620"/>
                  </a:lnTo>
                  <a:lnTo>
                    <a:pt x="7037" y="7713"/>
                  </a:lnTo>
                  <a:lnTo>
                    <a:pt x="7221" y="7805"/>
                  </a:lnTo>
                  <a:lnTo>
                    <a:pt x="7436" y="7836"/>
                  </a:lnTo>
                  <a:lnTo>
                    <a:pt x="7682" y="7836"/>
                  </a:lnTo>
                  <a:lnTo>
                    <a:pt x="8020" y="7805"/>
                  </a:lnTo>
                  <a:lnTo>
                    <a:pt x="8327" y="7713"/>
                  </a:lnTo>
                  <a:lnTo>
                    <a:pt x="8604" y="7590"/>
                  </a:lnTo>
                  <a:lnTo>
                    <a:pt x="8880" y="7405"/>
                  </a:lnTo>
                  <a:lnTo>
                    <a:pt x="9003" y="7252"/>
                  </a:lnTo>
                  <a:lnTo>
                    <a:pt x="9126" y="7129"/>
                  </a:lnTo>
                  <a:lnTo>
                    <a:pt x="9218" y="6975"/>
                  </a:lnTo>
                  <a:lnTo>
                    <a:pt x="9311" y="6791"/>
                  </a:lnTo>
                  <a:lnTo>
                    <a:pt x="9372" y="6606"/>
                  </a:lnTo>
                  <a:lnTo>
                    <a:pt x="9434" y="6422"/>
                  </a:lnTo>
                  <a:lnTo>
                    <a:pt x="9464" y="6238"/>
                  </a:lnTo>
                  <a:lnTo>
                    <a:pt x="9495" y="6053"/>
                  </a:lnTo>
                  <a:lnTo>
                    <a:pt x="9464" y="5869"/>
                  </a:lnTo>
                  <a:lnTo>
                    <a:pt x="9434" y="5685"/>
                  </a:lnTo>
                  <a:lnTo>
                    <a:pt x="9341" y="5347"/>
                  </a:lnTo>
                  <a:lnTo>
                    <a:pt x="9188" y="5039"/>
                  </a:lnTo>
                  <a:lnTo>
                    <a:pt x="8942" y="4763"/>
                  </a:lnTo>
                  <a:lnTo>
                    <a:pt x="8696" y="4548"/>
                  </a:lnTo>
                  <a:lnTo>
                    <a:pt x="8389" y="4363"/>
                  </a:lnTo>
                  <a:lnTo>
                    <a:pt x="8051" y="4271"/>
                  </a:lnTo>
                  <a:lnTo>
                    <a:pt x="7866" y="4241"/>
                  </a:lnTo>
                  <a:lnTo>
                    <a:pt x="7436" y="4241"/>
                  </a:lnTo>
                  <a:lnTo>
                    <a:pt x="7221" y="4302"/>
                  </a:lnTo>
                  <a:lnTo>
                    <a:pt x="7037" y="4363"/>
                  </a:lnTo>
                  <a:lnTo>
                    <a:pt x="7221" y="3995"/>
                  </a:lnTo>
                  <a:lnTo>
                    <a:pt x="7375" y="3626"/>
                  </a:lnTo>
                  <a:lnTo>
                    <a:pt x="7467" y="3227"/>
                  </a:lnTo>
                  <a:lnTo>
                    <a:pt x="7498" y="2796"/>
                  </a:lnTo>
                  <a:lnTo>
                    <a:pt x="7498" y="2520"/>
                  </a:lnTo>
                  <a:lnTo>
                    <a:pt x="7467" y="2274"/>
                  </a:lnTo>
                  <a:lnTo>
                    <a:pt x="7406" y="1998"/>
                  </a:lnTo>
                  <a:lnTo>
                    <a:pt x="7313" y="1752"/>
                  </a:lnTo>
                  <a:lnTo>
                    <a:pt x="7191" y="1537"/>
                  </a:lnTo>
                  <a:lnTo>
                    <a:pt x="7068" y="1291"/>
                  </a:lnTo>
                  <a:lnTo>
                    <a:pt x="6914" y="1076"/>
                  </a:lnTo>
                  <a:lnTo>
                    <a:pt x="6760" y="891"/>
                  </a:lnTo>
                  <a:lnTo>
                    <a:pt x="6576" y="707"/>
                  </a:lnTo>
                  <a:lnTo>
                    <a:pt x="6361" y="553"/>
                  </a:lnTo>
                  <a:lnTo>
                    <a:pt x="6146" y="400"/>
                  </a:lnTo>
                  <a:lnTo>
                    <a:pt x="5931" y="277"/>
                  </a:lnTo>
                  <a:lnTo>
                    <a:pt x="5685" y="185"/>
                  </a:lnTo>
                  <a:lnTo>
                    <a:pt x="5439" y="93"/>
                  </a:lnTo>
                  <a:lnTo>
                    <a:pt x="5193" y="31"/>
                  </a:lnTo>
                  <a:lnTo>
                    <a:pt x="4917" y="0"/>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3442302" y="2963944"/>
              <a:ext cx="61788" cy="154321"/>
            </a:xfrm>
            <a:custGeom>
              <a:avLst/>
              <a:gdLst/>
              <a:ahLst/>
              <a:cxnLst/>
              <a:rect l="l" t="t" r="r" b="b"/>
              <a:pathLst>
                <a:path w="800" h="1998" fill="none" extrusionOk="0">
                  <a:moveTo>
                    <a:pt x="1" y="1998"/>
                  </a:moveTo>
                  <a:lnTo>
                    <a:pt x="1" y="308"/>
                  </a:lnTo>
                  <a:lnTo>
                    <a:pt x="1" y="308"/>
                  </a:lnTo>
                  <a:lnTo>
                    <a:pt x="400" y="185"/>
                  </a:lnTo>
                  <a:lnTo>
                    <a:pt x="800" y="1"/>
                  </a:lnTo>
                  <a:lnTo>
                    <a:pt x="800" y="1"/>
                  </a:lnTo>
                  <a:lnTo>
                    <a:pt x="707" y="185"/>
                  </a:lnTo>
                  <a:lnTo>
                    <a:pt x="677" y="369"/>
                  </a:lnTo>
                  <a:lnTo>
                    <a:pt x="615" y="584"/>
                  </a:lnTo>
                  <a:lnTo>
                    <a:pt x="615" y="799"/>
                  </a:lnTo>
                  <a:lnTo>
                    <a:pt x="615" y="799"/>
                  </a:lnTo>
                  <a:lnTo>
                    <a:pt x="615" y="984"/>
                  </a:lnTo>
                  <a:lnTo>
                    <a:pt x="646" y="1168"/>
                  </a:lnTo>
                  <a:lnTo>
                    <a:pt x="707" y="1352"/>
                  </a:lnTo>
                  <a:lnTo>
                    <a:pt x="769" y="1506"/>
                  </a:lnTo>
                  <a:lnTo>
                    <a:pt x="1" y="19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3036501" y="2558138"/>
              <a:ext cx="733346" cy="1189071"/>
            </a:xfrm>
            <a:custGeom>
              <a:avLst/>
              <a:gdLst/>
              <a:ahLst/>
              <a:cxnLst/>
              <a:rect l="l" t="t" r="r" b="b"/>
              <a:pathLst>
                <a:path w="9495" h="15395" fill="none" extrusionOk="0">
                  <a:moveTo>
                    <a:pt x="4702" y="0"/>
                  </a:moveTo>
                  <a:lnTo>
                    <a:pt x="4702" y="0"/>
                  </a:lnTo>
                  <a:lnTo>
                    <a:pt x="4425" y="0"/>
                  </a:lnTo>
                  <a:lnTo>
                    <a:pt x="4149" y="62"/>
                  </a:lnTo>
                  <a:lnTo>
                    <a:pt x="3872" y="123"/>
                  </a:lnTo>
                  <a:lnTo>
                    <a:pt x="3626" y="216"/>
                  </a:lnTo>
                  <a:lnTo>
                    <a:pt x="3381" y="338"/>
                  </a:lnTo>
                  <a:lnTo>
                    <a:pt x="3135" y="492"/>
                  </a:lnTo>
                  <a:lnTo>
                    <a:pt x="2920" y="646"/>
                  </a:lnTo>
                  <a:lnTo>
                    <a:pt x="2735" y="830"/>
                  </a:lnTo>
                  <a:lnTo>
                    <a:pt x="2551" y="1014"/>
                  </a:lnTo>
                  <a:lnTo>
                    <a:pt x="2397" y="1229"/>
                  </a:lnTo>
                  <a:lnTo>
                    <a:pt x="2244" y="1475"/>
                  </a:lnTo>
                  <a:lnTo>
                    <a:pt x="2121" y="1721"/>
                  </a:lnTo>
                  <a:lnTo>
                    <a:pt x="2029" y="1967"/>
                  </a:lnTo>
                  <a:lnTo>
                    <a:pt x="1967" y="2243"/>
                  </a:lnTo>
                  <a:lnTo>
                    <a:pt x="1906" y="2520"/>
                  </a:lnTo>
                  <a:lnTo>
                    <a:pt x="1906" y="2796"/>
                  </a:lnTo>
                  <a:lnTo>
                    <a:pt x="1906" y="2796"/>
                  </a:lnTo>
                  <a:lnTo>
                    <a:pt x="1906" y="3042"/>
                  </a:lnTo>
                  <a:lnTo>
                    <a:pt x="1936" y="3288"/>
                  </a:lnTo>
                  <a:lnTo>
                    <a:pt x="1998" y="3503"/>
                  </a:lnTo>
                  <a:lnTo>
                    <a:pt x="2059" y="3749"/>
                  </a:lnTo>
                  <a:lnTo>
                    <a:pt x="2151" y="3964"/>
                  </a:lnTo>
                  <a:lnTo>
                    <a:pt x="2244" y="4148"/>
                  </a:lnTo>
                  <a:lnTo>
                    <a:pt x="2367" y="4363"/>
                  </a:lnTo>
                  <a:lnTo>
                    <a:pt x="2520" y="4548"/>
                  </a:lnTo>
                  <a:lnTo>
                    <a:pt x="2643" y="4701"/>
                  </a:lnTo>
                  <a:lnTo>
                    <a:pt x="2827" y="4886"/>
                  </a:lnTo>
                  <a:lnTo>
                    <a:pt x="2981" y="5009"/>
                  </a:lnTo>
                  <a:lnTo>
                    <a:pt x="3165" y="5162"/>
                  </a:lnTo>
                  <a:lnTo>
                    <a:pt x="3381" y="5255"/>
                  </a:lnTo>
                  <a:lnTo>
                    <a:pt x="3596" y="5377"/>
                  </a:lnTo>
                  <a:lnTo>
                    <a:pt x="3811" y="5439"/>
                  </a:lnTo>
                  <a:lnTo>
                    <a:pt x="4026" y="5531"/>
                  </a:lnTo>
                  <a:lnTo>
                    <a:pt x="4026" y="10109"/>
                  </a:lnTo>
                  <a:lnTo>
                    <a:pt x="3012" y="8696"/>
                  </a:lnTo>
                  <a:lnTo>
                    <a:pt x="3012" y="8696"/>
                  </a:lnTo>
                  <a:lnTo>
                    <a:pt x="3196" y="8511"/>
                  </a:lnTo>
                  <a:lnTo>
                    <a:pt x="3319" y="8327"/>
                  </a:lnTo>
                  <a:lnTo>
                    <a:pt x="3319" y="8327"/>
                  </a:lnTo>
                  <a:lnTo>
                    <a:pt x="3442" y="8112"/>
                  </a:lnTo>
                  <a:lnTo>
                    <a:pt x="3503" y="7897"/>
                  </a:lnTo>
                  <a:lnTo>
                    <a:pt x="3565" y="7651"/>
                  </a:lnTo>
                  <a:lnTo>
                    <a:pt x="3565" y="7405"/>
                  </a:lnTo>
                  <a:lnTo>
                    <a:pt x="3565" y="7405"/>
                  </a:lnTo>
                  <a:lnTo>
                    <a:pt x="3565" y="7221"/>
                  </a:lnTo>
                  <a:lnTo>
                    <a:pt x="3534" y="7037"/>
                  </a:lnTo>
                  <a:lnTo>
                    <a:pt x="3442" y="6699"/>
                  </a:lnTo>
                  <a:lnTo>
                    <a:pt x="3258" y="6422"/>
                  </a:lnTo>
                  <a:lnTo>
                    <a:pt x="3043" y="6146"/>
                  </a:lnTo>
                  <a:lnTo>
                    <a:pt x="2797" y="5931"/>
                  </a:lnTo>
                  <a:lnTo>
                    <a:pt x="2489" y="5746"/>
                  </a:lnTo>
                  <a:lnTo>
                    <a:pt x="2151" y="5654"/>
                  </a:lnTo>
                  <a:lnTo>
                    <a:pt x="1967" y="5623"/>
                  </a:lnTo>
                  <a:lnTo>
                    <a:pt x="1783" y="5623"/>
                  </a:lnTo>
                  <a:lnTo>
                    <a:pt x="1783" y="5623"/>
                  </a:lnTo>
                  <a:lnTo>
                    <a:pt x="1568" y="5623"/>
                  </a:lnTo>
                  <a:lnTo>
                    <a:pt x="1353" y="5685"/>
                  </a:lnTo>
                  <a:lnTo>
                    <a:pt x="1138" y="5746"/>
                  </a:lnTo>
                  <a:lnTo>
                    <a:pt x="953" y="5838"/>
                  </a:lnTo>
                  <a:lnTo>
                    <a:pt x="953" y="5838"/>
                  </a:lnTo>
                  <a:lnTo>
                    <a:pt x="738" y="5961"/>
                  </a:lnTo>
                  <a:lnTo>
                    <a:pt x="554" y="6115"/>
                  </a:lnTo>
                  <a:lnTo>
                    <a:pt x="400" y="6268"/>
                  </a:lnTo>
                  <a:lnTo>
                    <a:pt x="246" y="6484"/>
                  </a:lnTo>
                  <a:lnTo>
                    <a:pt x="154" y="6699"/>
                  </a:lnTo>
                  <a:lnTo>
                    <a:pt x="62" y="6914"/>
                  </a:lnTo>
                  <a:lnTo>
                    <a:pt x="1" y="7160"/>
                  </a:lnTo>
                  <a:lnTo>
                    <a:pt x="1" y="7405"/>
                  </a:lnTo>
                  <a:lnTo>
                    <a:pt x="1" y="7405"/>
                  </a:lnTo>
                  <a:lnTo>
                    <a:pt x="1" y="7590"/>
                  </a:lnTo>
                  <a:lnTo>
                    <a:pt x="31" y="7774"/>
                  </a:lnTo>
                  <a:lnTo>
                    <a:pt x="124" y="8112"/>
                  </a:lnTo>
                  <a:lnTo>
                    <a:pt x="308" y="8419"/>
                  </a:lnTo>
                  <a:lnTo>
                    <a:pt x="523" y="8665"/>
                  </a:lnTo>
                  <a:lnTo>
                    <a:pt x="800" y="8880"/>
                  </a:lnTo>
                  <a:lnTo>
                    <a:pt x="1076" y="9065"/>
                  </a:lnTo>
                  <a:lnTo>
                    <a:pt x="1414" y="9157"/>
                  </a:lnTo>
                  <a:lnTo>
                    <a:pt x="1598" y="9187"/>
                  </a:lnTo>
                  <a:lnTo>
                    <a:pt x="1783" y="9187"/>
                  </a:lnTo>
                  <a:lnTo>
                    <a:pt x="1783" y="9187"/>
                  </a:lnTo>
                  <a:lnTo>
                    <a:pt x="2059" y="9187"/>
                  </a:lnTo>
                  <a:lnTo>
                    <a:pt x="2336" y="9126"/>
                  </a:lnTo>
                  <a:lnTo>
                    <a:pt x="2582" y="9003"/>
                  </a:lnTo>
                  <a:lnTo>
                    <a:pt x="2797" y="8880"/>
                  </a:lnTo>
                  <a:lnTo>
                    <a:pt x="3872" y="10724"/>
                  </a:lnTo>
                  <a:lnTo>
                    <a:pt x="3872" y="10724"/>
                  </a:lnTo>
                  <a:lnTo>
                    <a:pt x="3903" y="13059"/>
                  </a:lnTo>
                  <a:lnTo>
                    <a:pt x="3872" y="15394"/>
                  </a:lnTo>
                  <a:lnTo>
                    <a:pt x="3872" y="15394"/>
                  </a:lnTo>
                  <a:lnTo>
                    <a:pt x="4272" y="15394"/>
                  </a:lnTo>
                  <a:lnTo>
                    <a:pt x="4272" y="15394"/>
                  </a:lnTo>
                  <a:lnTo>
                    <a:pt x="4579" y="15394"/>
                  </a:lnTo>
                  <a:lnTo>
                    <a:pt x="4579" y="15394"/>
                  </a:lnTo>
                  <a:lnTo>
                    <a:pt x="5408" y="15394"/>
                  </a:lnTo>
                  <a:lnTo>
                    <a:pt x="5408" y="11154"/>
                  </a:lnTo>
                  <a:lnTo>
                    <a:pt x="6177" y="10355"/>
                  </a:lnTo>
                  <a:lnTo>
                    <a:pt x="6177" y="10355"/>
                  </a:lnTo>
                  <a:lnTo>
                    <a:pt x="6299" y="10447"/>
                  </a:lnTo>
                  <a:lnTo>
                    <a:pt x="6453" y="10509"/>
                  </a:lnTo>
                  <a:lnTo>
                    <a:pt x="6576" y="10570"/>
                  </a:lnTo>
                  <a:lnTo>
                    <a:pt x="6760" y="10570"/>
                  </a:lnTo>
                  <a:lnTo>
                    <a:pt x="6760" y="10570"/>
                  </a:lnTo>
                  <a:lnTo>
                    <a:pt x="6883" y="10570"/>
                  </a:lnTo>
                  <a:lnTo>
                    <a:pt x="7006" y="10539"/>
                  </a:lnTo>
                  <a:lnTo>
                    <a:pt x="7129" y="10478"/>
                  </a:lnTo>
                  <a:lnTo>
                    <a:pt x="7221" y="10416"/>
                  </a:lnTo>
                  <a:lnTo>
                    <a:pt x="7221" y="10416"/>
                  </a:lnTo>
                  <a:lnTo>
                    <a:pt x="7344" y="10294"/>
                  </a:lnTo>
                  <a:lnTo>
                    <a:pt x="7467" y="10140"/>
                  </a:lnTo>
                  <a:lnTo>
                    <a:pt x="7529" y="9956"/>
                  </a:lnTo>
                  <a:lnTo>
                    <a:pt x="7559" y="9771"/>
                  </a:lnTo>
                  <a:lnTo>
                    <a:pt x="7559" y="9771"/>
                  </a:lnTo>
                  <a:lnTo>
                    <a:pt x="7529" y="9618"/>
                  </a:lnTo>
                  <a:lnTo>
                    <a:pt x="7498" y="9464"/>
                  </a:lnTo>
                  <a:lnTo>
                    <a:pt x="7406" y="9310"/>
                  </a:lnTo>
                  <a:lnTo>
                    <a:pt x="7313" y="9218"/>
                  </a:lnTo>
                  <a:lnTo>
                    <a:pt x="7191" y="9095"/>
                  </a:lnTo>
                  <a:lnTo>
                    <a:pt x="7068" y="9034"/>
                  </a:lnTo>
                  <a:lnTo>
                    <a:pt x="6914" y="8972"/>
                  </a:lnTo>
                  <a:lnTo>
                    <a:pt x="6760" y="8972"/>
                  </a:lnTo>
                  <a:lnTo>
                    <a:pt x="6760" y="8972"/>
                  </a:lnTo>
                  <a:lnTo>
                    <a:pt x="6515" y="9003"/>
                  </a:lnTo>
                  <a:lnTo>
                    <a:pt x="6330" y="9095"/>
                  </a:lnTo>
                  <a:lnTo>
                    <a:pt x="6330" y="9095"/>
                  </a:lnTo>
                  <a:lnTo>
                    <a:pt x="6177" y="9218"/>
                  </a:lnTo>
                  <a:lnTo>
                    <a:pt x="6054" y="9372"/>
                  </a:lnTo>
                  <a:lnTo>
                    <a:pt x="5961" y="9556"/>
                  </a:lnTo>
                  <a:lnTo>
                    <a:pt x="5931" y="9771"/>
                  </a:lnTo>
                  <a:lnTo>
                    <a:pt x="5931" y="9771"/>
                  </a:lnTo>
                  <a:lnTo>
                    <a:pt x="5961" y="9986"/>
                  </a:lnTo>
                  <a:lnTo>
                    <a:pt x="6054" y="10201"/>
                  </a:lnTo>
                  <a:lnTo>
                    <a:pt x="5316" y="10785"/>
                  </a:lnTo>
                  <a:lnTo>
                    <a:pt x="5316" y="7713"/>
                  </a:lnTo>
                  <a:lnTo>
                    <a:pt x="6207" y="7067"/>
                  </a:lnTo>
                  <a:lnTo>
                    <a:pt x="6207" y="7067"/>
                  </a:lnTo>
                  <a:lnTo>
                    <a:pt x="6330" y="7252"/>
                  </a:lnTo>
                  <a:lnTo>
                    <a:pt x="6484" y="7375"/>
                  </a:lnTo>
                  <a:lnTo>
                    <a:pt x="6637" y="7528"/>
                  </a:lnTo>
                  <a:lnTo>
                    <a:pt x="6822" y="7620"/>
                  </a:lnTo>
                  <a:lnTo>
                    <a:pt x="7037" y="7713"/>
                  </a:lnTo>
                  <a:lnTo>
                    <a:pt x="7221" y="7805"/>
                  </a:lnTo>
                  <a:lnTo>
                    <a:pt x="7436" y="7836"/>
                  </a:lnTo>
                  <a:lnTo>
                    <a:pt x="7682" y="7836"/>
                  </a:lnTo>
                  <a:lnTo>
                    <a:pt x="7682" y="7836"/>
                  </a:lnTo>
                  <a:lnTo>
                    <a:pt x="8020" y="7805"/>
                  </a:lnTo>
                  <a:lnTo>
                    <a:pt x="8327" y="7713"/>
                  </a:lnTo>
                  <a:lnTo>
                    <a:pt x="8604" y="7590"/>
                  </a:lnTo>
                  <a:lnTo>
                    <a:pt x="8880" y="7405"/>
                  </a:lnTo>
                  <a:lnTo>
                    <a:pt x="8880" y="7405"/>
                  </a:lnTo>
                  <a:lnTo>
                    <a:pt x="9003" y="7252"/>
                  </a:lnTo>
                  <a:lnTo>
                    <a:pt x="9126" y="7129"/>
                  </a:lnTo>
                  <a:lnTo>
                    <a:pt x="9218" y="6975"/>
                  </a:lnTo>
                  <a:lnTo>
                    <a:pt x="9311" y="6791"/>
                  </a:lnTo>
                  <a:lnTo>
                    <a:pt x="9372" y="6606"/>
                  </a:lnTo>
                  <a:lnTo>
                    <a:pt x="9434" y="6422"/>
                  </a:lnTo>
                  <a:lnTo>
                    <a:pt x="9464" y="6238"/>
                  </a:lnTo>
                  <a:lnTo>
                    <a:pt x="9495" y="6053"/>
                  </a:lnTo>
                  <a:lnTo>
                    <a:pt x="9495" y="6053"/>
                  </a:lnTo>
                  <a:lnTo>
                    <a:pt x="9464" y="5869"/>
                  </a:lnTo>
                  <a:lnTo>
                    <a:pt x="9434" y="5685"/>
                  </a:lnTo>
                  <a:lnTo>
                    <a:pt x="9341" y="5347"/>
                  </a:lnTo>
                  <a:lnTo>
                    <a:pt x="9188" y="5039"/>
                  </a:lnTo>
                  <a:lnTo>
                    <a:pt x="8942" y="4763"/>
                  </a:lnTo>
                  <a:lnTo>
                    <a:pt x="8696" y="4548"/>
                  </a:lnTo>
                  <a:lnTo>
                    <a:pt x="8389" y="4363"/>
                  </a:lnTo>
                  <a:lnTo>
                    <a:pt x="8051" y="4271"/>
                  </a:lnTo>
                  <a:lnTo>
                    <a:pt x="7866" y="4241"/>
                  </a:lnTo>
                  <a:lnTo>
                    <a:pt x="7682" y="4241"/>
                  </a:lnTo>
                  <a:lnTo>
                    <a:pt x="7682" y="4241"/>
                  </a:lnTo>
                  <a:lnTo>
                    <a:pt x="7436" y="4241"/>
                  </a:lnTo>
                  <a:lnTo>
                    <a:pt x="7436" y="4241"/>
                  </a:lnTo>
                  <a:lnTo>
                    <a:pt x="7221" y="4302"/>
                  </a:lnTo>
                  <a:lnTo>
                    <a:pt x="7037" y="4363"/>
                  </a:lnTo>
                  <a:lnTo>
                    <a:pt x="7037" y="4363"/>
                  </a:lnTo>
                  <a:lnTo>
                    <a:pt x="7221" y="3995"/>
                  </a:lnTo>
                  <a:lnTo>
                    <a:pt x="7375" y="3626"/>
                  </a:lnTo>
                  <a:lnTo>
                    <a:pt x="7467" y="3227"/>
                  </a:lnTo>
                  <a:lnTo>
                    <a:pt x="7498" y="2796"/>
                  </a:lnTo>
                  <a:lnTo>
                    <a:pt x="7498" y="2796"/>
                  </a:lnTo>
                  <a:lnTo>
                    <a:pt x="7498" y="2520"/>
                  </a:lnTo>
                  <a:lnTo>
                    <a:pt x="7467" y="2274"/>
                  </a:lnTo>
                  <a:lnTo>
                    <a:pt x="7406" y="1998"/>
                  </a:lnTo>
                  <a:lnTo>
                    <a:pt x="7313" y="1752"/>
                  </a:lnTo>
                  <a:lnTo>
                    <a:pt x="7191" y="1537"/>
                  </a:lnTo>
                  <a:lnTo>
                    <a:pt x="7068" y="1291"/>
                  </a:lnTo>
                  <a:lnTo>
                    <a:pt x="6914" y="1076"/>
                  </a:lnTo>
                  <a:lnTo>
                    <a:pt x="6760" y="891"/>
                  </a:lnTo>
                  <a:lnTo>
                    <a:pt x="6576" y="707"/>
                  </a:lnTo>
                  <a:lnTo>
                    <a:pt x="6361" y="553"/>
                  </a:lnTo>
                  <a:lnTo>
                    <a:pt x="6146" y="400"/>
                  </a:lnTo>
                  <a:lnTo>
                    <a:pt x="5931" y="277"/>
                  </a:lnTo>
                  <a:lnTo>
                    <a:pt x="5685" y="185"/>
                  </a:lnTo>
                  <a:lnTo>
                    <a:pt x="5439" y="93"/>
                  </a:lnTo>
                  <a:lnTo>
                    <a:pt x="5193" y="31"/>
                  </a:lnTo>
                  <a:lnTo>
                    <a:pt x="4917" y="0"/>
                  </a:lnTo>
                  <a:lnTo>
                    <a:pt x="4917" y="0"/>
                  </a:lnTo>
                  <a:lnTo>
                    <a:pt x="47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2428958" y="2880914"/>
              <a:ext cx="356053" cy="355988"/>
            </a:xfrm>
            <a:custGeom>
              <a:avLst/>
              <a:gdLst/>
              <a:ahLst/>
              <a:cxnLst/>
              <a:rect l="l" t="t" r="r" b="b"/>
              <a:pathLst>
                <a:path w="4610" h="4609" extrusionOk="0">
                  <a:moveTo>
                    <a:pt x="2674" y="0"/>
                  </a:moveTo>
                  <a:lnTo>
                    <a:pt x="2398" y="31"/>
                  </a:lnTo>
                  <a:lnTo>
                    <a:pt x="2121" y="92"/>
                  </a:lnTo>
                  <a:lnTo>
                    <a:pt x="1875" y="184"/>
                  </a:lnTo>
                  <a:lnTo>
                    <a:pt x="1629" y="277"/>
                  </a:lnTo>
                  <a:lnTo>
                    <a:pt x="1384" y="400"/>
                  </a:lnTo>
                  <a:lnTo>
                    <a:pt x="1168" y="553"/>
                  </a:lnTo>
                  <a:lnTo>
                    <a:pt x="984" y="707"/>
                  </a:lnTo>
                  <a:lnTo>
                    <a:pt x="769" y="891"/>
                  </a:lnTo>
                  <a:lnTo>
                    <a:pt x="615" y="1106"/>
                  </a:lnTo>
                  <a:lnTo>
                    <a:pt x="462" y="1321"/>
                  </a:lnTo>
                  <a:lnTo>
                    <a:pt x="339" y="1536"/>
                  </a:lnTo>
                  <a:lnTo>
                    <a:pt x="216" y="1782"/>
                  </a:lnTo>
                  <a:lnTo>
                    <a:pt x="124" y="2028"/>
                  </a:lnTo>
                  <a:lnTo>
                    <a:pt x="62" y="2305"/>
                  </a:lnTo>
                  <a:lnTo>
                    <a:pt x="32" y="2581"/>
                  </a:lnTo>
                  <a:lnTo>
                    <a:pt x="1" y="2858"/>
                  </a:lnTo>
                  <a:lnTo>
                    <a:pt x="32" y="3319"/>
                  </a:lnTo>
                  <a:lnTo>
                    <a:pt x="155" y="3749"/>
                  </a:lnTo>
                  <a:lnTo>
                    <a:pt x="308" y="4148"/>
                  </a:lnTo>
                  <a:lnTo>
                    <a:pt x="554" y="4517"/>
                  </a:lnTo>
                  <a:lnTo>
                    <a:pt x="738" y="4578"/>
                  </a:lnTo>
                  <a:lnTo>
                    <a:pt x="953" y="4609"/>
                  </a:lnTo>
                  <a:lnTo>
                    <a:pt x="1168" y="4578"/>
                  </a:lnTo>
                  <a:lnTo>
                    <a:pt x="1414" y="4486"/>
                  </a:lnTo>
                  <a:lnTo>
                    <a:pt x="1629" y="4332"/>
                  </a:lnTo>
                  <a:lnTo>
                    <a:pt x="1783" y="4148"/>
                  </a:lnTo>
                  <a:lnTo>
                    <a:pt x="1967" y="3872"/>
                  </a:lnTo>
                  <a:lnTo>
                    <a:pt x="2090" y="3749"/>
                  </a:lnTo>
                  <a:lnTo>
                    <a:pt x="2213" y="3626"/>
                  </a:lnTo>
                  <a:lnTo>
                    <a:pt x="2398" y="3595"/>
                  </a:lnTo>
                  <a:lnTo>
                    <a:pt x="2490" y="3564"/>
                  </a:lnTo>
                  <a:lnTo>
                    <a:pt x="2551" y="3503"/>
                  </a:lnTo>
                  <a:lnTo>
                    <a:pt x="2613" y="3411"/>
                  </a:lnTo>
                  <a:lnTo>
                    <a:pt x="2643" y="3288"/>
                  </a:lnTo>
                  <a:lnTo>
                    <a:pt x="2643" y="3011"/>
                  </a:lnTo>
                  <a:lnTo>
                    <a:pt x="2705" y="2827"/>
                  </a:lnTo>
                  <a:lnTo>
                    <a:pt x="2828" y="2704"/>
                  </a:lnTo>
                  <a:lnTo>
                    <a:pt x="2981" y="2581"/>
                  </a:lnTo>
                  <a:lnTo>
                    <a:pt x="3135" y="2489"/>
                  </a:lnTo>
                  <a:lnTo>
                    <a:pt x="3319" y="2427"/>
                  </a:lnTo>
                  <a:lnTo>
                    <a:pt x="3504" y="2397"/>
                  </a:lnTo>
                  <a:lnTo>
                    <a:pt x="3872" y="2335"/>
                  </a:lnTo>
                  <a:lnTo>
                    <a:pt x="4057" y="2274"/>
                  </a:lnTo>
                  <a:lnTo>
                    <a:pt x="4241" y="2182"/>
                  </a:lnTo>
                  <a:lnTo>
                    <a:pt x="4395" y="2089"/>
                  </a:lnTo>
                  <a:lnTo>
                    <a:pt x="4518" y="1967"/>
                  </a:lnTo>
                  <a:lnTo>
                    <a:pt x="4579" y="1782"/>
                  </a:lnTo>
                  <a:lnTo>
                    <a:pt x="4610" y="1598"/>
                  </a:lnTo>
                  <a:lnTo>
                    <a:pt x="4610" y="1414"/>
                  </a:lnTo>
                  <a:lnTo>
                    <a:pt x="4548" y="1229"/>
                  </a:lnTo>
                  <a:lnTo>
                    <a:pt x="4487" y="1076"/>
                  </a:lnTo>
                  <a:lnTo>
                    <a:pt x="4364" y="922"/>
                  </a:lnTo>
                  <a:lnTo>
                    <a:pt x="4241" y="768"/>
                  </a:lnTo>
                  <a:lnTo>
                    <a:pt x="4087" y="645"/>
                  </a:lnTo>
                  <a:lnTo>
                    <a:pt x="3780" y="400"/>
                  </a:lnTo>
                  <a:lnTo>
                    <a:pt x="3442" y="215"/>
                  </a:lnTo>
                  <a:lnTo>
                    <a:pt x="3043" y="92"/>
                  </a:lnTo>
                  <a:lnTo>
                    <a:pt x="2674"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2471670" y="2880914"/>
              <a:ext cx="401159" cy="443807"/>
            </a:xfrm>
            <a:custGeom>
              <a:avLst/>
              <a:gdLst/>
              <a:ahLst/>
              <a:cxnLst/>
              <a:rect l="l" t="t" r="r" b="b"/>
              <a:pathLst>
                <a:path w="5194" h="5746" extrusionOk="0">
                  <a:moveTo>
                    <a:pt x="2121" y="0"/>
                  </a:moveTo>
                  <a:lnTo>
                    <a:pt x="2490" y="92"/>
                  </a:lnTo>
                  <a:lnTo>
                    <a:pt x="2889" y="215"/>
                  </a:lnTo>
                  <a:lnTo>
                    <a:pt x="3227" y="400"/>
                  </a:lnTo>
                  <a:lnTo>
                    <a:pt x="3534" y="645"/>
                  </a:lnTo>
                  <a:lnTo>
                    <a:pt x="3688" y="768"/>
                  </a:lnTo>
                  <a:lnTo>
                    <a:pt x="3811" y="922"/>
                  </a:lnTo>
                  <a:lnTo>
                    <a:pt x="3934" y="1076"/>
                  </a:lnTo>
                  <a:lnTo>
                    <a:pt x="3995" y="1229"/>
                  </a:lnTo>
                  <a:lnTo>
                    <a:pt x="4057" y="1414"/>
                  </a:lnTo>
                  <a:lnTo>
                    <a:pt x="4057" y="1598"/>
                  </a:lnTo>
                  <a:lnTo>
                    <a:pt x="4026" y="1782"/>
                  </a:lnTo>
                  <a:lnTo>
                    <a:pt x="3965" y="1967"/>
                  </a:lnTo>
                  <a:lnTo>
                    <a:pt x="3842" y="2089"/>
                  </a:lnTo>
                  <a:lnTo>
                    <a:pt x="3688" y="2182"/>
                  </a:lnTo>
                  <a:lnTo>
                    <a:pt x="3504" y="2274"/>
                  </a:lnTo>
                  <a:lnTo>
                    <a:pt x="3319" y="2335"/>
                  </a:lnTo>
                  <a:lnTo>
                    <a:pt x="2951" y="2397"/>
                  </a:lnTo>
                  <a:lnTo>
                    <a:pt x="2766" y="2427"/>
                  </a:lnTo>
                  <a:lnTo>
                    <a:pt x="2582" y="2489"/>
                  </a:lnTo>
                  <a:lnTo>
                    <a:pt x="2428" y="2581"/>
                  </a:lnTo>
                  <a:lnTo>
                    <a:pt x="2275" y="2704"/>
                  </a:lnTo>
                  <a:lnTo>
                    <a:pt x="2152" y="2827"/>
                  </a:lnTo>
                  <a:lnTo>
                    <a:pt x="2090" y="3011"/>
                  </a:lnTo>
                  <a:lnTo>
                    <a:pt x="2090" y="3288"/>
                  </a:lnTo>
                  <a:lnTo>
                    <a:pt x="2060" y="3411"/>
                  </a:lnTo>
                  <a:lnTo>
                    <a:pt x="1998" y="3503"/>
                  </a:lnTo>
                  <a:lnTo>
                    <a:pt x="1937" y="3564"/>
                  </a:lnTo>
                  <a:lnTo>
                    <a:pt x="1845" y="3595"/>
                  </a:lnTo>
                  <a:lnTo>
                    <a:pt x="1660" y="3626"/>
                  </a:lnTo>
                  <a:lnTo>
                    <a:pt x="1537" y="3749"/>
                  </a:lnTo>
                  <a:lnTo>
                    <a:pt x="1414" y="3872"/>
                  </a:lnTo>
                  <a:lnTo>
                    <a:pt x="1230" y="4148"/>
                  </a:lnTo>
                  <a:lnTo>
                    <a:pt x="1076" y="4332"/>
                  </a:lnTo>
                  <a:lnTo>
                    <a:pt x="861" y="4486"/>
                  </a:lnTo>
                  <a:lnTo>
                    <a:pt x="615" y="4578"/>
                  </a:lnTo>
                  <a:lnTo>
                    <a:pt x="400" y="4609"/>
                  </a:lnTo>
                  <a:lnTo>
                    <a:pt x="185" y="4578"/>
                  </a:lnTo>
                  <a:lnTo>
                    <a:pt x="1" y="4517"/>
                  </a:lnTo>
                  <a:lnTo>
                    <a:pt x="185" y="4793"/>
                  </a:lnTo>
                  <a:lnTo>
                    <a:pt x="431" y="5008"/>
                  </a:lnTo>
                  <a:lnTo>
                    <a:pt x="708" y="5224"/>
                  </a:lnTo>
                  <a:lnTo>
                    <a:pt x="984" y="5408"/>
                  </a:lnTo>
                  <a:lnTo>
                    <a:pt x="1291" y="5531"/>
                  </a:lnTo>
                  <a:lnTo>
                    <a:pt x="1629" y="5654"/>
                  </a:lnTo>
                  <a:lnTo>
                    <a:pt x="1967" y="5715"/>
                  </a:lnTo>
                  <a:lnTo>
                    <a:pt x="2336" y="5746"/>
                  </a:lnTo>
                  <a:lnTo>
                    <a:pt x="2613" y="5715"/>
                  </a:lnTo>
                  <a:lnTo>
                    <a:pt x="2920" y="5684"/>
                  </a:lnTo>
                  <a:lnTo>
                    <a:pt x="3196" y="5592"/>
                  </a:lnTo>
                  <a:lnTo>
                    <a:pt x="3442" y="5500"/>
                  </a:lnTo>
                  <a:lnTo>
                    <a:pt x="3688" y="5377"/>
                  </a:lnTo>
                  <a:lnTo>
                    <a:pt x="3934" y="5254"/>
                  </a:lnTo>
                  <a:lnTo>
                    <a:pt x="4149" y="5070"/>
                  </a:lnTo>
                  <a:lnTo>
                    <a:pt x="4364" y="4886"/>
                  </a:lnTo>
                  <a:lnTo>
                    <a:pt x="4548" y="4701"/>
                  </a:lnTo>
                  <a:lnTo>
                    <a:pt x="4702" y="4455"/>
                  </a:lnTo>
                  <a:lnTo>
                    <a:pt x="4856" y="4240"/>
                  </a:lnTo>
                  <a:lnTo>
                    <a:pt x="4979" y="3994"/>
                  </a:lnTo>
                  <a:lnTo>
                    <a:pt x="5071" y="3718"/>
                  </a:lnTo>
                  <a:lnTo>
                    <a:pt x="5163" y="3441"/>
                  </a:lnTo>
                  <a:lnTo>
                    <a:pt x="5194" y="3165"/>
                  </a:lnTo>
                  <a:lnTo>
                    <a:pt x="5194" y="2858"/>
                  </a:lnTo>
                  <a:lnTo>
                    <a:pt x="5194" y="2581"/>
                  </a:lnTo>
                  <a:lnTo>
                    <a:pt x="5163" y="2274"/>
                  </a:lnTo>
                  <a:lnTo>
                    <a:pt x="5071" y="1997"/>
                  </a:lnTo>
                  <a:lnTo>
                    <a:pt x="4979" y="1752"/>
                  </a:lnTo>
                  <a:lnTo>
                    <a:pt x="4856" y="1475"/>
                  </a:lnTo>
                  <a:lnTo>
                    <a:pt x="4702" y="1260"/>
                  </a:lnTo>
                  <a:lnTo>
                    <a:pt x="4548" y="1045"/>
                  </a:lnTo>
                  <a:lnTo>
                    <a:pt x="4364" y="830"/>
                  </a:lnTo>
                  <a:lnTo>
                    <a:pt x="4149" y="645"/>
                  </a:lnTo>
                  <a:lnTo>
                    <a:pt x="3934" y="461"/>
                  </a:lnTo>
                  <a:lnTo>
                    <a:pt x="3688" y="338"/>
                  </a:lnTo>
                  <a:lnTo>
                    <a:pt x="3442" y="215"/>
                  </a:lnTo>
                  <a:lnTo>
                    <a:pt x="3196" y="123"/>
                  </a:lnTo>
                  <a:lnTo>
                    <a:pt x="2920" y="31"/>
                  </a:lnTo>
                  <a:lnTo>
                    <a:pt x="2613"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2322218" y="3215507"/>
              <a:ext cx="237343" cy="284852"/>
            </a:xfrm>
            <a:custGeom>
              <a:avLst/>
              <a:gdLst/>
              <a:ahLst/>
              <a:cxnLst/>
              <a:rect l="l" t="t" r="r" b="b"/>
              <a:pathLst>
                <a:path w="3073" h="3688" extrusionOk="0">
                  <a:moveTo>
                    <a:pt x="1475" y="0"/>
                  </a:moveTo>
                  <a:lnTo>
                    <a:pt x="1629" y="123"/>
                  </a:lnTo>
                  <a:lnTo>
                    <a:pt x="1782" y="216"/>
                  </a:lnTo>
                  <a:lnTo>
                    <a:pt x="1905" y="369"/>
                  </a:lnTo>
                  <a:lnTo>
                    <a:pt x="1997" y="523"/>
                  </a:lnTo>
                  <a:lnTo>
                    <a:pt x="2028" y="646"/>
                  </a:lnTo>
                  <a:lnTo>
                    <a:pt x="2059" y="769"/>
                  </a:lnTo>
                  <a:lnTo>
                    <a:pt x="2059" y="892"/>
                  </a:lnTo>
                  <a:lnTo>
                    <a:pt x="2059" y="984"/>
                  </a:lnTo>
                  <a:lnTo>
                    <a:pt x="2028" y="1107"/>
                  </a:lnTo>
                  <a:lnTo>
                    <a:pt x="1967" y="1199"/>
                  </a:lnTo>
                  <a:lnTo>
                    <a:pt x="1875" y="1291"/>
                  </a:lnTo>
                  <a:lnTo>
                    <a:pt x="1813" y="1383"/>
                  </a:lnTo>
                  <a:lnTo>
                    <a:pt x="1598" y="1475"/>
                  </a:lnTo>
                  <a:lnTo>
                    <a:pt x="1506" y="1537"/>
                  </a:lnTo>
                  <a:lnTo>
                    <a:pt x="1444" y="1629"/>
                  </a:lnTo>
                  <a:lnTo>
                    <a:pt x="1414" y="1721"/>
                  </a:lnTo>
                  <a:lnTo>
                    <a:pt x="1414" y="1813"/>
                  </a:lnTo>
                  <a:lnTo>
                    <a:pt x="1475" y="1998"/>
                  </a:lnTo>
                  <a:lnTo>
                    <a:pt x="1506" y="2182"/>
                  </a:lnTo>
                  <a:lnTo>
                    <a:pt x="1506" y="2274"/>
                  </a:lnTo>
                  <a:lnTo>
                    <a:pt x="1444" y="2336"/>
                  </a:lnTo>
                  <a:lnTo>
                    <a:pt x="1352" y="2428"/>
                  </a:lnTo>
                  <a:lnTo>
                    <a:pt x="1229" y="2459"/>
                  </a:lnTo>
                  <a:lnTo>
                    <a:pt x="1106" y="2459"/>
                  </a:lnTo>
                  <a:lnTo>
                    <a:pt x="1014" y="2520"/>
                  </a:lnTo>
                  <a:lnTo>
                    <a:pt x="953" y="2581"/>
                  </a:lnTo>
                  <a:lnTo>
                    <a:pt x="922" y="2643"/>
                  </a:lnTo>
                  <a:lnTo>
                    <a:pt x="861" y="2797"/>
                  </a:lnTo>
                  <a:lnTo>
                    <a:pt x="830" y="2950"/>
                  </a:lnTo>
                  <a:lnTo>
                    <a:pt x="768" y="3104"/>
                  </a:lnTo>
                  <a:lnTo>
                    <a:pt x="645" y="3227"/>
                  </a:lnTo>
                  <a:lnTo>
                    <a:pt x="492" y="3257"/>
                  </a:lnTo>
                  <a:lnTo>
                    <a:pt x="338" y="3288"/>
                  </a:lnTo>
                  <a:lnTo>
                    <a:pt x="185" y="3288"/>
                  </a:lnTo>
                  <a:lnTo>
                    <a:pt x="0" y="3227"/>
                  </a:lnTo>
                  <a:lnTo>
                    <a:pt x="246" y="3442"/>
                  </a:lnTo>
                  <a:lnTo>
                    <a:pt x="553" y="3565"/>
                  </a:lnTo>
                  <a:lnTo>
                    <a:pt x="891" y="3657"/>
                  </a:lnTo>
                  <a:lnTo>
                    <a:pt x="1229" y="3688"/>
                  </a:lnTo>
                  <a:lnTo>
                    <a:pt x="1414" y="3688"/>
                  </a:lnTo>
                  <a:lnTo>
                    <a:pt x="1598" y="3657"/>
                  </a:lnTo>
                  <a:lnTo>
                    <a:pt x="1936" y="3565"/>
                  </a:lnTo>
                  <a:lnTo>
                    <a:pt x="2243" y="3380"/>
                  </a:lnTo>
                  <a:lnTo>
                    <a:pt x="2520" y="3165"/>
                  </a:lnTo>
                  <a:lnTo>
                    <a:pt x="2766" y="2889"/>
                  </a:lnTo>
                  <a:lnTo>
                    <a:pt x="2919" y="2581"/>
                  </a:lnTo>
                  <a:lnTo>
                    <a:pt x="3042" y="2213"/>
                  </a:lnTo>
                  <a:lnTo>
                    <a:pt x="3073" y="2028"/>
                  </a:lnTo>
                  <a:lnTo>
                    <a:pt x="3073" y="1844"/>
                  </a:lnTo>
                  <a:lnTo>
                    <a:pt x="3042" y="1506"/>
                  </a:lnTo>
                  <a:lnTo>
                    <a:pt x="2950" y="1168"/>
                  </a:lnTo>
                  <a:lnTo>
                    <a:pt x="2796" y="892"/>
                  </a:lnTo>
                  <a:lnTo>
                    <a:pt x="2612" y="615"/>
                  </a:lnTo>
                  <a:lnTo>
                    <a:pt x="2366" y="400"/>
                  </a:lnTo>
                  <a:lnTo>
                    <a:pt x="2090" y="216"/>
                  </a:lnTo>
                  <a:lnTo>
                    <a:pt x="1782" y="93"/>
                  </a:lnTo>
                  <a:lnTo>
                    <a:pt x="1475"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272400" y="3215507"/>
              <a:ext cx="208843" cy="254034"/>
            </a:xfrm>
            <a:custGeom>
              <a:avLst/>
              <a:gdLst/>
              <a:ahLst/>
              <a:cxnLst/>
              <a:rect l="l" t="t" r="r" b="b"/>
              <a:pathLst>
                <a:path w="2704" h="3289" extrusionOk="0">
                  <a:moveTo>
                    <a:pt x="1690" y="0"/>
                  </a:moveTo>
                  <a:lnTo>
                    <a:pt x="1506" y="31"/>
                  </a:lnTo>
                  <a:lnTo>
                    <a:pt x="1137" y="154"/>
                  </a:lnTo>
                  <a:lnTo>
                    <a:pt x="830" y="308"/>
                  </a:lnTo>
                  <a:lnTo>
                    <a:pt x="553" y="554"/>
                  </a:lnTo>
                  <a:lnTo>
                    <a:pt x="338" y="799"/>
                  </a:lnTo>
                  <a:lnTo>
                    <a:pt x="154" y="1137"/>
                  </a:lnTo>
                  <a:lnTo>
                    <a:pt x="61" y="1475"/>
                  </a:lnTo>
                  <a:lnTo>
                    <a:pt x="31" y="1660"/>
                  </a:lnTo>
                  <a:lnTo>
                    <a:pt x="0" y="1844"/>
                  </a:lnTo>
                  <a:lnTo>
                    <a:pt x="31" y="2059"/>
                  </a:lnTo>
                  <a:lnTo>
                    <a:pt x="61" y="2243"/>
                  </a:lnTo>
                  <a:lnTo>
                    <a:pt x="123" y="2428"/>
                  </a:lnTo>
                  <a:lnTo>
                    <a:pt x="184" y="2612"/>
                  </a:lnTo>
                  <a:lnTo>
                    <a:pt x="277" y="2797"/>
                  </a:lnTo>
                  <a:lnTo>
                    <a:pt x="369" y="2950"/>
                  </a:lnTo>
                  <a:lnTo>
                    <a:pt x="492" y="3104"/>
                  </a:lnTo>
                  <a:lnTo>
                    <a:pt x="645" y="3227"/>
                  </a:lnTo>
                  <a:lnTo>
                    <a:pt x="830" y="3288"/>
                  </a:lnTo>
                  <a:lnTo>
                    <a:pt x="983" y="3288"/>
                  </a:lnTo>
                  <a:lnTo>
                    <a:pt x="1137" y="3257"/>
                  </a:lnTo>
                  <a:lnTo>
                    <a:pt x="1290" y="3227"/>
                  </a:lnTo>
                  <a:lnTo>
                    <a:pt x="1413" y="3104"/>
                  </a:lnTo>
                  <a:lnTo>
                    <a:pt x="1475" y="2950"/>
                  </a:lnTo>
                  <a:lnTo>
                    <a:pt x="1506" y="2797"/>
                  </a:lnTo>
                  <a:lnTo>
                    <a:pt x="1567" y="2643"/>
                  </a:lnTo>
                  <a:lnTo>
                    <a:pt x="1598" y="2581"/>
                  </a:lnTo>
                  <a:lnTo>
                    <a:pt x="1659" y="2520"/>
                  </a:lnTo>
                  <a:lnTo>
                    <a:pt x="1751" y="2459"/>
                  </a:lnTo>
                  <a:lnTo>
                    <a:pt x="1874" y="2459"/>
                  </a:lnTo>
                  <a:lnTo>
                    <a:pt x="1997" y="2428"/>
                  </a:lnTo>
                  <a:lnTo>
                    <a:pt x="2089" y="2336"/>
                  </a:lnTo>
                  <a:lnTo>
                    <a:pt x="2151" y="2274"/>
                  </a:lnTo>
                  <a:lnTo>
                    <a:pt x="2151" y="2182"/>
                  </a:lnTo>
                  <a:lnTo>
                    <a:pt x="2120" y="1998"/>
                  </a:lnTo>
                  <a:lnTo>
                    <a:pt x="2059" y="1813"/>
                  </a:lnTo>
                  <a:lnTo>
                    <a:pt x="2059" y="1721"/>
                  </a:lnTo>
                  <a:lnTo>
                    <a:pt x="2089" y="1629"/>
                  </a:lnTo>
                  <a:lnTo>
                    <a:pt x="2151" y="1537"/>
                  </a:lnTo>
                  <a:lnTo>
                    <a:pt x="2243" y="1475"/>
                  </a:lnTo>
                  <a:lnTo>
                    <a:pt x="2458" y="1383"/>
                  </a:lnTo>
                  <a:lnTo>
                    <a:pt x="2520" y="1291"/>
                  </a:lnTo>
                  <a:lnTo>
                    <a:pt x="2612" y="1199"/>
                  </a:lnTo>
                  <a:lnTo>
                    <a:pt x="2673" y="1107"/>
                  </a:lnTo>
                  <a:lnTo>
                    <a:pt x="2704" y="984"/>
                  </a:lnTo>
                  <a:lnTo>
                    <a:pt x="2704" y="892"/>
                  </a:lnTo>
                  <a:lnTo>
                    <a:pt x="2704" y="769"/>
                  </a:lnTo>
                  <a:lnTo>
                    <a:pt x="2673" y="646"/>
                  </a:lnTo>
                  <a:lnTo>
                    <a:pt x="2642" y="523"/>
                  </a:lnTo>
                  <a:lnTo>
                    <a:pt x="2550" y="369"/>
                  </a:lnTo>
                  <a:lnTo>
                    <a:pt x="2427" y="216"/>
                  </a:lnTo>
                  <a:lnTo>
                    <a:pt x="2274" y="123"/>
                  </a:lnTo>
                  <a:lnTo>
                    <a:pt x="2120"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761230" y="3341250"/>
              <a:ext cx="263526" cy="268246"/>
            </a:xfrm>
            <a:custGeom>
              <a:avLst/>
              <a:gdLst/>
              <a:ahLst/>
              <a:cxnLst/>
              <a:rect l="l" t="t" r="r" b="b"/>
              <a:pathLst>
                <a:path w="3412" h="3473" extrusionOk="0">
                  <a:moveTo>
                    <a:pt x="2428" y="1"/>
                  </a:moveTo>
                  <a:lnTo>
                    <a:pt x="2551" y="124"/>
                  </a:lnTo>
                  <a:lnTo>
                    <a:pt x="2643" y="247"/>
                  </a:lnTo>
                  <a:lnTo>
                    <a:pt x="2735" y="431"/>
                  </a:lnTo>
                  <a:lnTo>
                    <a:pt x="2827" y="646"/>
                  </a:lnTo>
                  <a:lnTo>
                    <a:pt x="2858" y="892"/>
                  </a:lnTo>
                  <a:lnTo>
                    <a:pt x="2858" y="1107"/>
                  </a:lnTo>
                  <a:lnTo>
                    <a:pt x="2827" y="1230"/>
                  </a:lnTo>
                  <a:lnTo>
                    <a:pt x="2797" y="1384"/>
                  </a:lnTo>
                  <a:lnTo>
                    <a:pt x="2735" y="1476"/>
                  </a:lnTo>
                  <a:lnTo>
                    <a:pt x="2643" y="1568"/>
                  </a:lnTo>
                  <a:lnTo>
                    <a:pt x="2489" y="1629"/>
                  </a:lnTo>
                  <a:lnTo>
                    <a:pt x="2336" y="1691"/>
                  </a:lnTo>
                  <a:lnTo>
                    <a:pt x="2182" y="1752"/>
                  </a:lnTo>
                  <a:lnTo>
                    <a:pt x="2059" y="1844"/>
                  </a:lnTo>
                  <a:lnTo>
                    <a:pt x="1998" y="1937"/>
                  </a:lnTo>
                  <a:lnTo>
                    <a:pt x="1906" y="2029"/>
                  </a:lnTo>
                  <a:lnTo>
                    <a:pt x="1813" y="2090"/>
                  </a:lnTo>
                  <a:lnTo>
                    <a:pt x="1690" y="2121"/>
                  </a:lnTo>
                  <a:lnTo>
                    <a:pt x="1537" y="2244"/>
                  </a:lnTo>
                  <a:lnTo>
                    <a:pt x="1414" y="2367"/>
                  </a:lnTo>
                  <a:lnTo>
                    <a:pt x="1260" y="2520"/>
                  </a:lnTo>
                  <a:lnTo>
                    <a:pt x="1045" y="2613"/>
                  </a:lnTo>
                  <a:lnTo>
                    <a:pt x="861" y="2705"/>
                  </a:lnTo>
                  <a:lnTo>
                    <a:pt x="461" y="2705"/>
                  </a:lnTo>
                  <a:lnTo>
                    <a:pt x="308" y="2674"/>
                  </a:lnTo>
                  <a:lnTo>
                    <a:pt x="154" y="2643"/>
                  </a:lnTo>
                  <a:lnTo>
                    <a:pt x="1" y="2551"/>
                  </a:lnTo>
                  <a:lnTo>
                    <a:pt x="123" y="2736"/>
                  </a:lnTo>
                  <a:lnTo>
                    <a:pt x="277" y="2920"/>
                  </a:lnTo>
                  <a:lnTo>
                    <a:pt x="461" y="3074"/>
                  </a:lnTo>
                  <a:lnTo>
                    <a:pt x="646" y="3196"/>
                  </a:lnTo>
                  <a:lnTo>
                    <a:pt x="861" y="3319"/>
                  </a:lnTo>
                  <a:lnTo>
                    <a:pt x="1107" y="3381"/>
                  </a:lnTo>
                  <a:lnTo>
                    <a:pt x="1322" y="3442"/>
                  </a:lnTo>
                  <a:lnTo>
                    <a:pt x="1568" y="3473"/>
                  </a:lnTo>
                  <a:lnTo>
                    <a:pt x="1752" y="3442"/>
                  </a:lnTo>
                  <a:lnTo>
                    <a:pt x="1936" y="3412"/>
                  </a:lnTo>
                  <a:lnTo>
                    <a:pt x="2305" y="3319"/>
                  </a:lnTo>
                  <a:lnTo>
                    <a:pt x="2612" y="3135"/>
                  </a:lnTo>
                  <a:lnTo>
                    <a:pt x="2889" y="2920"/>
                  </a:lnTo>
                  <a:lnTo>
                    <a:pt x="3104" y="2643"/>
                  </a:lnTo>
                  <a:lnTo>
                    <a:pt x="3257" y="2336"/>
                  </a:lnTo>
                  <a:lnTo>
                    <a:pt x="3380" y="1998"/>
                  </a:lnTo>
                  <a:lnTo>
                    <a:pt x="3411" y="1814"/>
                  </a:lnTo>
                  <a:lnTo>
                    <a:pt x="3411" y="1629"/>
                  </a:lnTo>
                  <a:lnTo>
                    <a:pt x="3411" y="1353"/>
                  </a:lnTo>
                  <a:lnTo>
                    <a:pt x="3350" y="1107"/>
                  </a:lnTo>
                  <a:lnTo>
                    <a:pt x="3257" y="892"/>
                  </a:lnTo>
                  <a:lnTo>
                    <a:pt x="3135" y="677"/>
                  </a:lnTo>
                  <a:lnTo>
                    <a:pt x="3012" y="462"/>
                  </a:lnTo>
                  <a:lnTo>
                    <a:pt x="2827" y="277"/>
                  </a:lnTo>
                  <a:lnTo>
                    <a:pt x="2643" y="124"/>
                  </a:lnTo>
                  <a:lnTo>
                    <a:pt x="2428"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742230" y="3324644"/>
              <a:ext cx="239737" cy="225533"/>
            </a:xfrm>
            <a:custGeom>
              <a:avLst/>
              <a:gdLst/>
              <a:ahLst/>
              <a:cxnLst/>
              <a:rect l="l" t="t" r="r" b="b"/>
              <a:pathLst>
                <a:path w="3104" h="2920" extrusionOk="0">
                  <a:moveTo>
                    <a:pt x="1629" y="1"/>
                  </a:moveTo>
                  <a:lnTo>
                    <a:pt x="1445" y="32"/>
                  </a:lnTo>
                  <a:lnTo>
                    <a:pt x="1107" y="154"/>
                  </a:lnTo>
                  <a:lnTo>
                    <a:pt x="800" y="308"/>
                  </a:lnTo>
                  <a:lnTo>
                    <a:pt x="523" y="554"/>
                  </a:lnTo>
                  <a:lnTo>
                    <a:pt x="308" y="800"/>
                  </a:lnTo>
                  <a:lnTo>
                    <a:pt x="124" y="1138"/>
                  </a:lnTo>
                  <a:lnTo>
                    <a:pt x="31" y="1476"/>
                  </a:lnTo>
                  <a:lnTo>
                    <a:pt x="1" y="1660"/>
                  </a:lnTo>
                  <a:lnTo>
                    <a:pt x="1" y="1844"/>
                  </a:lnTo>
                  <a:lnTo>
                    <a:pt x="1" y="2090"/>
                  </a:lnTo>
                  <a:lnTo>
                    <a:pt x="62" y="2336"/>
                  </a:lnTo>
                  <a:lnTo>
                    <a:pt x="124" y="2551"/>
                  </a:lnTo>
                  <a:lnTo>
                    <a:pt x="247" y="2766"/>
                  </a:lnTo>
                  <a:lnTo>
                    <a:pt x="400" y="2858"/>
                  </a:lnTo>
                  <a:lnTo>
                    <a:pt x="554" y="2889"/>
                  </a:lnTo>
                  <a:lnTo>
                    <a:pt x="707" y="2920"/>
                  </a:lnTo>
                  <a:lnTo>
                    <a:pt x="1107" y="2920"/>
                  </a:lnTo>
                  <a:lnTo>
                    <a:pt x="1291" y="2828"/>
                  </a:lnTo>
                  <a:lnTo>
                    <a:pt x="1506" y="2735"/>
                  </a:lnTo>
                  <a:lnTo>
                    <a:pt x="1660" y="2582"/>
                  </a:lnTo>
                  <a:lnTo>
                    <a:pt x="1783" y="2459"/>
                  </a:lnTo>
                  <a:lnTo>
                    <a:pt x="1936" y="2336"/>
                  </a:lnTo>
                  <a:lnTo>
                    <a:pt x="2059" y="2305"/>
                  </a:lnTo>
                  <a:lnTo>
                    <a:pt x="2152" y="2244"/>
                  </a:lnTo>
                  <a:lnTo>
                    <a:pt x="2244" y="2152"/>
                  </a:lnTo>
                  <a:lnTo>
                    <a:pt x="2305" y="2059"/>
                  </a:lnTo>
                  <a:lnTo>
                    <a:pt x="2428" y="1967"/>
                  </a:lnTo>
                  <a:lnTo>
                    <a:pt x="2582" y="1906"/>
                  </a:lnTo>
                  <a:lnTo>
                    <a:pt x="2735" y="1844"/>
                  </a:lnTo>
                  <a:lnTo>
                    <a:pt x="2889" y="1783"/>
                  </a:lnTo>
                  <a:lnTo>
                    <a:pt x="2981" y="1691"/>
                  </a:lnTo>
                  <a:lnTo>
                    <a:pt x="3043" y="1599"/>
                  </a:lnTo>
                  <a:lnTo>
                    <a:pt x="3073" y="1445"/>
                  </a:lnTo>
                  <a:lnTo>
                    <a:pt x="3104" y="1322"/>
                  </a:lnTo>
                  <a:lnTo>
                    <a:pt x="3104" y="1107"/>
                  </a:lnTo>
                  <a:lnTo>
                    <a:pt x="3073" y="861"/>
                  </a:lnTo>
                  <a:lnTo>
                    <a:pt x="2981" y="646"/>
                  </a:lnTo>
                  <a:lnTo>
                    <a:pt x="2889" y="462"/>
                  </a:lnTo>
                  <a:lnTo>
                    <a:pt x="2797" y="339"/>
                  </a:lnTo>
                  <a:lnTo>
                    <a:pt x="2674" y="216"/>
                  </a:lnTo>
                  <a:lnTo>
                    <a:pt x="2489" y="124"/>
                  </a:lnTo>
                  <a:lnTo>
                    <a:pt x="2274" y="62"/>
                  </a:lnTo>
                  <a:lnTo>
                    <a:pt x="2059" y="32"/>
                  </a:lnTo>
                  <a:lnTo>
                    <a:pt x="1814"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2426641" y="3590496"/>
              <a:ext cx="111605" cy="113925"/>
            </a:xfrm>
            <a:custGeom>
              <a:avLst/>
              <a:gdLst/>
              <a:ahLst/>
              <a:cxnLst/>
              <a:rect l="l" t="t" r="r" b="b"/>
              <a:pathLst>
                <a:path w="1445" h="1475" extrusionOk="0">
                  <a:moveTo>
                    <a:pt x="830" y="0"/>
                  </a:moveTo>
                  <a:lnTo>
                    <a:pt x="645" y="31"/>
                  </a:lnTo>
                  <a:lnTo>
                    <a:pt x="492" y="62"/>
                  </a:lnTo>
                  <a:lnTo>
                    <a:pt x="369" y="154"/>
                  </a:lnTo>
                  <a:lnTo>
                    <a:pt x="246" y="246"/>
                  </a:lnTo>
                  <a:lnTo>
                    <a:pt x="154" y="369"/>
                  </a:lnTo>
                  <a:lnTo>
                    <a:pt x="62" y="492"/>
                  </a:lnTo>
                  <a:lnTo>
                    <a:pt x="31" y="645"/>
                  </a:lnTo>
                  <a:lnTo>
                    <a:pt x="0" y="830"/>
                  </a:lnTo>
                  <a:lnTo>
                    <a:pt x="31" y="1014"/>
                  </a:lnTo>
                  <a:lnTo>
                    <a:pt x="92" y="1198"/>
                  </a:lnTo>
                  <a:lnTo>
                    <a:pt x="185" y="1352"/>
                  </a:lnTo>
                  <a:lnTo>
                    <a:pt x="338" y="1475"/>
                  </a:lnTo>
                  <a:lnTo>
                    <a:pt x="400" y="1414"/>
                  </a:lnTo>
                  <a:lnTo>
                    <a:pt x="430" y="1321"/>
                  </a:lnTo>
                  <a:lnTo>
                    <a:pt x="492" y="1229"/>
                  </a:lnTo>
                  <a:lnTo>
                    <a:pt x="584" y="1229"/>
                  </a:lnTo>
                  <a:lnTo>
                    <a:pt x="676" y="1198"/>
                  </a:lnTo>
                  <a:lnTo>
                    <a:pt x="707" y="1137"/>
                  </a:lnTo>
                  <a:lnTo>
                    <a:pt x="738" y="1076"/>
                  </a:lnTo>
                  <a:lnTo>
                    <a:pt x="768" y="983"/>
                  </a:lnTo>
                  <a:lnTo>
                    <a:pt x="799" y="891"/>
                  </a:lnTo>
                  <a:lnTo>
                    <a:pt x="830" y="830"/>
                  </a:lnTo>
                  <a:lnTo>
                    <a:pt x="891" y="799"/>
                  </a:lnTo>
                  <a:lnTo>
                    <a:pt x="1045" y="799"/>
                  </a:lnTo>
                  <a:lnTo>
                    <a:pt x="1198" y="768"/>
                  </a:lnTo>
                  <a:lnTo>
                    <a:pt x="1321" y="738"/>
                  </a:lnTo>
                  <a:lnTo>
                    <a:pt x="1414" y="645"/>
                  </a:lnTo>
                  <a:lnTo>
                    <a:pt x="1444" y="553"/>
                  </a:lnTo>
                  <a:lnTo>
                    <a:pt x="1444" y="430"/>
                  </a:lnTo>
                  <a:lnTo>
                    <a:pt x="1414" y="338"/>
                  </a:lnTo>
                  <a:lnTo>
                    <a:pt x="1352" y="215"/>
                  </a:lnTo>
                  <a:lnTo>
                    <a:pt x="1260" y="123"/>
                  </a:lnTo>
                  <a:lnTo>
                    <a:pt x="1045" y="31"/>
                  </a:lnTo>
                  <a:lnTo>
                    <a:pt x="830"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2452747" y="3599997"/>
              <a:ext cx="102105" cy="118714"/>
            </a:xfrm>
            <a:custGeom>
              <a:avLst/>
              <a:gdLst/>
              <a:ahLst/>
              <a:cxnLst/>
              <a:rect l="l" t="t" r="r" b="b"/>
              <a:pathLst>
                <a:path w="1322" h="1537" extrusionOk="0">
                  <a:moveTo>
                    <a:pt x="922" y="0"/>
                  </a:moveTo>
                  <a:lnTo>
                    <a:pt x="1014" y="92"/>
                  </a:lnTo>
                  <a:lnTo>
                    <a:pt x="1076" y="215"/>
                  </a:lnTo>
                  <a:lnTo>
                    <a:pt x="1106" y="307"/>
                  </a:lnTo>
                  <a:lnTo>
                    <a:pt x="1106" y="430"/>
                  </a:lnTo>
                  <a:lnTo>
                    <a:pt x="1076" y="522"/>
                  </a:lnTo>
                  <a:lnTo>
                    <a:pt x="983" y="615"/>
                  </a:lnTo>
                  <a:lnTo>
                    <a:pt x="860" y="645"/>
                  </a:lnTo>
                  <a:lnTo>
                    <a:pt x="707" y="676"/>
                  </a:lnTo>
                  <a:lnTo>
                    <a:pt x="553" y="676"/>
                  </a:lnTo>
                  <a:lnTo>
                    <a:pt x="492" y="707"/>
                  </a:lnTo>
                  <a:lnTo>
                    <a:pt x="461" y="768"/>
                  </a:lnTo>
                  <a:lnTo>
                    <a:pt x="430" y="860"/>
                  </a:lnTo>
                  <a:lnTo>
                    <a:pt x="400" y="953"/>
                  </a:lnTo>
                  <a:lnTo>
                    <a:pt x="369" y="1014"/>
                  </a:lnTo>
                  <a:lnTo>
                    <a:pt x="338" y="1075"/>
                  </a:lnTo>
                  <a:lnTo>
                    <a:pt x="246" y="1106"/>
                  </a:lnTo>
                  <a:lnTo>
                    <a:pt x="154" y="1106"/>
                  </a:lnTo>
                  <a:lnTo>
                    <a:pt x="92" y="1198"/>
                  </a:lnTo>
                  <a:lnTo>
                    <a:pt x="62" y="1291"/>
                  </a:lnTo>
                  <a:lnTo>
                    <a:pt x="0" y="1352"/>
                  </a:lnTo>
                  <a:lnTo>
                    <a:pt x="92" y="1444"/>
                  </a:lnTo>
                  <a:lnTo>
                    <a:pt x="215" y="1475"/>
                  </a:lnTo>
                  <a:lnTo>
                    <a:pt x="338" y="1506"/>
                  </a:lnTo>
                  <a:lnTo>
                    <a:pt x="492" y="1536"/>
                  </a:lnTo>
                  <a:lnTo>
                    <a:pt x="645" y="1506"/>
                  </a:lnTo>
                  <a:lnTo>
                    <a:pt x="799" y="1444"/>
                  </a:lnTo>
                  <a:lnTo>
                    <a:pt x="953" y="1383"/>
                  </a:lnTo>
                  <a:lnTo>
                    <a:pt x="1076" y="1291"/>
                  </a:lnTo>
                  <a:lnTo>
                    <a:pt x="1168" y="1168"/>
                  </a:lnTo>
                  <a:lnTo>
                    <a:pt x="1229" y="1014"/>
                  </a:lnTo>
                  <a:lnTo>
                    <a:pt x="1291" y="860"/>
                  </a:lnTo>
                  <a:lnTo>
                    <a:pt x="1321" y="707"/>
                  </a:lnTo>
                  <a:lnTo>
                    <a:pt x="1291" y="492"/>
                  </a:lnTo>
                  <a:lnTo>
                    <a:pt x="1198" y="307"/>
                  </a:lnTo>
                  <a:lnTo>
                    <a:pt x="1076" y="123"/>
                  </a:lnTo>
                  <a:lnTo>
                    <a:pt x="922"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2523882" y="3274826"/>
              <a:ext cx="137787" cy="825978"/>
            </a:xfrm>
            <a:custGeom>
              <a:avLst/>
              <a:gdLst/>
              <a:ahLst/>
              <a:cxnLst/>
              <a:rect l="l" t="t" r="r" b="b"/>
              <a:pathLst>
                <a:path w="1784" h="10694" extrusionOk="0">
                  <a:moveTo>
                    <a:pt x="1722" y="1"/>
                  </a:moveTo>
                  <a:lnTo>
                    <a:pt x="1568" y="31"/>
                  </a:lnTo>
                  <a:lnTo>
                    <a:pt x="1445" y="62"/>
                  </a:lnTo>
                  <a:lnTo>
                    <a:pt x="1353" y="124"/>
                  </a:lnTo>
                  <a:lnTo>
                    <a:pt x="1199" y="154"/>
                  </a:lnTo>
                  <a:lnTo>
                    <a:pt x="1107" y="154"/>
                  </a:lnTo>
                  <a:lnTo>
                    <a:pt x="1107" y="2336"/>
                  </a:lnTo>
                  <a:lnTo>
                    <a:pt x="124" y="1721"/>
                  </a:lnTo>
                  <a:lnTo>
                    <a:pt x="93" y="1813"/>
                  </a:lnTo>
                  <a:lnTo>
                    <a:pt x="62" y="1875"/>
                  </a:lnTo>
                  <a:lnTo>
                    <a:pt x="62" y="1936"/>
                  </a:lnTo>
                  <a:lnTo>
                    <a:pt x="32" y="1998"/>
                  </a:lnTo>
                  <a:lnTo>
                    <a:pt x="1" y="2059"/>
                  </a:lnTo>
                  <a:lnTo>
                    <a:pt x="1015" y="2797"/>
                  </a:lnTo>
                  <a:lnTo>
                    <a:pt x="1015" y="5931"/>
                  </a:lnTo>
                  <a:lnTo>
                    <a:pt x="124" y="5224"/>
                  </a:lnTo>
                  <a:lnTo>
                    <a:pt x="124" y="5255"/>
                  </a:lnTo>
                  <a:lnTo>
                    <a:pt x="62" y="5285"/>
                  </a:lnTo>
                  <a:lnTo>
                    <a:pt x="62" y="5347"/>
                  </a:lnTo>
                  <a:lnTo>
                    <a:pt x="32" y="5378"/>
                  </a:lnTo>
                  <a:lnTo>
                    <a:pt x="923" y="6330"/>
                  </a:lnTo>
                  <a:lnTo>
                    <a:pt x="923" y="10693"/>
                  </a:lnTo>
                  <a:lnTo>
                    <a:pt x="1783" y="10693"/>
                  </a:lnTo>
                  <a:lnTo>
                    <a:pt x="1783" y="31"/>
                  </a:lnTo>
                  <a:lnTo>
                    <a:pt x="1722" y="1"/>
                  </a:lnTo>
                  <a:close/>
                </a:path>
              </a:pathLst>
            </a:custGeom>
            <a:solidFill>
              <a:srgbClr val="6D4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2661595" y="3277220"/>
              <a:ext cx="149527" cy="823583"/>
            </a:xfrm>
            <a:custGeom>
              <a:avLst/>
              <a:gdLst/>
              <a:ahLst/>
              <a:cxnLst/>
              <a:rect l="l" t="t" r="r" b="b"/>
              <a:pathLst>
                <a:path w="1936" h="10663" extrusionOk="0">
                  <a:moveTo>
                    <a:pt x="0" y="0"/>
                  </a:moveTo>
                  <a:lnTo>
                    <a:pt x="0" y="10662"/>
                  </a:lnTo>
                  <a:lnTo>
                    <a:pt x="707" y="10662"/>
                  </a:lnTo>
                  <a:lnTo>
                    <a:pt x="707" y="8235"/>
                  </a:lnTo>
                  <a:lnTo>
                    <a:pt x="707" y="5838"/>
                  </a:lnTo>
                  <a:lnTo>
                    <a:pt x="1936" y="3780"/>
                  </a:lnTo>
                  <a:lnTo>
                    <a:pt x="1905" y="3780"/>
                  </a:lnTo>
                  <a:lnTo>
                    <a:pt x="1844" y="3749"/>
                  </a:lnTo>
                  <a:lnTo>
                    <a:pt x="1813" y="3687"/>
                  </a:lnTo>
                  <a:lnTo>
                    <a:pt x="1721" y="3687"/>
                  </a:lnTo>
                  <a:lnTo>
                    <a:pt x="1690" y="3657"/>
                  </a:lnTo>
                  <a:lnTo>
                    <a:pt x="584" y="5224"/>
                  </a:lnTo>
                  <a:lnTo>
                    <a:pt x="584" y="0"/>
                  </a:lnTo>
                  <a:lnTo>
                    <a:pt x="399" y="62"/>
                  </a:lnTo>
                  <a:lnTo>
                    <a:pt x="215" y="62"/>
                  </a:lnTo>
                  <a:lnTo>
                    <a:pt x="0" y="0"/>
                  </a:lnTo>
                  <a:close/>
                </a:path>
              </a:pathLst>
            </a:custGeom>
            <a:solidFill>
              <a:srgbClr val="5D4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2315112" y="4114940"/>
              <a:ext cx="4468585" cy="617128"/>
            </a:xfrm>
            <a:custGeom>
              <a:avLst/>
              <a:gdLst/>
              <a:ahLst/>
              <a:cxnLst/>
              <a:rect l="l" t="t" r="r" b="b"/>
              <a:pathLst>
                <a:path w="57857" h="7990" extrusionOk="0">
                  <a:moveTo>
                    <a:pt x="3994" y="1"/>
                  </a:moveTo>
                  <a:lnTo>
                    <a:pt x="3595" y="31"/>
                  </a:lnTo>
                  <a:lnTo>
                    <a:pt x="3196" y="93"/>
                  </a:lnTo>
                  <a:lnTo>
                    <a:pt x="2796" y="185"/>
                  </a:lnTo>
                  <a:lnTo>
                    <a:pt x="2458" y="339"/>
                  </a:lnTo>
                  <a:lnTo>
                    <a:pt x="2089" y="492"/>
                  </a:lnTo>
                  <a:lnTo>
                    <a:pt x="1751" y="707"/>
                  </a:lnTo>
                  <a:lnTo>
                    <a:pt x="1444" y="922"/>
                  </a:lnTo>
                  <a:lnTo>
                    <a:pt x="1168" y="1199"/>
                  </a:lnTo>
                  <a:lnTo>
                    <a:pt x="922" y="1475"/>
                  </a:lnTo>
                  <a:lnTo>
                    <a:pt x="676" y="1783"/>
                  </a:lnTo>
                  <a:lnTo>
                    <a:pt x="492" y="2121"/>
                  </a:lnTo>
                  <a:lnTo>
                    <a:pt x="307" y="2459"/>
                  </a:lnTo>
                  <a:lnTo>
                    <a:pt x="184" y="2827"/>
                  </a:lnTo>
                  <a:lnTo>
                    <a:pt x="92" y="3196"/>
                  </a:lnTo>
                  <a:lnTo>
                    <a:pt x="31" y="3595"/>
                  </a:lnTo>
                  <a:lnTo>
                    <a:pt x="0" y="3995"/>
                  </a:lnTo>
                  <a:lnTo>
                    <a:pt x="31" y="4425"/>
                  </a:lnTo>
                  <a:lnTo>
                    <a:pt x="92" y="4825"/>
                  </a:lnTo>
                  <a:lnTo>
                    <a:pt x="184" y="5193"/>
                  </a:lnTo>
                  <a:lnTo>
                    <a:pt x="307" y="5562"/>
                  </a:lnTo>
                  <a:lnTo>
                    <a:pt x="492" y="5900"/>
                  </a:lnTo>
                  <a:lnTo>
                    <a:pt x="676" y="6238"/>
                  </a:lnTo>
                  <a:lnTo>
                    <a:pt x="922" y="6545"/>
                  </a:lnTo>
                  <a:lnTo>
                    <a:pt x="1168" y="6822"/>
                  </a:lnTo>
                  <a:lnTo>
                    <a:pt x="1444" y="7098"/>
                  </a:lnTo>
                  <a:lnTo>
                    <a:pt x="1751" y="7313"/>
                  </a:lnTo>
                  <a:lnTo>
                    <a:pt x="2089" y="7528"/>
                  </a:lnTo>
                  <a:lnTo>
                    <a:pt x="2458" y="7682"/>
                  </a:lnTo>
                  <a:lnTo>
                    <a:pt x="2796" y="7836"/>
                  </a:lnTo>
                  <a:lnTo>
                    <a:pt x="3196" y="7928"/>
                  </a:lnTo>
                  <a:lnTo>
                    <a:pt x="3595" y="7989"/>
                  </a:lnTo>
                  <a:lnTo>
                    <a:pt x="54262" y="7989"/>
                  </a:lnTo>
                  <a:lnTo>
                    <a:pt x="54661" y="7928"/>
                  </a:lnTo>
                  <a:lnTo>
                    <a:pt x="55030" y="7836"/>
                  </a:lnTo>
                  <a:lnTo>
                    <a:pt x="55399" y="7682"/>
                  </a:lnTo>
                  <a:lnTo>
                    <a:pt x="55767" y="7528"/>
                  </a:lnTo>
                  <a:lnTo>
                    <a:pt x="56075" y="7313"/>
                  </a:lnTo>
                  <a:lnTo>
                    <a:pt x="56382" y="7098"/>
                  </a:lnTo>
                  <a:lnTo>
                    <a:pt x="56689" y="6822"/>
                  </a:lnTo>
                  <a:lnTo>
                    <a:pt x="56935" y="6545"/>
                  </a:lnTo>
                  <a:lnTo>
                    <a:pt x="57181" y="6238"/>
                  </a:lnTo>
                  <a:lnTo>
                    <a:pt x="57365" y="5900"/>
                  </a:lnTo>
                  <a:lnTo>
                    <a:pt x="57549" y="5562"/>
                  </a:lnTo>
                  <a:lnTo>
                    <a:pt x="57672" y="5193"/>
                  </a:lnTo>
                  <a:lnTo>
                    <a:pt x="57764" y="4825"/>
                  </a:lnTo>
                  <a:lnTo>
                    <a:pt x="57826" y="4425"/>
                  </a:lnTo>
                  <a:lnTo>
                    <a:pt x="57857" y="3995"/>
                  </a:lnTo>
                  <a:lnTo>
                    <a:pt x="57826" y="3595"/>
                  </a:lnTo>
                  <a:lnTo>
                    <a:pt x="57764" y="3196"/>
                  </a:lnTo>
                  <a:lnTo>
                    <a:pt x="57672" y="2827"/>
                  </a:lnTo>
                  <a:lnTo>
                    <a:pt x="57549" y="2459"/>
                  </a:lnTo>
                  <a:lnTo>
                    <a:pt x="57365" y="2121"/>
                  </a:lnTo>
                  <a:lnTo>
                    <a:pt x="57181" y="1783"/>
                  </a:lnTo>
                  <a:lnTo>
                    <a:pt x="56935" y="1475"/>
                  </a:lnTo>
                  <a:lnTo>
                    <a:pt x="56689" y="1199"/>
                  </a:lnTo>
                  <a:lnTo>
                    <a:pt x="56382" y="922"/>
                  </a:lnTo>
                  <a:lnTo>
                    <a:pt x="56075" y="707"/>
                  </a:lnTo>
                  <a:lnTo>
                    <a:pt x="55767" y="492"/>
                  </a:lnTo>
                  <a:lnTo>
                    <a:pt x="55399" y="339"/>
                  </a:lnTo>
                  <a:lnTo>
                    <a:pt x="55030" y="185"/>
                  </a:lnTo>
                  <a:lnTo>
                    <a:pt x="54661" y="93"/>
                  </a:lnTo>
                  <a:lnTo>
                    <a:pt x="54262" y="31"/>
                  </a:lnTo>
                  <a:lnTo>
                    <a:pt x="53862" y="1"/>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2315112" y="4043727"/>
              <a:ext cx="4468585" cy="617128"/>
            </a:xfrm>
            <a:custGeom>
              <a:avLst/>
              <a:gdLst/>
              <a:ahLst/>
              <a:cxnLst/>
              <a:rect l="l" t="t" r="r" b="b"/>
              <a:pathLst>
                <a:path w="57857" h="7990" extrusionOk="0">
                  <a:moveTo>
                    <a:pt x="3994" y="1"/>
                  </a:moveTo>
                  <a:lnTo>
                    <a:pt x="3595" y="32"/>
                  </a:lnTo>
                  <a:lnTo>
                    <a:pt x="3196" y="93"/>
                  </a:lnTo>
                  <a:lnTo>
                    <a:pt x="2796" y="185"/>
                  </a:lnTo>
                  <a:lnTo>
                    <a:pt x="2458" y="339"/>
                  </a:lnTo>
                  <a:lnTo>
                    <a:pt x="2089" y="492"/>
                  </a:lnTo>
                  <a:lnTo>
                    <a:pt x="1751" y="707"/>
                  </a:lnTo>
                  <a:lnTo>
                    <a:pt x="1444" y="923"/>
                  </a:lnTo>
                  <a:lnTo>
                    <a:pt x="1168" y="1199"/>
                  </a:lnTo>
                  <a:lnTo>
                    <a:pt x="922" y="1476"/>
                  </a:lnTo>
                  <a:lnTo>
                    <a:pt x="676" y="1783"/>
                  </a:lnTo>
                  <a:lnTo>
                    <a:pt x="492" y="2090"/>
                  </a:lnTo>
                  <a:lnTo>
                    <a:pt x="307" y="2459"/>
                  </a:lnTo>
                  <a:lnTo>
                    <a:pt x="184" y="2828"/>
                  </a:lnTo>
                  <a:lnTo>
                    <a:pt x="92" y="3196"/>
                  </a:lnTo>
                  <a:lnTo>
                    <a:pt x="31" y="3596"/>
                  </a:lnTo>
                  <a:lnTo>
                    <a:pt x="0" y="3995"/>
                  </a:lnTo>
                  <a:lnTo>
                    <a:pt x="31" y="4425"/>
                  </a:lnTo>
                  <a:lnTo>
                    <a:pt x="92" y="4794"/>
                  </a:lnTo>
                  <a:lnTo>
                    <a:pt x="184" y="5193"/>
                  </a:lnTo>
                  <a:lnTo>
                    <a:pt x="307" y="5562"/>
                  </a:lnTo>
                  <a:lnTo>
                    <a:pt x="492" y="5900"/>
                  </a:lnTo>
                  <a:lnTo>
                    <a:pt x="676" y="6238"/>
                  </a:lnTo>
                  <a:lnTo>
                    <a:pt x="922" y="6545"/>
                  </a:lnTo>
                  <a:lnTo>
                    <a:pt x="1168" y="6822"/>
                  </a:lnTo>
                  <a:lnTo>
                    <a:pt x="1444" y="7098"/>
                  </a:lnTo>
                  <a:lnTo>
                    <a:pt x="1751" y="7314"/>
                  </a:lnTo>
                  <a:lnTo>
                    <a:pt x="2089" y="7529"/>
                  </a:lnTo>
                  <a:lnTo>
                    <a:pt x="2458" y="7682"/>
                  </a:lnTo>
                  <a:lnTo>
                    <a:pt x="2796" y="7805"/>
                  </a:lnTo>
                  <a:lnTo>
                    <a:pt x="3196" y="7928"/>
                  </a:lnTo>
                  <a:lnTo>
                    <a:pt x="3595" y="7989"/>
                  </a:lnTo>
                  <a:lnTo>
                    <a:pt x="54262" y="7989"/>
                  </a:lnTo>
                  <a:lnTo>
                    <a:pt x="54661" y="7928"/>
                  </a:lnTo>
                  <a:lnTo>
                    <a:pt x="55030" y="7805"/>
                  </a:lnTo>
                  <a:lnTo>
                    <a:pt x="55399" y="7682"/>
                  </a:lnTo>
                  <a:lnTo>
                    <a:pt x="55767" y="7529"/>
                  </a:lnTo>
                  <a:lnTo>
                    <a:pt x="56075" y="7314"/>
                  </a:lnTo>
                  <a:lnTo>
                    <a:pt x="56382" y="7098"/>
                  </a:lnTo>
                  <a:lnTo>
                    <a:pt x="56689" y="6822"/>
                  </a:lnTo>
                  <a:lnTo>
                    <a:pt x="56935" y="6545"/>
                  </a:lnTo>
                  <a:lnTo>
                    <a:pt x="57181" y="6238"/>
                  </a:lnTo>
                  <a:lnTo>
                    <a:pt x="57365" y="5900"/>
                  </a:lnTo>
                  <a:lnTo>
                    <a:pt x="57549" y="5562"/>
                  </a:lnTo>
                  <a:lnTo>
                    <a:pt x="57672" y="5193"/>
                  </a:lnTo>
                  <a:lnTo>
                    <a:pt x="57764" y="4794"/>
                  </a:lnTo>
                  <a:lnTo>
                    <a:pt x="57826" y="4425"/>
                  </a:lnTo>
                  <a:lnTo>
                    <a:pt x="57857" y="3995"/>
                  </a:lnTo>
                  <a:lnTo>
                    <a:pt x="57826" y="3596"/>
                  </a:lnTo>
                  <a:lnTo>
                    <a:pt x="57764" y="3196"/>
                  </a:lnTo>
                  <a:lnTo>
                    <a:pt x="57672" y="2828"/>
                  </a:lnTo>
                  <a:lnTo>
                    <a:pt x="57549" y="2459"/>
                  </a:lnTo>
                  <a:lnTo>
                    <a:pt x="57365" y="2090"/>
                  </a:lnTo>
                  <a:lnTo>
                    <a:pt x="57181" y="1783"/>
                  </a:lnTo>
                  <a:lnTo>
                    <a:pt x="56935" y="1476"/>
                  </a:lnTo>
                  <a:lnTo>
                    <a:pt x="56689" y="1199"/>
                  </a:lnTo>
                  <a:lnTo>
                    <a:pt x="56382" y="923"/>
                  </a:lnTo>
                  <a:lnTo>
                    <a:pt x="56075" y="707"/>
                  </a:lnTo>
                  <a:lnTo>
                    <a:pt x="55767" y="492"/>
                  </a:lnTo>
                  <a:lnTo>
                    <a:pt x="55399" y="339"/>
                  </a:lnTo>
                  <a:lnTo>
                    <a:pt x="55030" y="185"/>
                  </a:lnTo>
                  <a:lnTo>
                    <a:pt x="54661" y="93"/>
                  </a:lnTo>
                  <a:lnTo>
                    <a:pt x="54262" y="32"/>
                  </a:lnTo>
                  <a:lnTo>
                    <a:pt x="538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3176531" y="4404504"/>
              <a:ext cx="2705388" cy="80713"/>
            </a:xfrm>
            <a:custGeom>
              <a:avLst/>
              <a:gdLst/>
              <a:ahLst/>
              <a:cxnLst/>
              <a:rect l="l" t="t" r="r" b="b"/>
              <a:pathLst>
                <a:path w="35028" h="1045" extrusionOk="0">
                  <a:moveTo>
                    <a:pt x="431" y="0"/>
                  </a:moveTo>
                  <a:lnTo>
                    <a:pt x="338" y="31"/>
                  </a:lnTo>
                  <a:lnTo>
                    <a:pt x="246" y="62"/>
                  </a:lnTo>
                  <a:lnTo>
                    <a:pt x="154" y="154"/>
                  </a:lnTo>
                  <a:lnTo>
                    <a:pt x="93" y="215"/>
                  </a:lnTo>
                  <a:lnTo>
                    <a:pt x="62" y="307"/>
                  </a:lnTo>
                  <a:lnTo>
                    <a:pt x="31" y="400"/>
                  </a:lnTo>
                  <a:lnTo>
                    <a:pt x="1" y="522"/>
                  </a:lnTo>
                  <a:lnTo>
                    <a:pt x="31" y="615"/>
                  </a:lnTo>
                  <a:lnTo>
                    <a:pt x="62" y="738"/>
                  </a:lnTo>
                  <a:lnTo>
                    <a:pt x="93" y="830"/>
                  </a:lnTo>
                  <a:lnTo>
                    <a:pt x="154" y="891"/>
                  </a:lnTo>
                  <a:lnTo>
                    <a:pt x="246" y="953"/>
                  </a:lnTo>
                  <a:lnTo>
                    <a:pt x="338" y="1014"/>
                  </a:lnTo>
                  <a:lnTo>
                    <a:pt x="431" y="1045"/>
                  </a:lnTo>
                  <a:lnTo>
                    <a:pt x="34598" y="1045"/>
                  </a:lnTo>
                  <a:lnTo>
                    <a:pt x="34690" y="1014"/>
                  </a:lnTo>
                  <a:lnTo>
                    <a:pt x="34782" y="953"/>
                  </a:lnTo>
                  <a:lnTo>
                    <a:pt x="34844" y="891"/>
                  </a:lnTo>
                  <a:lnTo>
                    <a:pt x="34936" y="830"/>
                  </a:lnTo>
                  <a:lnTo>
                    <a:pt x="34966" y="738"/>
                  </a:lnTo>
                  <a:lnTo>
                    <a:pt x="34997" y="615"/>
                  </a:lnTo>
                  <a:lnTo>
                    <a:pt x="35028" y="522"/>
                  </a:lnTo>
                  <a:lnTo>
                    <a:pt x="34997" y="400"/>
                  </a:lnTo>
                  <a:lnTo>
                    <a:pt x="34966" y="307"/>
                  </a:lnTo>
                  <a:lnTo>
                    <a:pt x="34936" y="215"/>
                  </a:lnTo>
                  <a:lnTo>
                    <a:pt x="34844" y="154"/>
                  </a:lnTo>
                  <a:lnTo>
                    <a:pt x="34782" y="62"/>
                  </a:lnTo>
                  <a:lnTo>
                    <a:pt x="34690" y="31"/>
                  </a:lnTo>
                  <a:lnTo>
                    <a:pt x="34598"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6031427" y="4029515"/>
              <a:ext cx="40394" cy="159109"/>
            </a:xfrm>
            <a:custGeom>
              <a:avLst/>
              <a:gdLst/>
              <a:ahLst/>
              <a:cxnLst/>
              <a:rect l="l" t="t" r="r" b="b"/>
              <a:pathLst>
                <a:path w="523" h="2060" extrusionOk="0">
                  <a:moveTo>
                    <a:pt x="1" y="0"/>
                  </a:moveTo>
                  <a:lnTo>
                    <a:pt x="1" y="2059"/>
                  </a:lnTo>
                  <a:lnTo>
                    <a:pt x="123" y="2059"/>
                  </a:lnTo>
                  <a:lnTo>
                    <a:pt x="246" y="2028"/>
                  </a:lnTo>
                  <a:lnTo>
                    <a:pt x="369" y="1936"/>
                  </a:lnTo>
                  <a:lnTo>
                    <a:pt x="431" y="1875"/>
                  </a:lnTo>
                  <a:lnTo>
                    <a:pt x="492" y="1783"/>
                  </a:lnTo>
                  <a:lnTo>
                    <a:pt x="523" y="1660"/>
                  </a:lnTo>
                  <a:lnTo>
                    <a:pt x="523" y="338"/>
                  </a:lnTo>
                  <a:lnTo>
                    <a:pt x="492" y="216"/>
                  </a:lnTo>
                  <a:lnTo>
                    <a:pt x="431" y="93"/>
                  </a:lnTo>
                  <a:lnTo>
                    <a:pt x="308" y="31"/>
                  </a:lnTo>
                  <a:lnTo>
                    <a:pt x="185" y="0"/>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4161375" y="3281932"/>
              <a:ext cx="1870091" cy="681235"/>
            </a:xfrm>
            <a:custGeom>
              <a:avLst/>
              <a:gdLst/>
              <a:ahLst/>
              <a:cxnLst/>
              <a:rect l="l" t="t" r="r" b="b"/>
              <a:pathLst>
                <a:path w="24213" h="8820" extrusionOk="0">
                  <a:moveTo>
                    <a:pt x="3227" y="5531"/>
                  </a:moveTo>
                  <a:lnTo>
                    <a:pt x="3350" y="5562"/>
                  </a:lnTo>
                  <a:lnTo>
                    <a:pt x="3442" y="5624"/>
                  </a:lnTo>
                  <a:lnTo>
                    <a:pt x="3503" y="5716"/>
                  </a:lnTo>
                  <a:lnTo>
                    <a:pt x="3534" y="5839"/>
                  </a:lnTo>
                  <a:lnTo>
                    <a:pt x="3503" y="5931"/>
                  </a:lnTo>
                  <a:lnTo>
                    <a:pt x="3473" y="5992"/>
                  </a:lnTo>
                  <a:lnTo>
                    <a:pt x="3411" y="6085"/>
                  </a:lnTo>
                  <a:lnTo>
                    <a:pt x="3350" y="6115"/>
                  </a:lnTo>
                  <a:lnTo>
                    <a:pt x="3227" y="6146"/>
                  </a:lnTo>
                  <a:lnTo>
                    <a:pt x="1414" y="6146"/>
                  </a:lnTo>
                  <a:lnTo>
                    <a:pt x="1322" y="6115"/>
                  </a:lnTo>
                  <a:lnTo>
                    <a:pt x="1230" y="6085"/>
                  </a:lnTo>
                  <a:lnTo>
                    <a:pt x="1138" y="5992"/>
                  </a:lnTo>
                  <a:lnTo>
                    <a:pt x="1107" y="5900"/>
                  </a:lnTo>
                  <a:lnTo>
                    <a:pt x="1107" y="5839"/>
                  </a:lnTo>
                  <a:lnTo>
                    <a:pt x="1138" y="5716"/>
                  </a:lnTo>
                  <a:lnTo>
                    <a:pt x="1199" y="5624"/>
                  </a:lnTo>
                  <a:lnTo>
                    <a:pt x="1291" y="5562"/>
                  </a:lnTo>
                  <a:lnTo>
                    <a:pt x="1414" y="5531"/>
                  </a:lnTo>
                  <a:close/>
                  <a:moveTo>
                    <a:pt x="19604" y="5470"/>
                  </a:moveTo>
                  <a:lnTo>
                    <a:pt x="20003" y="5501"/>
                  </a:lnTo>
                  <a:lnTo>
                    <a:pt x="20372" y="5531"/>
                  </a:lnTo>
                  <a:lnTo>
                    <a:pt x="20710" y="5593"/>
                  </a:lnTo>
                  <a:lnTo>
                    <a:pt x="21048" y="5685"/>
                  </a:lnTo>
                  <a:lnTo>
                    <a:pt x="21294" y="5808"/>
                  </a:lnTo>
                  <a:lnTo>
                    <a:pt x="21570" y="5962"/>
                  </a:lnTo>
                  <a:lnTo>
                    <a:pt x="21785" y="6146"/>
                  </a:lnTo>
                  <a:lnTo>
                    <a:pt x="21970" y="6361"/>
                  </a:lnTo>
                  <a:lnTo>
                    <a:pt x="22277" y="6392"/>
                  </a:lnTo>
                  <a:lnTo>
                    <a:pt x="22615" y="6453"/>
                  </a:lnTo>
                  <a:lnTo>
                    <a:pt x="22799" y="6545"/>
                  </a:lnTo>
                  <a:lnTo>
                    <a:pt x="22984" y="6638"/>
                  </a:lnTo>
                  <a:lnTo>
                    <a:pt x="23137" y="6730"/>
                  </a:lnTo>
                  <a:lnTo>
                    <a:pt x="23291" y="6853"/>
                  </a:lnTo>
                  <a:lnTo>
                    <a:pt x="23414" y="7006"/>
                  </a:lnTo>
                  <a:lnTo>
                    <a:pt x="23506" y="7191"/>
                  </a:lnTo>
                  <a:lnTo>
                    <a:pt x="23567" y="7406"/>
                  </a:lnTo>
                  <a:lnTo>
                    <a:pt x="23598" y="7652"/>
                  </a:lnTo>
                  <a:lnTo>
                    <a:pt x="20771" y="7652"/>
                  </a:lnTo>
                  <a:lnTo>
                    <a:pt x="20556" y="7590"/>
                  </a:lnTo>
                  <a:lnTo>
                    <a:pt x="20341" y="7529"/>
                  </a:lnTo>
                  <a:lnTo>
                    <a:pt x="20126" y="7436"/>
                  </a:lnTo>
                  <a:lnTo>
                    <a:pt x="19972" y="7314"/>
                  </a:lnTo>
                  <a:lnTo>
                    <a:pt x="19788" y="7191"/>
                  </a:lnTo>
                  <a:lnTo>
                    <a:pt x="19665" y="7037"/>
                  </a:lnTo>
                  <a:lnTo>
                    <a:pt x="19542" y="6883"/>
                  </a:lnTo>
                  <a:lnTo>
                    <a:pt x="19358" y="6576"/>
                  </a:lnTo>
                  <a:lnTo>
                    <a:pt x="19235" y="6269"/>
                  </a:lnTo>
                  <a:lnTo>
                    <a:pt x="19174" y="6023"/>
                  </a:lnTo>
                  <a:lnTo>
                    <a:pt x="19174" y="5900"/>
                  </a:lnTo>
                  <a:lnTo>
                    <a:pt x="19174" y="5808"/>
                  </a:lnTo>
                  <a:lnTo>
                    <a:pt x="19204" y="5716"/>
                  </a:lnTo>
                  <a:lnTo>
                    <a:pt x="19266" y="5654"/>
                  </a:lnTo>
                  <a:lnTo>
                    <a:pt x="19327" y="5562"/>
                  </a:lnTo>
                  <a:lnTo>
                    <a:pt x="19419" y="5531"/>
                  </a:lnTo>
                  <a:lnTo>
                    <a:pt x="19512" y="5501"/>
                  </a:lnTo>
                  <a:lnTo>
                    <a:pt x="19604" y="5470"/>
                  </a:lnTo>
                  <a:close/>
                  <a:moveTo>
                    <a:pt x="1" y="1"/>
                  </a:moveTo>
                  <a:lnTo>
                    <a:pt x="339" y="8819"/>
                  </a:lnTo>
                  <a:lnTo>
                    <a:pt x="1537" y="8819"/>
                  </a:lnTo>
                  <a:lnTo>
                    <a:pt x="2797" y="8788"/>
                  </a:lnTo>
                  <a:lnTo>
                    <a:pt x="4087" y="8727"/>
                  </a:lnTo>
                  <a:lnTo>
                    <a:pt x="5408" y="8635"/>
                  </a:lnTo>
                  <a:lnTo>
                    <a:pt x="6730" y="8512"/>
                  </a:lnTo>
                  <a:lnTo>
                    <a:pt x="8082" y="8358"/>
                  </a:lnTo>
                  <a:lnTo>
                    <a:pt x="9434" y="8143"/>
                  </a:lnTo>
                  <a:lnTo>
                    <a:pt x="10785" y="7928"/>
                  </a:lnTo>
                  <a:lnTo>
                    <a:pt x="11707" y="7774"/>
                  </a:lnTo>
                  <a:lnTo>
                    <a:pt x="12813" y="7652"/>
                  </a:lnTo>
                  <a:lnTo>
                    <a:pt x="14012" y="7559"/>
                  </a:lnTo>
                  <a:lnTo>
                    <a:pt x="15302" y="7529"/>
                  </a:lnTo>
                  <a:lnTo>
                    <a:pt x="16562" y="7529"/>
                  </a:lnTo>
                  <a:lnTo>
                    <a:pt x="17176" y="7559"/>
                  </a:lnTo>
                  <a:lnTo>
                    <a:pt x="17760" y="7621"/>
                  </a:lnTo>
                  <a:lnTo>
                    <a:pt x="18313" y="7682"/>
                  </a:lnTo>
                  <a:lnTo>
                    <a:pt x="18836" y="7774"/>
                  </a:lnTo>
                  <a:lnTo>
                    <a:pt x="19296" y="7897"/>
                  </a:lnTo>
                  <a:lnTo>
                    <a:pt x="19727" y="8020"/>
                  </a:lnTo>
                  <a:lnTo>
                    <a:pt x="20188" y="8174"/>
                  </a:lnTo>
                  <a:lnTo>
                    <a:pt x="20710" y="8297"/>
                  </a:lnTo>
                  <a:lnTo>
                    <a:pt x="21294" y="8420"/>
                  </a:lnTo>
                  <a:lnTo>
                    <a:pt x="21877" y="8481"/>
                  </a:lnTo>
                  <a:lnTo>
                    <a:pt x="22492" y="8543"/>
                  </a:lnTo>
                  <a:lnTo>
                    <a:pt x="23076" y="8604"/>
                  </a:lnTo>
                  <a:lnTo>
                    <a:pt x="24213" y="8635"/>
                  </a:lnTo>
                  <a:lnTo>
                    <a:pt x="24213" y="8174"/>
                  </a:lnTo>
                  <a:lnTo>
                    <a:pt x="24182" y="7867"/>
                  </a:lnTo>
                  <a:lnTo>
                    <a:pt x="24090" y="7559"/>
                  </a:lnTo>
                  <a:lnTo>
                    <a:pt x="23967" y="7191"/>
                  </a:lnTo>
                  <a:lnTo>
                    <a:pt x="23752" y="6822"/>
                  </a:lnTo>
                  <a:lnTo>
                    <a:pt x="23598" y="6607"/>
                  </a:lnTo>
                  <a:lnTo>
                    <a:pt x="23414" y="6422"/>
                  </a:lnTo>
                  <a:lnTo>
                    <a:pt x="23229" y="6207"/>
                  </a:lnTo>
                  <a:lnTo>
                    <a:pt x="22984" y="6023"/>
                  </a:lnTo>
                  <a:lnTo>
                    <a:pt x="20741" y="5439"/>
                  </a:lnTo>
                  <a:lnTo>
                    <a:pt x="18528" y="4917"/>
                  </a:lnTo>
                  <a:lnTo>
                    <a:pt x="16838" y="4517"/>
                  </a:lnTo>
                  <a:lnTo>
                    <a:pt x="16040" y="4333"/>
                  </a:lnTo>
                  <a:lnTo>
                    <a:pt x="15886" y="4241"/>
                  </a:lnTo>
                  <a:lnTo>
                    <a:pt x="15763" y="4118"/>
                  </a:lnTo>
                  <a:lnTo>
                    <a:pt x="15671" y="4026"/>
                  </a:lnTo>
                  <a:lnTo>
                    <a:pt x="15609" y="3903"/>
                  </a:lnTo>
                  <a:lnTo>
                    <a:pt x="15609" y="3780"/>
                  </a:lnTo>
                  <a:lnTo>
                    <a:pt x="15579" y="3657"/>
                  </a:lnTo>
                  <a:lnTo>
                    <a:pt x="15609" y="3504"/>
                  </a:lnTo>
                  <a:lnTo>
                    <a:pt x="15456" y="3473"/>
                  </a:lnTo>
                  <a:lnTo>
                    <a:pt x="15333" y="3473"/>
                  </a:lnTo>
                  <a:lnTo>
                    <a:pt x="15087" y="3504"/>
                  </a:lnTo>
                  <a:lnTo>
                    <a:pt x="14811" y="3473"/>
                  </a:lnTo>
                  <a:lnTo>
                    <a:pt x="14473" y="3442"/>
                  </a:lnTo>
                  <a:lnTo>
                    <a:pt x="14104" y="3381"/>
                  </a:lnTo>
                  <a:lnTo>
                    <a:pt x="13674" y="3258"/>
                  </a:lnTo>
                  <a:lnTo>
                    <a:pt x="13612" y="3258"/>
                  </a:lnTo>
                  <a:lnTo>
                    <a:pt x="13551" y="3227"/>
                  </a:lnTo>
                  <a:lnTo>
                    <a:pt x="13520" y="3196"/>
                  </a:lnTo>
                  <a:lnTo>
                    <a:pt x="13428" y="3166"/>
                  </a:lnTo>
                  <a:lnTo>
                    <a:pt x="13305" y="3104"/>
                  </a:lnTo>
                  <a:lnTo>
                    <a:pt x="13151" y="3043"/>
                  </a:lnTo>
                  <a:lnTo>
                    <a:pt x="13151" y="3012"/>
                  </a:lnTo>
                  <a:lnTo>
                    <a:pt x="12998" y="2950"/>
                  </a:lnTo>
                  <a:lnTo>
                    <a:pt x="12967" y="2920"/>
                  </a:lnTo>
                  <a:lnTo>
                    <a:pt x="12813" y="2828"/>
                  </a:lnTo>
                  <a:lnTo>
                    <a:pt x="12783" y="2828"/>
                  </a:lnTo>
                  <a:lnTo>
                    <a:pt x="12598" y="2705"/>
                  </a:lnTo>
                  <a:lnTo>
                    <a:pt x="12352" y="3012"/>
                  </a:lnTo>
                  <a:lnTo>
                    <a:pt x="12660" y="3135"/>
                  </a:lnTo>
                  <a:lnTo>
                    <a:pt x="12875" y="3258"/>
                  </a:lnTo>
                  <a:lnTo>
                    <a:pt x="13090" y="3381"/>
                  </a:lnTo>
                  <a:lnTo>
                    <a:pt x="13243" y="3534"/>
                  </a:lnTo>
                  <a:lnTo>
                    <a:pt x="13366" y="3688"/>
                  </a:lnTo>
                  <a:lnTo>
                    <a:pt x="13459" y="3842"/>
                  </a:lnTo>
                  <a:lnTo>
                    <a:pt x="13520" y="3995"/>
                  </a:lnTo>
                  <a:lnTo>
                    <a:pt x="13551" y="4180"/>
                  </a:lnTo>
                  <a:lnTo>
                    <a:pt x="13551" y="4333"/>
                  </a:lnTo>
                  <a:lnTo>
                    <a:pt x="13489" y="4456"/>
                  </a:lnTo>
                  <a:lnTo>
                    <a:pt x="13397" y="4610"/>
                  </a:lnTo>
                  <a:lnTo>
                    <a:pt x="13274" y="4733"/>
                  </a:lnTo>
                  <a:lnTo>
                    <a:pt x="13121" y="4825"/>
                  </a:lnTo>
                  <a:lnTo>
                    <a:pt x="12936" y="4917"/>
                  </a:lnTo>
                  <a:lnTo>
                    <a:pt x="12721" y="4978"/>
                  </a:lnTo>
                  <a:lnTo>
                    <a:pt x="12475" y="5009"/>
                  </a:lnTo>
                  <a:lnTo>
                    <a:pt x="11892" y="5009"/>
                  </a:lnTo>
                  <a:lnTo>
                    <a:pt x="11830" y="4917"/>
                  </a:lnTo>
                  <a:lnTo>
                    <a:pt x="11799" y="4825"/>
                  </a:lnTo>
                  <a:lnTo>
                    <a:pt x="11769" y="4671"/>
                  </a:lnTo>
                  <a:lnTo>
                    <a:pt x="11738" y="4548"/>
                  </a:lnTo>
                  <a:lnTo>
                    <a:pt x="11769" y="4210"/>
                  </a:lnTo>
                  <a:lnTo>
                    <a:pt x="11830" y="3872"/>
                  </a:lnTo>
                  <a:lnTo>
                    <a:pt x="11584" y="3811"/>
                  </a:lnTo>
                  <a:lnTo>
                    <a:pt x="11523" y="3964"/>
                  </a:lnTo>
                  <a:lnTo>
                    <a:pt x="11461" y="4087"/>
                  </a:lnTo>
                  <a:lnTo>
                    <a:pt x="11308" y="4333"/>
                  </a:lnTo>
                  <a:lnTo>
                    <a:pt x="11154" y="4456"/>
                  </a:lnTo>
                  <a:lnTo>
                    <a:pt x="10939" y="4610"/>
                  </a:lnTo>
                  <a:lnTo>
                    <a:pt x="10693" y="4671"/>
                  </a:lnTo>
                  <a:lnTo>
                    <a:pt x="10509" y="4733"/>
                  </a:lnTo>
                  <a:lnTo>
                    <a:pt x="1383" y="4733"/>
                  </a:lnTo>
                  <a:lnTo>
                    <a:pt x="1260" y="4702"/>
                  </a:lnTo>
                  <a:lnTo>
                    <a:pt x="1138" y="4640"/>
                  </a:lnTo>
                  <a:lnTo>
                    <a:pt x="1045" y="4548"/>
                  </a:lnTo>
                  <a:lnTo>
                    <a:pt x="1015" y="4425"/>
                  </a:lnTo>
                  <a:lnTo>
                    <a:pt x="984" y="4364"/>
                  </a:lnTo>
                  <a:lnTo>
                    <a:pt x="984" y="4241"/>
                  </a:lnTo>
                  <a:lnTo>
                    <a:pt x="492"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4161375" y="3281932"/>
              <a:ext cx="1870091" cy="681235"/>
            </a:xfrm>
            <a:custGeom>
              <a:avLst/>
              <a:gdLst/>
              <a:ahLst/>
              <a:cxnLst/>
              <a:rect l="l" t="t" r="r" b="b"/>
              <a:pathLst>
                <a:path w="24213" h="8820" fill="none" extrusionOk="0">
                  <a:moveTo>
                    <a:pt x="15087" y="3504"/>
                  </a:moveTo>
                  <a:lnTo>
                    <a:pt x="15087" y="3504"/>
                  </a:lnTo>
                  <a:lnTo>
                    <a:pt x="14811" y="3473"/>
                  </a:lnTo>
                  <a:lnTo>
                    <a:pt x="14473" y="3442"/>
                  </a:lnTo>
                  <a:lnTo>
                    <a:pt x="14473" y="3442"/>
                  </a:lnTo>
                  <a:lnTo>
                    <a:pt x="14104" y="3381"/>
                  </a:lnTo>
                  <a:lnTo>
                    <a:pt x="13674" y="3258"/>
                  </a:lnTo>
                  <a:lnTo>
                    <a:pt x="13674" y="3258"/>
                  </a:lnTo>
                  <a:lnTo>
                    <a:pt x="13674" y="3258"/>
                  </a:lnTo>
                  <a:lnTo>
                    <a:pt x="13612" y="3258"/>
                  </a:lnTo>
                  <a:lnTo>
                    <a:pt x="13612" y="3258"/>
                  </a:lnTo>
                  <a:lnTo>
                    <a:pt x="13551" y="3227"/>
                  </a:lnTo>
                  <a:lnTo>
                    <a:pt x="13520" y="3196"/>
                  </a:lnTo>
                  <a:lnTo>
                    <a:pt x="13520" y="3196"/>
                  </a:lnTo>
                  <a:lnTo>
                    <a:pt x="13428" y="3166"/>
                  </a:lnTo>
                  <a:lnTo>
                    <a:pt x="13428" y="3166"/>
                  </a:lnTo>
                  <a:lnTo>
                    <a:pt x="13428" y="3166"/>
                  </a:lnTo>
                  <a:lnTo>
                    <a:pt x="13305" y="3104"/>
                  </a:lnTo>
                  <a:lnTo>
                    <a:pt x="13305" y="3104"/>
                  </a:lnTo>
                  <a:lnTo>
                    <a:pt x="13305" y="3104"/>
                  </a:lnTo>
                  <a:lnTo>
                    <a:pt x="13305" y="3104"/>
                  </a:lnTo>
                  <a:lnTo>
                    <a:pt x="13151" y="3043"/>
                  </a:lnTo>
                  <a:lnTo>
                    <a:pt x="13151" y="3012"/>
                  </a:lnTo>
                  <a:lnTo>
                    <a:pt x="13151" y="3012"/>
                  </a:lnTo>
                  <a:lnTo>
                    <a:pt x="12998" y="2950"/>
                  </a:lnTo>
                  <a:lnTo>
                    <a:pt x="12967" y="2920"/>
                  </a:lnTo>
                  <a:lnTo>
                    <a:pt x="12967" y="2920"/>
                  </a:lnTo>
                  <a:lnTo>
                    <a:pt x="12813" y="2828"/>
                  </a:lnTo>
                  <a:lnTo>
                    <a:pt x="12783" y="2828"/>
                  </a:lnTo>
                  <a:lnTo>
                    <a:pt x="12783" y="2828"/>
                  </a:lnTo>
                  <a:lnTo>
                    <a:pt x="12598" y="2705"/>
                  </a:lnTo>
                  <a:lnTo>
                    <a:pt x="12352" y="3012"/>
                  </a:lnTo>
                  <a:lnTo>
                    <a:pt x="12352" y="3012"/>
                  </a:lnTo>
                  <a:lnTo>
                    <a:pt x="12660" y="3135"/>
                  </a:lnTo>
                  <a:lnTo>
                    <a:pt x="12660" y="3135"/>
                  </a:lnTo>
                  <a:lnTo>
                    <a:pt x="12875" y="3258"/>
                  </a:lnTo>
                  <a:lnTo>
                    <a:pt x="13090" y="3381"/>
                  </a:lnTo>
                  <a:lnTo>
                    <a:pt x="13243" y="3534"/>
                  </a:lnTo>
                  <a:lnTo>
                    <a:pt x="13366" y="3688"/>
                  </a:lnTo>
                  <a:lnTo>
                    <a:pt x="13459" y="3842"/>
                  </a:lnTo>
                  <a:lnTo>
                    <a:pt x="13520" y="3995"/>
                  </a:lnTo>
                  <a:lnTo>
                    <a:pt x="13551" y="4180"/>
                  </a:lnTo>
                  <a:lnTo>
                    <a:pt x="13551" y="4333"/>
                  </a:lnTo>
                  <a:lnTo>
                    <a:pt x="13489" y="4456"/>
                  </a:lnTo>
                  <a:lnTo>
                    <a:pt x="13397" y="4610"/>
                  </a:lnTo>
                  <a:lnTo>
                    <a:pt x="13274" y="4733"/>
                  </a:lnTo>
                  <a:lnTo>
                    <a:pt x="13121" y="4825"/>
                  </a:lnTo>
                  <a:lnTo>
                    <a:pt x="12936" y="4917"/>
                  </a:lnTo>
                  <a:lnTo>
                    <a:pt x="12721" y="4978"/>
                  </a:lnTo>
                  <a:lnTo>
                    <a:pt x="12475" y="5009"/>
                  </a:lnTo>
                  <a:lnTo>
                    <a:pt x="12168" y="5009"/>
                  </a:lnTo>
                  <a:lnTo>
                    <a:pt x="12168" y="5009"/>
                  </a:lnTo>
                  <a:lnTo>
                    <a:pt x="11892" y="5009"/>
                  </a:lnTo>
                  <a:lnTo>
                    <a:pt x="11892" y="5009"/>
                  </a:lnTo>
                  <a:lnTo>
                    <a:pt x="11830" y="4917"/>
                  </a:lnTo>
                  <a:lnTo>
                    <a:pt x="11799" y="4825"/>
                  </a:lnTo>
                  <a:lnTo>
                    <a:pt x="11769" y="4671"/>
                  </a:lnTo>
                  <a:lnTo>
                    <a:pt x="11738" y="4548"/>
                  </a:lnTo>
                  <a:lnTo>
                    <a:pt x="11769" y="4210"/>
                  </a:lnTo>
                  <a:lnTo>
                    <a:pt x="11830" y="3872"/>
                  </a:lnTo>
                  <a:lnTo>
                    <a:pt x="11584" y="3811"/>
                  </a:lnTo>
                  <a:lnTo>
                    <a:pt x="11584" y="3811"/>
                  </a:lnTo>
                  <a:lnTo>
                    <a:pt x="11523" y="3964"/>
                  </a:lnTo>
                  <a:lnTo>
                    <a:pt x="11461" y="4087"/>
                  </a:lnTo>
                  <a:lnTo>
                    <a:pt x="11461" y="4087"/>
                  </a:lnTo>
                  <a:lnTo>
                    <a:pt x="11308" y="4333"/>
                  </a:lnTo>
                  <a:lnTo>
                    <a:pt x="11308" y="4333"/>
                  </a:lnTo>
                  <a:lnTo>
                    <a:pt x="11154" y="4456"/>
                  </a:lnTo>
                  <a:lnTo>
                    <a:pt x="11154" y="4456"/>
                  </a:lnTo>
                  <a:lnTo>
                    <a:pt x="10939" y="4610"/>
                  </a:lnTo>
                  <a:lnTo>
                    <a:pt x="10693" y="4671"/>
                  </a:lnTo>
                  <a:lnTo>
                    <a:pt x="10693" y="4671"/>
                  </a:lnTo>
                  <a:lnTo>
                    <a:pt x="10509" y="4733"/>
                  </a:lnTo>
                  <a:lnTo>
                    <a:pt x="10509" y="4733"/>
                  </a:lnTo>
                  <a:lnTo>
                    <a:pt x="10386" y="4733"/>
                  </a:lnTo>
                  <a:lnTo>
                    <a:pt x="6299" y="4733"/>
                  </a:lnTo>
                  <a:lnTo>
                    <a:pt x="4517" y="4733"/>
                  </a:lnTo>
                  <a:lnTo>
                    <a:pt x="1383" y="4733"/>
                  </a:lnTo>
                  <a:lnTo>
                    <a:pt x="1383" y="4733"/>
                  </a:lnTo>
                  <a:lnTo>
                    <a:pt x="1383" y="4733"/>
                  </a:lnTo>
                  <a:lnTo>
                    <a:pt x="1260" y="4702"/>
                  </a:lnTo>
                  <a:lnTo>
                    <a:pt x="1138" y="4640"/>
                  </a:lnTo>
                  <a:lnTo>
                    <a:pt x="1045" y="4548"/>
                  </a:lnTo>
                  <a:lnTo>
                    <a:pt x="1015" y="4425"/>
                  </a:lnTo>
                  <a:lnTo>
                    <a:pt x="1015" y="4425"/>
                  </a:lnTo>
                  <a:lnTo>
                    <a:pt x="984" y="4364"/>
                  </a:lnTo>
                  <a:lnTo>
                    <a:pt x="984" y="4241"/>
                  </a:lnTo>
                  <a:lnTo>
                    <a:pt x="492" y="1"/>
                  </a:lnTo>
                  <a:lnTo>
                    <a:pt x="1" y="1"/>
                  </a:lnTo>
                  <a:lnTo>
                    <a:pt x="339" y="8819"/>
                  </a:lnTo>
                  <a:lnTo>
                    <a:pt x="339" y="8819"/>
                  </a:lnTo>
                  <a:lnTo>
                    <a:pt x="1537" y="8819"/>
                  </a:lnTo>
                  <a:lnTo>
                    <a:pt x="2797" y="8788"/>
                  </a:lnTo>
                  <a:lnTo>
                    <a:pt x="4087" y="8727"/>
                  </a:lnTo>
                  <a:lnTo>
                    <a:pt x="5408" y="8635"/>
                  </a:lnTo>
                  <a:lnTo>
                    <a:pt x="6730" y="8512"/>
                  </a:lnTo>
                  <a:lnTo>
                    <a:pt x="8082" y="8358"/>
                  </a:lnTo>
                  <a:lnTo>
                    <a:pt x="9434" y="8143"/>
                  </a:lnTo>
                  <a:lnTo>
                    <a:pt x="10785" y="7928"/>
                  </a:lnTo>
                  <a:lnTo>
                    <a:pt x="10785" y="7928"/>
                  </a:lnTo>
                  <a:lnTo>
                    <a:pt x="11707" y="7774"/>
                  </a:lnTo>
                  <a:lnTo>
                    <a:pt x="12813" y="7652"/>
                  </a:lnTo>
                  <a:lnTo>
                    <a:pt x="14012" y="7559"/>
                  </a:lnTo>
                  <a:lnTo>
                    <a:pt x="15302" y="7529"/>
                  </a:lnTo>
                  <a:lnTo>
                    <a:pt x="16562" y="7529"/>
                  </a:lnTo>
                  <a:lnTo>
                    <a:pt x="17176" y="7559"/>
                  </a:lnTo>
                  <a:lnTo>
                    <a:pt x="17760" y="7621"/>
                  </a:lnTo>
                  <a:lnTo>
                    <a:pt x="18313" y="7682"/>
                  </a:lnTo>
                  <a:lnTo>
                    <a:pt x="18836" y="7774"/>
                  </a:lnTo>
                  <a:lnTo>
                    <a:pt x="19296" y="7897"/>
                  </a:lnTo>
                  <a:lnTo>
                    <a:pt x="19727" y="8020"/>
                  </a:lnTo>
                  <a:lnTo>
                    <a:pt x="19727" y="8020"/>
                  </a:lnTo>
                  <a:lnTo>
                    <a:pt x="20188" y="8174"/>
                  </a:lnTo>
                  <a:lnTo>
                    <a:pt x="20710" y="8297"/>
                  </a:lnTo>
                  <a:lnTo>
                    <a:pt x="21294" y="8420"/>
                  </a:lnTo>
                  <a:lnTo>
                    <a:pt x="21877" y="8481"/>
                  </a:lnTo>
                  <a:lnTo>
                    <a:pt x="22492" y="8543"/>
                  </a:lnTo>
                  <a:lnTo>
                    <a:pt x="23076" y="8604"/>
                  </a:lnTo>
                  <a:lnTo>
                    <a:pt x="24213" y="8635"/>
                  </a:lnTo>
                  <a:lnTo>
                    <a:pt x="24213" y="8635"/>
                  </a:lnTo>
                  <a:lnTo>
                    <a:pt x="24213" y="8174"/>
                  </a:lnTo>
                  <a:lnTo>
                    <a:pt x="24182" y="7867"/>
                  </a:lnTo>
                  <a:lnTo>
                    <a:pt x="24090" y="7559"/>
                  </a:lnTo>
                  <a:lnTo>
                    <a:pt x="23967" y="7191"/>
                  </a:lnTo>
                  <a:lnTo>
                    <a:pt x="23752" y="6822"/>
                  </a:lnTo>
                  <a:lnTo>
                    <a:pt x="23598" y="6607"/>
                  </a:lnTo>
                  <a:lnTo>
                    <a:pt x="23414" y="6422"/>
                  </a:lnTo>
                  <a:lnTo>
                    <a:pt x="23229" y="6207"/>
                  </a:lnTo>
                  <a:lnTo>
                    <a:pt x="22984" y="6023"/>
                  </a:lnTo>
                  <a:lnTo>
                    <a:pt x="22984" y="6023"/>
                  </a:lnTo>
                  <a:lnTo>
                    <a:pt x="22984" y="6023"/>
                  </a:lnTo>
                  <a:lnTo>
                    <a:pt x="20741" y="5439"/>
                  </a:lnTo>
                  <a:lnTo>
                    <a:pt x="18528" y="4917"/>
                  </a:lnTo>
                  <a:lnTo>
                    <a:pt x="16838" y="4517"/>
                  </a:lnTo>
                  <a:lnTo>
                    <a:pt x="16040" y="4333"/>
                  </a:lnTo>
                  <a:lnTo>
                    <a:pt x="16040" y="4333"/>
                  </a:lnTo>
                  <a:lnTo>
                    <a:pt x="15886" y="4241"/>
                  </a:lnTo>
                  <a:lnTo>
                    <a:pt x="15763" y="4118"/>
                  </a:lnTo>
                  <a:lnTo>
                    <a:pt x="15671" y="4026"/>
                  </a:lnTo>
                  <a:lnTo>
                    <a:pt x="15609" y="3903"/>
                  </a:lnTo>
                  <a:lnTo>
                    <a:pt x="15609" y="3780"/>
                  </a:lnTo>
                  <a:lnTo>
                    <a:pt x="15579" y="3657"/>
                  </a:lnTo>
                  <a:lnTo>
                    <a:pt x="15609" y="3504"/>
                  </a:lnTo>
                  <a:lnTo>
                    <a:pt x="15609" y="3504"/>
                  </a:lnTo>
                  <a:lnTo>
                    <a:pt x="15456" y="3473"/>
                  </a:lnTo>
                  <a:lnTo>
                    <a:pt x="15456" y="3473"/>
                  </a:lnTo>
                  <a:lnTo>
                    <a:pt x="15456" y="3473"/>
                  </a:lnTo>
                  <a:lnTo>
                    <a:pt x="15333" y="3473"/>
                  </a:lnTo>
                  <a:lnTo>
                    <a:pt x="15087" y="35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4246799" y="3709133"/>
              <a:ext cx="187604" cy="47501"/>
            </a:xfrm>
            <a:custGeom>
              <a:avLst/>
              <a:gdLst/>
              <a:ahLst/>
              <a:cxnLst/>
              <a:rect l="l" t="t" r="r" b="b"/>
              <a:pathLst>
                <a:path w="2429" h="615" fill="none" extrusionOk="0">
                  <a:moveTo>
                    <a:pt x="2244" y="584"/>
                  </a:moveTo>
                  <a:lnTo>
                    <a:pt x="2244" y="584"/>
                  </a:lnTo>
                  <a:lnTo>
                    <a:pt x="2121" y="615"/>
                  </a:lnTo>
                  <a:lnTo>
                    <a:pt x="308" y="615"/>
                  </a:lnTo>
                  <a:lnTo>
                    <a:pt x="308" y="615"/>
                  </a:lnTo>
                  <a:lnTo>
                    <a:pt x="216" y="584"/>
                  </a:lnTo>
                  <a:lnTo>
                    <a:pt x="124" y="554"/>
                  </a:lnTo>
                  <a:lnTo>
                    <a:pt x="124" y="554"/>
                  </a:lnTo>
                  <a:lnTo>
                    <a:pt x="32" y="461"/>
                  </a:lnTo>
                  <a:lnTo>
                    <a:pt x="1" y="369"/>
                  </a:lnTo>
                  <a:lnTo>
                    <a:pt x="1" y="308"/>
                  </a:lnTo>
                  <a:lnTo>
                    <a:pt x="1" y="308"/>
                  </a:lnTo>
                  <a:lnTo>
                    <a:pt x="32" y="185"/>
                  </a:lnTo>
                  <a:lnTo>
                    <a:pt x="93" y="93"/>
                  </a:lnTo>
                  <a:lnTo>
                    <a:pt x="185" y="31"/>
                  </a:lnTo>
                  <a:lnTo>
                    <a:pt x="308" y="0"/>
                  </a:lnTo>
                  <a:lnTo>
                    <a:pt x="2121" y="0"/>
                  </a:lnTo>
                  <a:lnTo>
                    <a:pt x="2121" y="0"/>
                  </a:lnTo>
                  <a:lnTo>
                    <a:pt x="2244" y="31"/>
                  </a:lnTo>
                  <a:lnTo>
                    <a:pt x="2336" y="93"/>
                  </a:lnTo>
                  <a:lnTo>
                    <a:pt x="2397" y="185"/>
                  </a:lnTo>
                  <a:lnTo>
                    <a:pt x="2428" y="308"/>
                  </a:lnTo>
                  <a:lnTo>
                    <a:pt x="2428" y="308"/>
                  </a:lnTo>
                  <a:lnTo>
                    <a:pt x="2397" y="400"/>
                  </a:lnTo>
                  <a:lnTo>
                    <a:pt x="2367" y="461"/>
                  </a:lnTo>
                  <a:lnTo>
                    <a:pt x="2305" y="554"/>
                  </a:lnTo>
                  <a:lnTo>
                    <a:pt x="2244" y="5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5642232" y="3704345"/>
              <a:ext cx="341842" cy="168609"/>
            </a:xfrm>
            <a:custGeom>
              <a:avLst/>
              <a:gdLst/>
              <a:ahLst/>
              <a:cxnLst/>
              <a:rect l="l" t="t" r="r" b="b"/>
              <a:pathLst>
                <a:path w="4426" h="2183" fill="none" extrusionOk="0">
                  <a:moveTo>
                    <a:pt x="431" y="1"/>
                  </a:moveTo>
                  <a:lnTo>
                    <a:pt x="431" y="1"/>
                  </a:lnTo>
                  <a:lnTo>
                    <a:pt x="830" y="32"/>
                  </a:lnTo>
                  <a:lnTo>
                    <a:pt x="1199" y="62"/>
                  </a:lnTo>
                  <a:lnTo>
                    <a:pt x="1537" y="124"/>
                  </a:lnTo>
                  <a:lnTo>
                    <a:pt x="1875" y="216"/>
                  </a:lnTo>
                  <a:lnTo>
                    <a:pt x="1875" y="216"/>
                  </a:lnTo>
                  <a:lnTo>
                    <a:pt x="2121" y="339"/>
                  </a:lnTo>
                  <a:lnTo>
                    <a:pt x="2397" y="493"/>
                  </a:lnTo>
                  <a:lnTo>
                    <a:pt x="2612" y="677"/>
                  </a:lnTo>
                  <a:lnTo>
                    <a:pt x="2797" y="892"/>
                  </a:lnTo>
                  <a:lnTo>
                    <a:pt x="2797" y="892"/>
                  </a:lnTo>
                  <a:lnTo>
                    <a:pt x="3104" y="923"/>
                  </a:lnTo>
                  <a:lnTo>
                    <a:pt x="3442" y="984"/>
                  </a:lnTo>
                  <a:lnTo>
                    <a:pt x="3442" y="984"/>
                  </a:lnTo>
                  <a:lnTo>
                    <a:pt x="3626" y="1076"/>
                  </a:lnTo>
                  <a:lnTo>
                    <a:pt x="3811" y="1169"/>
                  </a:lnTo>
                  <a:lnTo>
                    <a:pt x="3964" y="1261"/>
                  </a:lnTo>
                  <a:lnTo>
                    <a:pt x="4118" y="1384"/>
                  </a:lnTo>
                  <a:lnTo>
                    <a:pt x="4241" y="1537"/>
                  </a:lnTo>
                  <a:lnTo>
                    <a:pt x="4333" y="1722"/>
                  </a:lnTo>
                  <a:lnTo>
                    <a:pt x="4394" y="1937"/>
                  </a:lnTo>
                  <a:lnTo>
                    <a:pt x="4425" y="2183"/>
                  </a:lnTo>
                  <a:lnTo>
                    <a:pt x="4425" y="2183"/>
                  </a:lnTo>
                  <a:lnTo>
                    <a:pt x="3227" y="2183"/>
                  </a:lnTo>
                  <a:lnTo>
                    <a:pt x="3227" y="2183"/>
                  </a:lnTo>
                  <a:lnTo>
                    <a:pt x="2981" y="2183"/>
                  </a:lnTo>
                  <a:lnTo>
                    <a:pt x="2981" y="2183"/>
                  </a:lnTo>
                  <a:lnTo>
                    <a:pt x="2182" y="2183"/>
                  </a:lnTo>
                  <a:lnTo>
                    <a:pt x="2182" y="2183"/>
                  </a:lnTo>
                  <a:lnTo>
                    <a:pt x="1875" y="2183"/>
                  </a:lnTo>
                  <a:lnTo>
                    <a:pt x="1875" y="2183"/>
                  </a:lnTo>
                  <a:lnTo>
                    <a:pt x="1598" y="2183"/>
                  </a:lnTo>
                  <a:lnTo>
                    <a:pt x="1383" y="2121"/>
                  </a:lnTo>
                  <a:lnTo>
                    <a:pt x="1168" y="2060"/>
                  </a:lnTo>
                  <a:lnTo>
                    <a:pt x="953" y="1967"/>
                  </a:lnTo>
                  <a:lnTo>
                    <a:pt x="799" y="1845"/>
                  </a:lnTo>
                  <a:lnTo>
                    <a:pt x="615" y="1722"/>
                  </a:lnTo>
                  <a:lnTo>
                    <a:pt x="492" y="1568"/>
                  </a:lnTo>
                  <a:lnTo>
                    <a:pt x="369" y="1414"/>
                  </a:lnTo>
                  <a:lnTo>
                    <a:pt x="369" y="1414"/>
                  </a:lnTo>
                  <a:lnTo>
                    <a:pt x="185" y="1107"/>
                  </a:lnTo>
                  <a:lnTo>
                    <a:pt x="62" y="800"/>
                  </a:lnTo>
                  <a:lnTo>
                    <a:pt x="62" y="800"/>
                  </a:lnTo>
                  <a:lnTo>
                    <a:pt x="1" y="554"/>
                  </a:lnTo>
                  <a:lnTo>
                    <a:pt x="1" y="554"/>
                  </a:lnTo>
                  <a:lnTo>
                    <a:pt x="1" y="431"/>
                  </a:lnTo>
                  <a:lnTo>
                    <a:pt x="1" y="339"/>
                  </a:lnTo>
                  <a:lnTo>
                    <a:pt x="31" y="247"/>
                  </a:lnTo>
                  <a:lnTo>
                    <a:pt x="93" y="185"/>
                  </a:lnTo>
                  <a:lnTo>
                    <a:pt x="154" y="93"/>
                  </a:lnTo>
                  <a:lnTo>
                    <a:pt x="246" y="62"/>
                  </a:lnTo>
                  <a:lnTo>
                    <a:pt x="339" y="32"/>
                  </a:lnTo>
                  <a:lnTo>
                    <a:pt x="4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4187481" y="3863377"/>
              <a:ext cx="1843986" cy="289641"/>
            </a:xfrm>
            <a:custGeom>
              <a:avLst/>
              <a:gdLst/>
              <a:ahLst/>
              <a:cxnLst/>
              <a:rect l="l" t="t" r="r" b="b"/>
              <a:pathLst>
                <a:path w="23875" h="3750" extrusionOk="0">
                  <a:moveTo>
                    <a:pt x="14964" y="1"/>
                  </a:moveTo>
                  <a:lnTo>
                    <a:pt x="13674" y="31"/>
                  </a:lnTo>
                  <a:lnTo>
                    <a:pt x="12475" y="124"/>
                  </a:lnTo>
                  <a:lnTo>
                    <a:pt x="11369" y="246"/>
                  </a:lnTo>
                  <a:lnTo>
                    <a:pt x="10447" y="400"/>
                  </a:lnTo>
                  <a:lnTo>
                    <a:pt x="9096" y="615"/>
                  </a:lnTo>
                  <a:lnTo>
                    <a:pt x="7744" y="830"/>
                  </a:lnTo>
                  <a:lnTo>
                    <a:pt x="6392" y="984"/>
                  </a:lnTo>
                  <a:lnTo>
                    <a:pt x="5070" y="1107"/>
                  </a:lnTo>
                  <a:lnTo>
                    <a:pt x="3749" y="1199"/>
                  </a:lnTo>
                  <a:lnTo>
                    <a:pt x="2459" y="1260"/>
                  </a:lnTo>
                  <a:lnTo>
                    <a:pt x="1199" y="1291"/>
                  </a:lnTo>
                  <a:lnTo>
                    <a:pt x="1" y="1291"/>
                  </a:lnTo>
                  <a:lnTo>
                    <a:pt x="93" y="3749"/>
                  </a:lnTo>
                  <a:lnTo>
                    <a:pt x="12475" y="3749"/>
                  </a:lnTo>
                  <a:lnTo>
                    <a:pt x="12660" y="3565"/>
                  </a:lnTo>
                  <a:lnTo>
                    <a:pt x="12844" y="3380"/>
                  </a:lnTo>
                  <a:lnTo>
                    <a:pt x="13028" y="3227"/>
                  </a:lnTo>
                  <a:lnTo>
                    <a:pt x="13274" y="3104"/>
                  </a:lnTo>
                  <a:lnTo>
                    <a:pt x="13489" y="3012"/>
                  </a:lnTo>
                  <a:lnTo>
                    <a:pt x="13735" y="2950"/>
                  </a:lnTo>
                  <a:lnTo>
                    <a:pt x="13981" y="2889"/>
                  </a:lnTo>
                  <a:lnTo>
                    <a:pt x="19727" y="2889"/>
                  </a:lnTo>
                  <a:lnTo>
                    <a:pt x="20126" y="2520"/>
                  </a:lnTo>
                  <a:lnTo>
                    <a:pt x="20310" y="2367"/>
                  </a:lnTo>
                  <a:lnTo>
                    <a:pt x="20525" y="2244"/>
                  </a:lnTo>
                  <a:lnTo>
                    <a:pt x="20741" y="2182"/>
                  </a:lnTo>
                  <a:lnTo>
                    <a:pt x="20986" y="2151"/>
                  </a:lnTo>
                  <a:lnTo>
                    <a:pt x="23875" y="2151"/>
                  </a:lnTo>
                  <a:lnTo>
                    <a:pt x="23875" y="1137"/>
                  </a:lnTo>
                  <a:lnTo>
                    <a:pt x="23875" y="1107"/>
                  </a:lnTo>
                  <a:lnTo>
                    <a:pt x="22738" y="1076"/>
                  </a:lnTo>
                  <a:lnTo>
                    <a:pt x="22154" y="1015"/>
                  </a:lnTo>
                  <a:lnTo>
                    <a:pt x="21539" y="953"/>
                  </a:lnTo>
                  <a:lnTo>
                    <a:pt x="20956" y="892"/>
                  </a:lnTo>
                  <a:lnTo>
                    <a:pt x="20372" y="769"/>
                  </a:lnTo>
                  <a:lnTo>
                    <a:pt x="19850" y="646"/>
                  </a:lnTo>
                  <a:lnTo>
                    <a:pt x="19389" y="492"/>
                  </a:lnTo>
                  <a:lnTo>
                    <a:pt x="18958" y="369"/>
                  </a:lnTo>
                  <a:lnTo>
                    <a:pt x="18498" y="246"/>
                  </a:lnTo>
                  <a:lnTo>
                    <a:pt x="17975" y="154"/>
                  </a:lnTo>
                  <a:lnTo>
                    <a:pt x="17422" y="93"/>
                  </a:lnTo>
                  <a:lnTo>
                    <a:pt x="16838" y="31"/>
                  </a:lnTo>
                  <a:lnTo>
                    <a:pt x="16224"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3027001" y="3977303"/>
              <a:ext cx="3004442" cy="246851"/>
            </a:xfrm>
            <a:custGeom>
              <a:avLst/>
              <a:gdLst/>
              <a:ahLst/>
              <a:cxnLst/>
              <a:rect l="l" t="t" r="r" b="b"/>
              <a:pathLst>
                <a:path w="38900" h="3196" extrusionOk="0">
                  <a:moveTo>
                    <a:pt x="431" y="0"/>
                  </a:moveTo>
                  <a:lnTo>
                    <a:pt x="308" y="154"/>
                  </a:lnTo>
                  <a:lnTo>
                    <a:pt x="185" y="308"/>
                  </a:lnTo>
                  <a:lnTo>
                    <a:pt x="93" y="461"/>
                  </a:lnTo>
                  <a:lnTo>
                    <a:pt x="32" y="676"/>
                  </a:lnTo>
                  <a:lnTo>
                    <a:pt x="1" y="861"/>
                  </a:lnTo>
                  <a:lnTo>
                    <a:pt x="1" y="1967"/>
                  </a:lnTo>
                  <a:lnTo>
                    <a:pt x="32" y="2182"/>
                  </a:lnTo>
                  <a:lnTo>
                    <a:pt x="93" y="2366"/>
                  </a:lnTo>
                  <a:lnTo>
                    <a:pt x="185" y="2520"/>
                  </a:lnTo>
                  <a:lnTo>
                    <a:pt x="308" y="2674"/>
                  </a:lnTo>
                  <a:lnTo>
                    <a:pt x="892" y="2797"/>
                  </a:lnTo>
                  <a:lnTo>
                    <a:pt x="1783" y="2919"/>
                  </a:lnTo>
                  <a:lnTo>
                    <a:pt x="3504" y="3196"/>
                  </a:lnTo>
                  <a:lnTo>
                    <a:pt x="10448" y="2981"/>
                  </a:lnTo>
                  <a:lnTo>
                    <a:pt x="28023" y="2981"/>
                  </a:lnTo>
                  <a:lnTo>
                    <a:pt x="32662" y="2797"/>
                  </a:lnTo>
                  <a:lnTo>
                    <a:pt x="34967" y="2735"/>
                  </a:lnTo>
                  <a:lnTo>
                    <a:pt x="38900" y="2735"/>
                  </a:lnTo>
                  <a:lnTo>
                    <a:pt x="38900" y="676"/>
                  </a:lnTo>
                  <a:lnTo>
                    <a:pt x="36011" y="676"/>
                  </a:lnTo>
                  <a:lnTo>
                    <a:pt x="35766" y="707"/>
                  </a:lnTo>
                  <a:lnTo>
                    <a:pt x="35550" y="769"/>
                  </a:lnTo>
                  <a:lnTo>
                    <a:pt x="35335" y="892"/>
                  </a:lnTo>
                  <a:lnTo>
                    <a:pt x="35151" y="1045"/>
                  </a:lnTo>
                  <a:lnTo>
                    <a:pt x="34752" y="1414"/>
                  </a:lnTo>
                  <a:lnTo>
                    <a:pt x="29006" y="1414"/>
                  </a:lnTo>
                  <a:lnTo>
                    <a:pt x="28760" y="1475"/>
                  </a:lnTo>
                  <a:lnTo>
                    <a:pt x="28514" y="1537"/>
                  </a:lnTo>
                  <a:lnTo>
                    <a:pt x="28299" y="1629"/>
                  </a:lnTo>
                  <a:lnTo>
                    <a:pt x="28053" y="1752"/>
                  </a:lnTo>
                  <a:lnTo>
                    <a:pt x="27869" y="1905"/>
                  </a:lnTo>
                  <a:lnTo>
                    <a:pt x="27685" y="2090"/>
                  </a:lnTo>
                  <a:lnTo>
                    <a:pt x="27500" y="2274"/>
                  </a:lnTo>
                  <a:lnTo>
                    <a:pt x="11799" y="2274"/>
                  </a:lnTo>
                  <a:lnTo>
                    <a:pt x="11308" y="1875"/>
                  </a:lnTo>
                  <a:lnTo>
                    <a:pt x="11001" y="1629"/>
                  </a:lnTo>
                  <a:lnTo>
                    <a:pt x="10632" y="1475"/>
                  </a:lnTo>
                  <a:lnTo>
                    <a:pt x="10263" y="1352"/>
                  </a:lnTo>
                  <a:lnTo>
                    <a:pt x="9864" y="1322"/>
                  </a:lnTo>
                  <a:lnTo>
                    <a:pt x="4917"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5877186" y="3780347"/>
              <a:ext cx="106893" cy="92608"/>
            </a:xfrm>
            <a:custGeom>
              <a:avLst/>
              <a:gdLst/>
              <a:ahLst/>
              <a:cxnLst/>
              <a:rect l="l" t="t" r="r" b="b"/>
              <a:pathLst>
                <a:path w="1384" h="1199" extrusionOk="0">
                  <a:moveTo>
                    <a:pt x="400" y="0"/>
                  </a:moveTo>
                  <a:lnTo>
                    <a:pt x="277" y="62"/>
                  </a:lnTo>
                  <a:lnTo>
                    <a:pt x="154" y="185"/>
                  </a:lnTo>
                  <a:lnTo>
                    <a:pt x="62" y="338"/>
                  </a:lnTo>
                  <a:lnTo>
                    <a:pt x="31" y="492"/>
                  </a:lnTo>
                  <a:lnTo>
                    <a:pt x="123" y="553"/>
                  </a:lnTo>
                  <a:lnTo>
                    <a:pt x="185" y="584"/>
                  </a:lnTo>
                  <a:lnTo>
                    <a:pt x="246" y="645"/>
                  </a:lnTo>
                  <a:lnTo>
                    <a:pt x="246" y="676"/>
                  </a:lnTo>
                  <a:lnTo>
                    <a:pt x="215" y="738"/>
                  </a:lnTo>
                  <a:lnTo>
                    <a:pt x="154" y="768"/>
                  </a:lnTo>
                  <a:lnTo>
                    <a:pt x="0" y="830"/>
                  </a:lnTo>
                  <a:lnTo>
                    <a:pt x="31" y="953"/>
                  </a:lnTo>
                  <a:lnTo>
                    <a:pt x="62" y="1045"/>
                  </a:lnTo>
                  <a:lnTo>
                    <a:pt x="123" y="1137"/>
                  </a:lnTo>
                  <a:lnTo>
                    <a:pt x="185" y="1199"/>
                  </a:lnTo>
                  <a:lnTo>
                    <a:pt x="1383" y="1199"/>
                  </a:lnTo>
                  <a:lnTo>
                    <a:pt x="1352" y="953"/>
                  </a:lnTo>
                  <a:lnTo>
                    <a:pt x="1291" y="738"/>
                  </a:lnTo>
                  <a:lnTo>
                    <a:pt x="1199" y="553"/>
                  </a:lnTo>
                  <a:lnTo>
                    <a:pt x="1076" y="400"/>
                  </a:lnTo>
                  <a:lnTo>
                    <a:pt x="922" y="277"/>
                  </a:lnTo>
                  <a:lnTo>
                    <a:pt x="769" y="185"/>
                  </a:lnTo>
                  <a:lnTo>
                    <a:pt x="584" y="92"/>
                  </a:lnTo>
                  <a:lnTo>
                    <a:pt x="40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3110108" y="4207471"/>
              <a:ext cx="2843020" cy="57079"/>
            </a:xfrm>
            <a:custGeom>
              <a:avLst/>
              <a:gdLst/>
              <a:ahLst/>
              <a:cxnLst/>
              <a:rect l="l" t="t" r="r" b="b"/>
              <a:pathLst>
                <a:path w="36810" h="739" extrusionOk="0">
                  <a:moveTo>
                    <a:pt x="33276" y="1"/>
                  </a:moveTo>
                  <a:lnTo>
                    <a:pt x="27715" y="216"/>
                  </a:lnTo>
                  <a:lnTo>
                    <a:pt x="8849" y="216"/>
                  </a:lnTo>
                  <a:lnTo>
                    <a:pt x="8634" y="370"/>
                  </a:lnTo>
                  <a:lnTo>
                    <a:pt x="2489" y="431"/>
                  </a:lnTo>
                  <a:lnTo>
                    <a:pt x="0" y="93"/>
                  </a:lnTo>
                  <a:lnTo>
                    <a:pt x="0" y="93"/>
                  </a:lnTo>
                  <a:lnTo>
                    <a:pt x="62" y="216"/>
                  </a:lnTo>
                  <a:lnTo>
                    <a:pt x="123" y="339"/>
                  </a:lnTo>
                  <a:lnTo>
                    <a:pt x="215" y="431"/>
                  </a:lnTo>
                  <a:lnTo>
                    <a:pt x="338" y="523"/>
                  </a:lnTo>
                  <a:lnTo>
                    <a:pt x="461" y="615"/>
                  </a:lnTo>
                  <a:lnTo>
                    <a:pt x="584" y="677"/>
                  </a:lnTo>
                  <a:lnTo>
                    <a:pt x="707" y="708"/>
                  </a:lnTo>
                  <a:lnTo>
                    <a:pt x="861" y="738"/>
                  </a:lnTo>
                  <a:lnTo>
                    <a:pt x="35888" y="738"/>
                  </a:lnTo>
                  <a:lnTo>
                    <a:pt x="36041" y="708"/>
                  </a:lnTo>
                  <a:lnTo>
                    <a:pt x="36349" y="615"/>
                  </a:lnTo>
                  <a:lnTo>
                    <a:pt x="36595" y="431"/>
                  </a:lnTo>
                  <a:lnTo>
                    <a:pt x="36810" y="216"/>
                  </a:lnTo>
                  <a:lnTo>
                    <a:pt x="33276"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095819" y="4188548"/>
              <a:ext cx="2881020" cy="52290"/>
            </a:xfrm>
            <a:custGeom>
              <a:avLst/>
              <a:gdLst/>
              <a:ahLst/>
              <a:cxnLst/>
              <a:rect l="l" t="t" r="r" b="b"/>
              <a:pathLst>
                <a:path w="37302" h="677" extrusionOk="0">
                  <a:moveTo>
                    <a:pt x="34076" y="0"/>
                  </a:moveTo>
                  <a:lnTo>
                    <a:pt x="31771" y="62"/>
                  </a:lnTo>
                  <a:lnTo>
                    <a:pt x="27132" y="246"/>
                  </a:lnTo>
                  <a:lnTo>
                    <a:pt x="9557" y="246"/>
                  </a:lnTo>
                  <a:lnTo>
                    <a:pt x="2613" y="461"/>
                  </a:lnTo>
                  <a:lnTo>
                    <a:pt x="892" y="184"/>
                  </a:lnTo>
                  <a:lnTo>
                    <a:pt x="1" y="62"/>
                  </a:lnTo>
                  <a:lnTo>
                    <a:pt x="185" y="338"/>
                  </a:lnTo>
                  <a:lnTo>
                    <a:pt x="2674" y="676"/>
                  </a:lnTo>
                  <a:lnTo>
                    <a:pt x="8819" y="615"/>
                  </a:lnTo>
                  <a:lnTo>
                    <a:pt x="9034" y="461"/>
                  </a:lnTo>
                  <a:lnTo>
                    <a:pt x="27900" y="461"/>
                  </a:lnTo>
                  <a:lnTo>
                    <a:pt x="33461" y="246"/>
                  </a:lnTo>
                  <a:lnTo>
                    <a:pt x="36995" y="461"/>
                  </a:lnTo>
                  <a:lnTo>
                    <a:pt x="37087" y="338"/>
                  </a:lnTo>
                  <a:lnTo>
                    <a:pt x="37302"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3164637" y="4202759"/>
              <a:ext cx="132999" cy="21395"/>
            </a:xfrm>
            <a:custGeom>
              <a:avLst/>
              <a:gdLst/>
              <a:ahLst/>
              <a:cxnLst/>
              <a:rect l="l" t="t" r="r" b="b"/>
              <a:pathLst>
                <a:path w="1722" h="277" extrusionOk="0">
                  <a:moveTo>
                    <a:pt x="1722" y="277"/>
                  </a:moveTo>
                  <a:lnTo>
                    <a:pt x="1" y="0"/>
                  </a:lnTo>
                  <a:lnTo>
                    <a:pt x="1722" y="277"/>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3297561" y="4207471"/>
              <a:ext cx="536397" cy="16683"/>
            </a:xfrm>
            <a:custGeom>
              <a:avLst/>
              <a:gdLst/>
              <a:ahLst/>
              <a:cxnLst/>
              <a:rect l="l" t="t" r="r" b="b"/>
              <a:pathLst>
                <a:path w="6945" h="216" extrusionOk="0">
                  <a:moveTo>
                    <a:pt x="6945" y="1"/>
                  </a:moveTo>
                  <a:lnTo>
                    <a:pt x="1" y="216"/>
                  </a:lnTo>
                  <a:lnTo>
                    <a:pt x="6945"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3095819" y="4193259"/>
              <a:ext cx="68894" cy="9577"/>
            </a:xfrm>
            <a:custGeom>
              <a:avLst/>
              <a:gdLst/>
              <a:ahLst/>
              <a:cxnLst/>
              <a:rect l="l" t="t" r="r" b="b"/>
              <a:pathLst>
                <a:path w="892" h="124" extrusionOk="0">
                  <a:moveTo>
                    <a:pt x="1" y="1"/>
                  </a:moveTo>
                  <a:lnTo>
                    <a:pt x="1" y="1"/>
                  </a:lnTo>
                  <a:lnTo>
                    <a:pt x="892" y="123"/>
                  </a:lnTo>
                  <a:lnTo>
                    <a:pt x="1"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5191325" y="4193259"/>
              <a:ext cx="358448" cy="14289"/>
            </a:xfrm>
            <a:custGeom>
              <a:avLst/>
              <a:gdLst/>
              <a:ahLst/>
              <a:cxnLst/>
              <a:rect l="l" t="t" r="r" b="b"/>
              <a:pathLst>
                <a:path w="4641" h="185" extrusionOk="0">
                  <a:moveTo>
                    <a:pt x="4640" y="1"/>
                  </a:moveTo>
                  <a:lnTo>
                    <a:pt x="1" y="185"/>
                  </a:lnTo>
                  <a:lnTo>
                    <a:pt x="1" y="185"/>
                  </a:lnTo>
                  <a:lnTo>
                    <a:pt x="4640"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5364566" y="3552495"/>
              <a:ext cx="572002" cy="194716"/>
            </a:xfrm>
            <a:custGeom>
              <a:avLst/>
              <a:gdLst/>
              <a:ahLst/>
              <a:cxnLst/>
              <a:rect l="l" t="t" r="r" b="b"/>
              <a:pathLst>
                <a:path w="7406" h="2521" extrusionOk="0">
                  <a:moveTo>
                    <a:pt x="31" y="1"/>
                  </a:moveTo>
                  <a:lnTo>
                    <a:pt x="1" y="154"/>
                  </a:lnTo>
                  <a:lnTo>
                    <a:pt x="31" y="277"/>
                  </a:lnTo>
                  <a:lnTo>
                    <a:pt x="31" y="400"/>
                  </a:lnTo>
                  <a:lnTo>
                    <a:pt x="93" y="523"/>
                  </a:lnTo>
                  <a:lnTo>
                    <a:pt x="185" y="615"/>
                  </a:lnTo>
                  <a:lnTo>
                    <a:pt x="308" y="738"/>
                  </a:lnTo>
                  <a:lnTo>
                    <a:pt x="462" y="830"/>
                  </a:lnTo>
                  <a:lnTo>
                    <a:pt x="1260" y="1014"/>
                  </a:lnTo>
                  <a:lnTo>
                    <a:pt x="2950" y="1414"/>
                  </a:lnTo>
                  <a:lnTo>
                    <a:pt x="5163" y="1936"/>
                  </a:lnTo>
                  <a:lnTo>
                    <a:pt x="7406" y="2520"/>
                  </a:lnTo>
                  <a:lnTo>
                    <a:pt x="6945" y="2182"/>
                  </a:lnTo>
                  <a:lnTo>
                    <a:pt x="6361" y="1813"/>
                  </a:lnTo>
                  <a:lnTo>
                    <a:pt x="5654" y="1475"/>
                  </a:lnTo>
                  <a:lnTo>
                    <a:pt x="4825" y="1168"/>
                  </a:lnTo>
                  <a:lnTo>
                    <a:pt x="3872" y="830"/>
                  </a:lnTo>
                  <a:lnTo>
                    <a:pt x="2766" y="523"/>
                  </a:lnTo>
                  <a:lnTo>
                    <a:pt x="1475" y="246"/>
                  </a:lnTo>
                  <a:lnTo>
                    <a:pt x="31"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5858185" y="3773241"/>
              <a:ext cx="49894" cy="99714"/>
            </a:xfrm>
            <a:custGeom>
              <a:avLst/>
              <a:gdLst/>
              <a:ahLst/>
              <a:cxnLst/>
              <a:rect l="l" t="t" r="r" b="b"/>
              <a:pathLst>
                <a:path w="646" h="1291" extrusionOk="0">
                  <a:moveTo>
                    <a:pt x="1" y="0"/>
                  </a:moveTo>
                  <a:lnTo>
                    <a:pt x="93" y="123"/>
                  </a:lnTo>
                  <a:lnTo>
                    <a:pt x="124" y="277"/>
                  </a:lnTo>
                  <a:lnTo>
                    <a:pt x="185" y="615"/>
                  </a:lnTo>
                  <a:lnTo>
                    <a:pt x="185" y="983"/>
                  </a:lnTo>
                  <a:lnTo>
                    <a:pt x="185" y="1291"/>
                  </a:lnTo>
                  <a:lnTo>
                    <a:pt x="431" y="1291"/>
                  </a:lnTo>
                  <a:lnTo>
                    <a:pt x="369" y="1229"/>
                  </a:lnTo>
                  <a:lnTo>
                    <a:pt x="308" y="1137"/>
                  </a:lnTo>
                  <a:lnTo>
                    <a:pt x="277" y="1045"/>
                  </a:lnTo>
                  <a:lnTo>
                    <a:pt x="246" y="922"/>
                  </a:lnTo>
                  <a:lnTo>
                    <a:pt x="246" y="768"/>
                  </a:lnTo>
                  <a:lnTo>
                    <a:pt x="277" y="584"/>
                  </a:lnTo>
                  <a:lnTo>
                    <a:pt x="308" y="430"/>
                  </a:lnTo>
                  <a:lnTo>
                    <a:pt x="400" y="277"/>
                  </a:lnTo>
                  <a:lnTo>
                    <a:pt x="523" y="154"/>
                  </a:lnTo>
                  <a:lnTo>
                    <a:pt x="646" y="92"/>
                  </a:lnTo>
                  <a:lnTo>
                    <a:pt x="308" y="31"/>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5877186" y="3818270"/>
              <a:ext cx="19077" cy="26184"/>
            </a:xfrm>
            <a:custGeom>
              <a:avLst/>
              <a:gdLst/>
              <a:ahLst/>
              <a:cxnLst/>
              <a:rect l="l" t="t" r="r" b="b"/>
              <a:pathLst>
                <a:path w="247" h="339" extrusionOk="0">
                  <a:moveTo>
                    <a:pt x="31" y="1"/>
                  </a:moveTo>
                  <a:lnTo>
                    <a:pt x="0" y="185"/>
                  </a:lnTo>
                  <a:lnTo>
                    <a:pt x="0" y="339"/>
                  </a:lnTo>
                  <a:lnTo>
                    <a:pt x="154" y="277"/>
                  </a:lnTo>
                  <a:lnTo>
                    <a:pt x="215" y="247"/>
                  </a:lnTo>
                  <a:lnTo>
                    <a:pt x="246" y="185"/>
                  </a:lnTo>
                  <a:lnTo>
                    <a:pt x="246" y="154"/>
                  </a:lnTo>
                  <a:lnTo>
                    <a:pt x="185" y="93"/>
                  </a:lnTo>
                  <a:lnTo>
                    <a:pt x="123" y="62"/>
                  </a:lnTo>
                  <a:lnTo>
                    <a:pt x="3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5727656" y="3721028"/>
              <a:ext cx="144816" cy="151926"/>
            </a:xfrm>
            <a:custGeom>
              <a:avLst/>
              <a:gdLst/>
              <a:ahLst/>
              <a:cxnLst/>
              <a:rect l="l" t="t" r="r" b="b"/>
              <a:pathLst>
                <a:path w="1875" h="1967" extrusionOk="0">
                  <a:moveTo>
                    <a:pt x="769" y="0"/>
                  </a:moveTo>
                  <a:lnTo>
                    <a:pt x="615" y="31"/>
                  </a:lnTo>
                  <a:lnTo>
                    <a:pt x="462" y="62"/>
                  </a:lnTo>
                  <a:lnTo>
                    <a:pt x="339" y="123"/>
                  </a:lnTo>
                  <a:lnTo>
                    <a:pt x="247" y="215"/>
                  </a:lnTo>
                  <a:lnTo>
                    <a:pt x="154" y="307"/>
                  </a:lnTo>
                  <a:lnTo>
                    <a:pt x="93" y="400"/>
                  </a:lnTo>
                  <a:lnTo>
                    <a:pt x="31" y="522"/>
                  </a:lnTo>
                  <a:lnTo>
                    <a:pt x="1" y="676"/>
                  </a:lnTo>
                  <a:lnTo>
                    <a:pt x="154" y="676"/>
                  </a:lnTo>
                  <a:lnTo>
                    <a:pt x="277" y="737"/>
                  </a:lnTo>
                  <a:lnTo>
                    <a:pt x="339" y="799"/>
                  </a:lnTo>
                  <a:lnTo>
                    <a:pt x="339" y="860"/>
                  </a:lnTo>
                  <a:lnTo>
                    <a:pt x="339" y="953"/>
                  </a:lnTo>
                  <a:lnTo>
                    <a:pt x="247" y="1014"/>
                  </a:lnTo>
                  <a:lnTo>
                    <a:pt x="154" y="1075"/>
                  </a:lnTo>
                  <a:lnTo>
                    <a:pt x="1" y="1075"/>
                  </a:lnTo>
                  <a:lnTo>
                    <a:pt x="31" y="1260"/>
                  </a:lnTo>
                  <a:lnTo>
                    <a:pt x="93" y="1413"/>
                  </a:lnTo>
                  <a:lnTo>
                    <a:pt x="185" y="1567"/>
                  </a:lnTo>
                  <a:lnTo>
                    <a:pt x="308" y="1690"/>
                  </a:lnTo>
                  <a:lnTo>
                    <a:pt x="462" y="1813"/>
                  </a:lnTo>
                  <a:lnTo>
                    <a:pt x="646" y="1905"/>
                  </a:lnTo>
                  <a:lnTo>
                    <a:pt x="830" y="1967"/>
                  </a:lnTo>
                  <a:lnTo>
                    <a:pt x="1875" y="1967"/>
                  </a:lnTo>
                  <a:lnTo>
                    <a:pt x="1875" y="1659"/>
                  </a:lnTo>
                  <a:lnTo>
                    <a:pt x="1875" y="1291"/>
                  </a:lnTo>
                  <a:lnTo>
                    <a:pt x="1814" y="953"/>
                  </a:lnTo>
                  <a:lnTo>
                    <a:pt x="1783" y="799"/>
                  </a:lnTo>
                  <a:lnTo>
                    <a:pt x="1691" y="676"/>
                  </a:lnTo>
                  <a:lnTo>
                    <a:pt x="1506" y="461"/>
                  </a:lnTo>
                  <a:lnTo>
                    <a:pt x="1291" y="277"/>
                  </a:lnTo>
                  <a:lnTo>
                    <a:pt x="1015" y="123"/>
                  </a:lnTo>
                  <a:lnTo>
                    <a:pt x="76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5727656" y="3721028"/>
              <a:ext cx="144816" cy="151926"/>
            </a:xfrm>
            <a:custGeom>
              <a:avLst/>
              <a:gdLst/>
              <a:ahLst/>
              <a:cxnLst/>
              <a:rect l="l" t="t" r="r" b="b"/>
              <a:pathLst>
                <a:path w="1875" h="1967" fill="none" extrusionOk="0">
                  <a:moveTo>
                    <a:pt x="1" y="676"/>
                  </a:moveTo>
                  <a:lnTo>
                    <a:pt x="1" y="676"/>
                  </a:lnTo>
                  <a:lnTo>
                    <a:pt x="154" y="676"/>
                  </a:lnTo>
                  <a:lnTo>
                    <a:pt x="277" y="737"/>
                  </a:lnTo>
                  <a:lnTo>
                    <a:pt x="339" y="799"/>
                  </a:lnTo>
                  <a:lnTo>
                    <a:pt x="339" y="860"/>
                  </a:lnTo>
                  <a:lnTo>
                    <a:pt x="339" y="953"/>
                  </a:lnTo>
                  <a:lnTo>
                    <a:pt x="247" y="1014"/>
                  </a:lnTo>
                  <a:lnTo>
                    <a:pt x="154" y="1075"/>
                  </a:lnTo>
                  <a:lnTo>
                    <a:pt x="1" y="1075"/>
                  </a:lnTo>
                  <a:lnTo>
                    <a:pt x="1" y="1075"/>
                  </a:lnTo>
                  <a:lnTo>
                    <a:pt x="31" y="1260"/>
                  </a:lnTo>
                  <a:lnTo>
                    <a:pt x="93" y="1413"/>
                  </a:lnTo>
                  <a:lnTo>
                    <a:pt x="185" y="1567"/>
                  </a:lnTo>
                  <a:lnTo>
                    <a:pt x="308" y="1690"/>
                  </a:lnTo>
                  <a:lnTo>
                    <a:pt x="462" y="1813"/>
                  </a:lnTo>
                  <a:lnTo>
                    <a:pt x="646" y="1905"/>
                  </a:lnTo>
                  <a:lnTo>
                    <a:pt x="830" y="1967"/>
                  </a:lnTo>
                  <a:lnTo>
                    <a:pt x="1076" y="1967"/>
                  </a:lnTo>
                  <a:lnTo>
                    <a:pt x="1076" y="1967"/>
                  </a:lnTo>
                  <a:lnTo>
                    <a:pt x="1875" y="1967"/>
                  </a:lnTo>
                  <a:lnTo>
                    <a:pt x="1875" y="1967"/>
                  </a:lnTo>
                  <a:lnTo>
                    <a:pt x="1875" y="1659"/>
                  </a:lnTo>
                  <a:lnTo>
                    <a:pt x="1875" y="1291"/>
                  </a:lnTo>
                  <a:lnTo>
                    <a:pt x="1814" y="953"/>
                  </a:lnTo>
                  <a:lnTo>
                    <a:pt x="1783" y="799"/>
                  </a:lnTo>
                  <a:lnTo>
                    <a:pt x="1691" y="676"/>
                  </a:lnTo>
                  <a:lnTo>
                    <a:pt x="1691" y="676"/>
                  </a:lnTo>
                  <a:lnTo>
                    <a:pt x="1506" y="461"/>
                  </a:lnTo>
                  <a:lnTo>
                    <a:pt x="1291" y="277"/>
                  </a:lnTo>
                  <a:lnTo>
                    <a:pt x="1015" y="123"/>
                  </a:lnTo>
                  <a:lnTo>
                    <a:pt x="769" y="0"/>
                  </a:lnTo>
                  <a:lnTo>
                    <a:pt x="769" y="0"/>
                  </a:lnTo>
                  <a:lnTo>
                    <a:pt x="615" y="31"/>
                  </a:lnTo>
                  <a:lnTo>
                    <a:pt x="462" y="62"/>
                  </a:lnTo>
                  <a:lnTo>
                    <a:pt x="339" y="123"/>
                  </a:lnTo>
                  <a:lnTo>
                    <a:pt x="247" y="215"/>
                  </a:lnTo>
                  <a:lnTo>
                    <a:pt x="154" y="307"/>
                  </a:lnTo>
                  <a:lnTo>
                    <a:pt x="93" y="400"/>
                  </a:lnTo>
                  <a:lnTo>
                    <a:pt x="31" y="522"/>
                  </a:lnTo>
                  <a:lnTo>
                    <a:pt x="1" y="6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5642232" y="3704345"/>
              <a:ext cx="149604" cy="168609"/>
            </a:xfrm>
            <a:custGeom>
              <a:avLst/>
              <a:gdLst/>
              <a:ahLst/>
              <a:cxnLst/>
              <a:rect l="l" t="t" r="r" b="b"/>
              <a:pathLst>
                <a:path w="1937" h="2183" extrusionOk="0">
                  <a:moveTo>
                    <a:pt x="431" y="1"/>
                  </a:moveTo>
                  <a:lnTo>
                    <a:pt x="339" y="32"/>
                  </a:lnTo>
                  <a:lnTo>
                    <a:pt x="246" y="62"/>
                  </a:lnTo>
                  <a:lnTo>
                    <a:pt x="154" y="93"/>
                  </a:lnTo>
                  <a:lnTo>
                    <a:pt x="93" y="185"/>
                  </a:lnTo>
                  <a:lnTo>
                    <a:pt x="31" y="247"/>
                  </a:lnTo>
                  <a:lnTo>
                    <a:pt x="1" y="339"/>
                  </a:lnTo>
                  <a:lnTo>
                    <a:pt x="1" y="431"/>
                  </a:lnTo>
                  <a:lnTo>
                    <a:pt x="1" y="554"/>
                  </a:lnTo>
                  <a:lnTo>
                    <a:pt x="62" y="800"/>
                  </a:lnTo>
                  <a:lnTo>
                    <a:pt x="308" y="831"/>
                  </a:lnTo>
                  <a:lnTo>
                    <a:pt x="492" y="861"/>
                  </a:lnTo>
                  <a:lnTo>
                    <a:pt x="584" y="923"/>
                  </a:lnTo>
                  <a:lnTo>
                    <a:pt x="615" y="1015"/>
                  </a:lnTo>
                  <a:lnTo>
                    <a:pt x="615" y="1107"/>
                  </a:lnTo>
                  <a:lnTo>
                    <a:pt x="554" y="1199"/>
                  </a:lnTo>
                  <a:lnTo>
                    <a:pt x="369" y="1414"/>
                  </a:lnTo>
                  <a:lnTo>
                    <a:pt x="492" y="1568"/>
                  </a:lnTo>
                  <a:lnTo>
                    <a:pt x="615" y="1722"/>
                  </a:lnTo>
                  <a:lnTo>
                    <a:pt x="799" y="1845"/>
                  </a:lnTo>
                  <a:lnTo>
                    <a:pt x="953" y="1967"/>
                  </a:lnTo>
                  <a:lnTo>
                    <a:pt x="1168" y="2060"/>
                  </a:lnTo>
                  <a:lnTo>
                    <a:pt x="1383" y="2121"/>
                  </a:lnTo>
                  <a:lnTo>
                    <a:pt x="1598" y="2183"/>
                  </a:lnTo>
                  <a:lnTo>
                    <a:pt x="1936" y="2183"/>
                  </a:lnTo>
                  <a:lnTo>
                    <a:pt x="1752" y="2121"/>
                  </a:lnTo>
                  <a:lnTo>
                    <a:pt x="1568" y="2029"/>
                  </a:lnTo>
                  <a:lnTo>
                    <a:pt x="1414" y="1906"/>
                  </a:lnTo>
                  <a:lnTo>
                    <a:pt x="1291" y="1783"/>
                  </a:lnTo>
                  <a:lnTo>
                    <a:pt x="1199" y="1629"/>
                  </a:lnTo>
                  <a:lnTo>
                    <a:pt x="1137" y="1476"/>
                  </a:lnTo>
                  <a:lnTo>
                    <a:pt x="1107" y="1291"/>
                  </a:lnTo>
                  <a:lnTo>
                    <a:pt x="1076" y="1076"/>
                  </a:lnTo>
                  <a:lnTo>
                    <a:pt x="1107" y="892"/>
                  </a:lnTo>
                  <a:lnTo>
                    <a:pt x="1137" y="738"/>
                  </a:lnTo>
                  <a:lnTo>
                    <a:pt x="1199" y="616"/>
                  </a:lnTo>
                  <a:lnTo>
                    <a:pt x="1260" y="523"/>
                  </a:lnTo>
                  <a:lnTo>
                    <a:pt x="1353" y="431"/>
                  </a:lnTo>
                  <a:lnTo>
                    <a:pt x="1445" y="339"/>
                  </a:lnTo>
                  <a:lnTo>
                    <a:pt x="1568" y="278"/>
                  </a:lnTo>
                  <a:lnTo>
                    <a:pt x="1721" y="247"/>
                  </a:lnTo>
                  <a:lnTo>
                    <a:pt x="1875" y="216"/>
                  </a:lnTo>
                  <a:lnTo>
                    <a:pt x="1537" y="124"/>
                  </a:lnTo>
                  <a:lnTo>
                    <a:pt x="1199" y="62"/>
                  </a:lnTo>
                  <a:lnTo>
                    <a:pt x="830" y="32"/>
                  </a:lnTo>
                  <a:lnTo>
                    <a:pt x="43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5642232" y="3704345"/>
              <a:ext cx="168604" cy="168609"/>
            </a:xfrm>
            <a:custGeom>
              <a:avLst/>
              <a:gdLst/>
              <a:ahLst/>
              <a:cxnLst/>
              <a:rect l="l" t="t" r="r" b="b"/>
              <a:pathLst>
                <a:path w="2183" h="2183" fill="none" extrusionOk="0">
                  <a:moveTo>
                    <a:pt x="62" y="800"/>
                  </a:moveTo>
                  <a:lnTo>
                    <a:pt x="62" y="800"/>
                  </a:lnTo>
                  <a:lnTo>
                    <a:pt x="308" y="831"/>
                  </a:lnTo>
                  <a:lnTo>
                    <a:pt x="492" y="861"/>
                  </a:lnTo>
                  <a:lnTo>
                    <a:pt x="584" y="923"/>
                  </a:lnTo>
                  <a:lnTo>
                    <a:pt x="615" y="1015"/>
                  </a:lnTo>
                  <a:lnTo>
                    <a:pt x="615" y="1107"/>
                  </a:lnTo>
                  <a:lnTo>
                    <a:pt x="554" y="1199"/>
                  </a:lnTo>
                  <a:lnTo>
                    <a:pt x="369" y="1414"/>
                  </a:lnTo>
                  <a:lnTo>
                    <a:pt x="369" y="1414"/>
                  </a:lnTo>
                  <a:lnTo>
                    <a:pt x="492" y="1568"/>
                  </a:lnTo>
                  <a:lnTo>
                    <a:pt x="615" y="1722"/>
                  </a:lnTo>
                  <a:lnTo>
                    <a:pt x="799" y="1845"/>
                  </a:lnTo>
                  <a:lnTo>
                    <a:pt x="953" y="1967"/>
                  </a:lnTo>
                  <a:lnTo>
                    <a:pt x="1168" y="2060"/>
                  </a:lnTo>
                  <a:lnTo>
                    <a:pt x="1383" y="2121"/>
                  </a:lnTo>
                  <a:lnTo>
                    <a:pt x="1598" y="2183"/>
                  </a:lnTo>
                  <a:lnTo>
                    <a:pt x="1875" y="2183"/>
                  </a:lnTo>
                  <a:lnTo>
                    <a:pt x="1875" y="2183"/>
                  </a:lnTo>
                  <a:lnTo>
                    <a:pt x="2182" y="2183"/>
                  </a:lnTo>
                  <a:lnTo>
                    <a:pt x="2182" y="2183"/>
                  </a:lnTo>
                  <a:lnTo>
                    <a:pt x="1936" y="2183"/>
                  </a:lnTo>
                  <a:lnTo>
                    <a:pt x="1752" y="2121"/>
                  </a:lnTo>
                  <a:lnTo>
                    <a:pt x="1568" y="2029"/>
                  </a:lnTo>
                  <a:lnTo>
                    <a:pt x="1414" y="1906"/>
                  </a:lnTo>
                  <a:lnTo>
                    <a:pt x="1291" y="1783"/>
                  </a:lnTo>
                  <a:lnTo>
                    <a:pt x="1199" y="1629"/>
                  </a:lnTo>
                  <a:lnTo>
                    <a:pt x="1137" y="1476"/>
                  </a:lnTo>
                  <a:lnTo>
                    <a:pt x="1107" y="1291"/>
                  </a:lnTo>
                  <a:lnTo>
                    <a:pt x="1107" y="1291"/>
                  </a:lnTo>
                  <a:lnTo>
                    <a:pt x="1076" y="1076"/>
                  </a:lnTo>
                  <a:lnTo>
                    <a:pt x="1107" y="892"/>
                  </a:lnTo>
                  <a:lnTo>
                    <a:pt x="1107" y="892"/>
                  </a:lnTo>
                  <a:lnTo>
                    <a:pt x="1137" y="738"/>
                  </a:lnTo>
                  <a:lnTo>
                    <a:pt x="1199" y="616"/>
                  </a:lnTo>
                  <a:lnTo>
                    <a:pt x="1260" y="523"/>
                  </a:lnTo>
                  <a:lnTo>
                    <a:pt x="1353" y="431"/>
                  </a:lnTo>
                  <a:lnTo>
                    <a:pt x="1445" y="339"/>
                  </a:lnTo>
                  <a:lnTo>
                    <a:pt x="1568" y="278"/>
                  </a:lnTo>
                  <a:lnTo>
                    <a:pt x="1721" y="247"/>
                  </a:lnTo>
                  <a:lnTo>
                    <a:pt x="1875" y="216"/>
                  </a:lnTo>
                  <a:lnTo>
                    <a:pt x="1875" y="216"/>
                  </a:lnTo>
                  <a:lnTo>
                    <a:pt x="1537" y="124"/>
                  </a:lnTo>
                  <a:lnTo>
                    <a:pt x="1199" y="62"/>
                  </a:lnTo>
                  <a:lnTo>
                    <a:pt x="830" y="32"/>
                  </a:lnTo>
                  <a:lnTo>
                    <a:pt x="431" y="1"/>
                  </a:lnTo>
                  <a:lnTo>
                    <a:pt x="431" y="1"/>
                  </a:lnTo>
                  <a:lnTo>
                    <a:pt x="339" y="32"/>
                  </a:lnTo>
                  <a:lnTo>
                    <a:pt x="246" y="62"/>
                  </a:lnTo>
                  <a:lnTo>
                    <a:pt x="154" y="93"/>
                  </a:lnTo>
                  <a:lnTo>
                    <a:pt x="93" y="185"/>
                  </a:lnTo>
                  <a:lnTo>
                    <a:pt x="31" y="247"/>
                  </a:lnTo>
                  <a:lnTo>
                    <a:pt x="1" y="339"/>
                  </a:lnTo>
                  <a:lnTo>
                    <a:pt x="1" y="431"/>
                  </a:lnTo>
                  <a:lnTo>
                    <a:pt x="1" y="554"/>
                  </a:lnTo>
                  <a:lnTo>
                    <a:pt x="1" y="554"/>
                  </a:lnTo>
                  <a:lnTo>
                    <a:pt x="62" y="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5725261" y="3773241"/>
              <a:ext cx="28577" cy="30895"/>
            </a:xfrm>
            <a:custGeom>
              <a:avLst/>
              <a:gdLst/>
              <a:ahLst/>
              <a:cxnLst/>
              <a:rect l="l" t="t" r="r" b="b"/>
              <a:pathLst>
                <a:path w="370" h="400" extrusionOk="0">
                  <a:moveTo>
                    <a:pt x="32" y="0"/>
                  </a:moveTo>
                  <a:lnTo>
                    <a:pt x="1" y="184"/>
                  </a:lnTo>
                  <a:lnTo>
                    <a:pt x="32" y="399"/>
                  </a:lnTo>
                  <a:lnTo>
                    <a:pt x="185" y="399"/>
                  </a:lnTo>
                  <a:lnTo>
                    <a:pt x="278" y="338"/>
                  </a:lnTo>
                  <a:lnTo>
                    <a:pt x="370" y="277"/>
                  </a:lnTo>
                  <a:lnTo>
                    <a:pt x="370" y="184"/>
                  </a:lnTo>
                  <a:lnTo>
                    <a:pt x="370" y="123"/>
                  </a:lnTo>
                  <a:lnTo>
                    <a:pt x="308" y="61"/>
                  </a:lnTo>
                  <a:lnTo>
                    <a:pt x="1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5725261" y="3773241"/>
              <a:ext cx="28577" cy="30895"/>
            </a:xfrm>
            <a:custGeom>
              <a:avLst/>
              <a:gdLst/>
              <a:ahLst/>
              <a:cxnLst/>
              <a:rect l="l" t="t" r="r" b="b"/>
              <a:pathLst>
                <a:path w="370" h="400" fill="none" extrusionOk="0">
                  <a:moveTo>
                    <a:pt x="32" y="0"/>
                  </a:moveTo>
                  <a:lnTo>
                    <a:pt x="32" y="0"/>
                  </a:lnTo>
                  <a:lnTo>
                    <a:pt x="1" y="184"/>
                  </a:lnTo>
                  <a:lnTo>
                    <a:pt x="32" y="399"/>
                  </a:lnTo>
                  <a:lnTo>
                    <a:pt x="32" y="399"/>
                  </a:lnTo>
                  <a:lnTo>
                    <a:pt x="185" y="399"/>
                  </a:lnTo>
                  <a:lnTo>
                    <a:pt x="278" y="338"/>
                  </a:lnTo>
                  <a:lnTo>
                    <a:pt x="370" y="277"/>
                  </a:lnTo>
                  <a:lnTo>
                    <a:pt x="370" y="184"/>
                  </a:lnTo>
                  <a:lnTo>
                    <a:pt x="370" y="123"/>
                  </a:lnTo>
                  <a:lnTo>
                    <a:pt x="308" y="61"/>
                  </a:lnTo>
                  <a:lnTo>
                    <a:pt x="185" y="0"/>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5647021" y="3766058"/>
              <a:ext cx="42788" cy="47578"/>
            </a:xfrm>
            <a:custGeom>
              <a:avLst/>
              <a:gdLst/>
              <a:ahLst/>
              <a:cxnLst/>
              <a:rect l="l" t="t" r="r" b="b"/>
              <a:pathLst>
                <a:path w="554" h="616" extrusionOk="0">
                  <a:moveTo>
                    <a:pt x="0" y="1"/>
                  </a:moveTo>
                  <a:lnTo>
                    <a:pt x="123" y="308"/>
                  </a:lnTo>
                  <a:lnTo>
                    <a:pt x="307" y="615"/>
                  </a:lnTo>
                  <a:lnTo>
                    <a:pt x="492" y="400"/>
                  </a:lnTo>
                  <a:lnTo>
                    <a:pt x="553" y="308"/>
                  </a:lnTo>
                  <a:lnTo>
                    <a:pt x="553" y="216"/>
                  </a:lnTo>
                  <a:lnTo>
                    <a:pt x="522" y="124"/>
                  </a:lnTo>
                  <a:lnTo>
                    <a:pt x="430" y="62"/>
                  </a:lnTo>
                  <a:lnTo>
                    <a:pt x="246" y="32"/>
                  </a:lnTo>
                  <a:lnTo>
                    <a:pt x="0" y="1"/>
                  </a:lnTo>
                  <a:close/>
                </a:path>
              </a:pathLst>
            </a:custGeom>
            <a:solidFill>
              <a:srgbClr val="FEC9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4949265" y="3284326"/>
              <a:ext cx="405870" cy="268246"/>
            </a:xfrm>
            <a:custGeom>
              <a:avLst/>
              <a:gdLst/>
              <a:ahLst/>
              <a:cxnLst/>
              <a:rect l="l" t="t" r="r" b="b"/>
              <a:pathLst>
                <a:path w="5255" h="3473" extrusionOk="0">
                  <a:moveTo>
                    <a:pt x="1" y="1"/>
                  </a:moveTo>
                  <a:lnTo>
                    <a:pt x="3104" y="3073"/>
                  </a:lnTo>
                  <a:lnTo>
                    <a:pt x="3227" y="3135"/>
                  </a:lnTo>
                  <a:lnTo>
                    <a:pt x="3319" y="3165"/>
                  </a:lnTo>
                  <a:lnTo>
                    <a:pt x="3350" y="3196"/>
                  </a:lnTo>
                  <a:lnTo>
                    <a:pt x="3411" y="3227"/>
                  </a:lnTo>
                  <a:lnTo>
                    <a:pt x="3473" y="3227"/>
                  </a:lnTo>
                  <a:lnTo>
                    <a:pt x="3903" y="3350"/>
                  </a:lnTo>
                  <a:lnTo>
                    <a:pt x="4272" y="3411"/>
                  </a:lnTo>
                  <a:lnTo>
                    <a:pt x="4610" y="3442"/>
                  </a:lnTo>
                  <a:lnTo>
                    <a:pt x="4886" y="3473"/>
                  </a:lnTo>
                  <a:lnTo>
                    <a:pt x="5132" y="3442"/>
                  </a:lnTo>
                  <a:lnTo>
                    <a:pt x="5255" y="3442"/>
                  </a:lnTo>
                  <a:lnTo>
                    <a:pt x="3841" y="2366"/>
                  </a:lnTo>
                  <a:lnTo>
                    <a:pt x="2489" y="1445"/>
                  </a:lnTo>
                  <a:lnTo>
                    <a:pt x="1844" y="1045"/>
                  </a:lnTo>
                  <a:lnTo>
                    <a:pt x="1230" y="676"/>
                  </a:lnTo>
                  <a:lnTo>
                    <a:pt x="615" y="308"/>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5212719" y="3533495"/>
              <a:ext cx="4789" cy="77"/>
            </a:xfrm>
            <a:custGeom>
              <a:avLst/>
              <a:gdLst/>
              <a:ahLst/>
              <a:cxnLst/>
              <a:rect l="l" t="t" r="r" b="b"/>
              <a:pathLst>
                <a:path w="62" h="1" extrusionOk="0">
                  <a:moveTo>
                    <a:pt x="62" y="1"/>
                  </a:moveTo>
                  <a:lnTo>
                    <a:pt x="62" y="1"/>
                  </a:lnTo>
                  <a:lnTo>
                    <a:pt x="0" y="1"/>
                  </a:lnTo>
                  <a:lnTo>
                    <a:pt x="0" y="1"/>
                  </a:lnTo>
                  <a:lnTo>
                    <a:pt x="62" y="1"/>
                  </a:lnTo>
                  <a:lnTo>
                    <a:pt x="62"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5355066" y="3550101"/>
              <a:ext cx="77" cy="77"/>
            </a:xfrm>
            <a:custGeom>
              <a:avLst/>
              <a:gdLst/>
              <a:ahLst/>
              <a:cxnLst/>
              <a:rect l="l" t="t" r="r" b="b"/>
              <a:pathLst>
                <a:path w="1" h="1" extrusionOk="0">
                  <a:moveTo>
                    <a:pt x="1" y="1"/>
                  </a:move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5326643" y="3550101"/>
              <a:ext cx="28500" cy="2472"/>
            </a:xfrm>
            <a:custGeom>
              <a:avLst/>
              <a:gdLst/>
              <a:ahLst/>
              <a:cxnLst/>
              <a:rect l="l" t="t" r="r" b="b"/>
              <a:pathLst>
                <a:path w="369" h="32" extrusionOk="0">
                  <a:moveTo>
                    <a:pt x="0" y="32"/>
                  </a:moveTo>
                  <a:lnTo>
                    <a:pt x="0" y="32"/>
                  </a:lnTo>
                  <a:lnTo>
                    <a:pt x="246" y="1"/>
                  </a:lnTo>
                  <a:lnTo>
                    <a:pt x="369" y="1"/>
                  </a:lnTo>
                  <a:lnTo>
                    <a:pt x="369" y="1"/>
                  </a:lnTo>
                  <a:lnTo>
                    <a:pt x="246" y="1"/>
                  </a:lnTo>
                  <a:lnTo>
                    <a:pt x="0" y="32"/>
                  </a:lnTo>
                  <a:lnTo>
                    <a:pt x="0" y="32"/>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5198431" y="3526389"/>
              <a:ext cx="77" cy="77"/>
            </a:xfrm>
            <a:custGeom>
              <a:avLst/>
              <a:gdLst/>
              <a:ahLst/>
              <a:cxnLst/>
              <a:rect l="l" t="t" r="r" b="b"/>
              <a:pathLst>
                <a:path w="1" h="1" extrusionOk="0">
                  <a:moveTo>
                    <a:pt x="1" y="1"/>
                  </a:move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5198431" y="3526389"/>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5205614" y="3528784"/>
              <a:ext cx="2394" cy="2394"/>
            </a:xfrm>
            <a:custGeom>
              <a:avLst/>
              <a:gdLst/>
              <a:ahLst/>
              <a:cxnLst/>
              <a:rect l="l" t="t" r="r" b="b"/>
              <a:pathLst>
                <a:path w="31" h="31" extrusionOk="0">
                  <a:moveTo>
                    <a:pt x="0" y="0"/>
                  </a:moveTo>
                  <a:lnTo>
                    <a:pt x="31" y="31"/>
                  </a:lnTo>
                  <a:lnTo>
                    <a:pt x="0" y="0"/>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5205614" y="3528784"/>
              <a:ext cx="2394" cy="2394"/>
            </a:xfrm>
            <a:custGeom>
              <a:avLst/>
              <a:gdLst/>
              <a:ahLst/>
              <a:cxnLst/>
              <a:rect l="l" t="t" r="r" b="b"/>
              <a:pathLst>
                <a:path w="31" h="31" fill="none" extrusionOk="0">
                  <a:moveTo>
                    <a:pt x="0" y="0"/>
                  </a:moveTo>
                  <a:lnTo>
                    <a:pt x="31" y="3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4771312" y="3246325"/>
              <a:ext cx="417687" cy="275429"/>
            </a:xfrm>
            <a:custGeom>
              <a:avLst/>
              <a:gdLst/>
              <a:ahLst/>
              <a:cxnLst/>
              <a:rect l="l" t="t" r="r" b="b"/>
              <a:pathLst>
                <a:path w="5408" h="3566" extrusionOk="0">
                  <a:moveTo>
                    <a:pt x="92" y="1"/>
                  </a:moveTo>
                  <a:lnTo>
                    <a:pt x="31" y="32"/>
                  </a:lnTo>
                  <a:lnTo>
                    <a:pt x="0" y="124"/>
                  </a:lnTo>
                  <a:lnTo>
                    <a:pt x="0" y="216"/>
                  </a:lnTo>
                  <a:lnTo>
                    <a:pt x="0" y="277"/>
                  </a:lnTo>
                  <a:lnTo>
                    <a:pt x="62" y="308"/>
                  </a:lnTo>
                  <a:lnTo>
                    <a:pt x="738" y="738"/>
                  </a:lnTo>
                  <a:lnTo>
                    <a:pt x="922" y="861"/>
                  </a:lnTo>
                  <a:lnTo>
                    <a:pt x="1352" y="1138"/>
                  </a:lnTo>
                  <a:lnTo>
                    <a:pt x="1598" y="1291"/>
                  </a:lnTo>
                  <a:lnTo>
                    <a:pt x="2550" y="1875"/>
                  </a:lnTo>
                  <a:lnTo>
                    <a:pt x="3196" y="2275"/>
                  </a:lnTo>
                  <a:lnTo>
                    <a:pt x="4701" y="3166"/>
                  </a:lnTo>
                  <a:lnTo>
                    <a:pt x="4886" y="3289"/>
                  </a:lnTo>
                  <a:lnTo>
                    <a:pt x="4916" y="3289"/>
                  </a:lnTo>
                  <a:lnTo>
                    <a:pt x="5070" y="3381"/>
                  </a:lnTo>
                  <a:lnTo>
                    <a:pt x="5101" y="3411"/>
                  </a:lnTo>
                  <a:lnTo>
                    <a:pt x="5254" y="3473"/>
                  </a:lnTo>
                  <a:lnTo>
                    <a:pt x="5254" y="3504"/>
                  </a:lnTo>
                  <a:lnTo>
                    <a:pt x="5408" y="3565"/>
                  </a:lnTo>
                  <a:lnTo>
                    <a:pt x="5408" y="3565"/>
                  </a:lnTo>
                  <a:lnTo>
                    <a:pt x="2305" y="493"/>
                  </a:lnTo>
                  <a:lnTo>
                    <a:pt x="132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5162825" y="3507389"/>
              <a:ext cx="2472" cy="2472"/>
            </a:xfrm>
            <a:custGeom>
              <a:avLst/>
              <a:gdLst/>
              <a:ahLst/>
              <a:cxnLst/>
              <a:rect l="l" t="t" r="r" b="b"/>
              <a:pathLst>
                <a:path w="32" h="32" extrusionOk="0">
                  <a:moveTo>
                    <a:pt x="1" y="1"/>
                  </a:moveTo>
                  <a:lnTo>
                    <a:pt x="32" y="3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5162825" y="3507389"/>
              <a:ext cx="2472" cy="2472"/>
            </a:xfrm>
            <a:custGeom>
              <a:avLst/>
              <a:gdLst/>
              <a:ahLst/>
              <a:cxnLst/>
              <a:rect l="l" t="t" r="r" b="b"/>
              <a:pathLst>
                <a:path w="32" h="32" fill="none" extrusionOk="0">
                  <a:moveTo>
                    <a:pt x="1" y="1"/>
                  </a:moveTo>
                  <a:lnTo>
                    <a:pt x="32" y="3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5148613" y="3500283"/>
              <a:ext cx="2472" cy="77"/>
            </a:xfrm>
            <a:custGeom>
              <a:avLst/>
              <a:gdLst/>
              <a:ahLst/>
              <a:cxnLst/>
              <a:rect l="l" t="t" r="r" b="b"/>
              <a:pathLst>
                <a:path w="32" h="1" extrusionOk="0">
                  <a:moveTo>
                    <a:pt x="1" y="1"/>
                  </a:moveTo>
                  <a:lnTo>
                    <a:pt x="3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5148613" y="3500283"/>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5096401" y="3523995"/>
              <a:ext cx="111605" cy="144898"/>
            </a:xfrm>
            <a:custGeom>
              <a:avLst/>
              <a:gdLst/>
              <a:ahLst/>
              <a:cxnLst/>
              <a:rect l="l" t="t" r="r" b="b"/>
              <a:pathLst>
                <a:path w="1445" h="1876" extrusionOk="0">
                  <a:moveTo>
                    <a:pt x="554" y="1"/>
                  </a:moveTo>
                  <a:lnTo>
                    <a:pt x="431" y="124"/>
                  </a:lnTo>
                  <a:lnTo>
                    <a:pt x="308" y="308"/>
                  </a:lnTo>
                  <a:lnTo>
                    <a:pt x="185" y="585"/>
                  </a:lnTo>
                  <a:lnTo>
                    <a:pt x="93" y="861"/>
                  </a:lnTo>
                  <a:lnTo>
                    <a:pt x="31" y="1168"/>
                  </a:lnTo>
                  <a:lnTo>
                    <a:pt x="1" y="1445"/>
                  </a:lnTo>
                  <a:lnTo>
                    <a:pt x="1" y="1691"/>
                  </a:lnTo>
                  <a:lnTo>
                    <a:pt x="31" y="1783"/>
                  </a:lnTo>
                  <a:lnTo>
                    <a:pt x="62" y="1875"/>
                  </a:lnTo>
                  <a:lnTo>
                    <a:pt x="369" y="1875"/>
                  </a:lnTo>
                  <a:lnTo>
                    <a:pt x="615" y="1844"/>
                  </a:lnTo>
                  <a:lnTo>
                    <a:pt x="830" y="1783"/>
                  </a:lnTo>
                  <a:lnTo>
                    <a:pt x="1015" y="1691"/>
                  </a:lnTo>
                  <a:lnTo>
                    <a:pt x="1168" y="1599"/>
                  </a:lnTo>
                  <a:lnTo>
                    <a:pt x="1291" y="1476"/>
                  </a:lnTo>
                  <a:lnTo>
                    <a:pt x="1383" y="1322"/>
                  </a:lnTo>
                  <a:lnTo>
                    <a:pt x="1445" y="1199"/>
                  </a:lnTo>
                  <a:lnTo>
                    <a:pt x="1445" y="1046"/>
                  </a:lnTo>
                  <a:lnTo>
                    <a:pt x="1414" y="861"/>
                  </a:lnTo>
                  <a:lnTo>
                    <a:pt x="1353" y="708"/>
                  </a:lnTo>
                  <a:lnTo>
                    <a:pt x="1260" y="554"/>
                  </a:lnTo>
                  <a:lnTo>
                    <a:pt x="1137" y="400"/>
                  </a:lnTo>
                  <a:lnTo>
                    <a:pt x="984" y="247"/>
                  </a:lnTo>
                  <a:lnTo>
                    <a:pt x="769" y="124"/>
                  </a:lnTo>
                  <a:lnTo>
                    <a:pt x="554"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4156664" y="3179901"/>
              <a:ext cx="977795" cy="401172"/>
            </a:xfrm>
            <a:custGeom>
              <a:avLst/>
              <a:gdLst/>
              <a:ahLst/>
              <a:cxnLst/>
              <a:rect l="l" t="t" r="r" b="b"/>
              <a:pathLst>
                <a:path w="12660" h="5194" extrusionOk="0">
                  <a:moveTo>
                    <a:pt x="0" y="1"/>
                  </a:moveTo>
                  <a:lnTo>
                    <a:pt x="62" y="1322"/>
                  </a:lnTo>
                  <a:lnTo>
                    <a:pt x="553" y="1322"/>
                  </a:lnTo>
                  <a:lnTo>
                    <a:pt x="553" y="1230"/>
                  </a:lnTo>
                  <a:lnTo>
                    <a:pt x="553" y="1107"/>
                  </a:lnTo>
                  <a:lnTo>
                    <a:pt x="615" y="1015"/>
                  </a:lnTo>
                  <a:lnTo>
                    <a:pt x="676" y="953"/>
                  </a:lnTo>
                  <a:lnTo>
                    <a:pt x="768" y="892"/>
                  </a:lnTo>
                  <a:lnTo>
                    <a:pt x="861" y="861"/>
                  </a:lnTo>
                  <a:lnTo>
                    <a:pt x="1475" y="861"/>
                  </a:lnTo>
                  <a:lnTo>
                    <a:pt x="1629" y="892"/>
                  </a:lnTo>
                  <a:lnTo>
                    <a:pt x="2182" y="892"/>
                  </a:lnTo>
                  <a:lnTo>
                    <a:pt x="2520" y="922"/>
                  </a:lnTo>
                  <a:lnTo>
                    <a:pt x="2704" y="953"/>
                  </a:lnTo>
                  <a:lnTo>
                    <a:pt x="3042" y="984"/>
                  </a:lnTo>
                  <a:lnTo>
                    <a:pt x="3226" y="984"/>
                  </a:lnTo>
                  <a:lnTo>
                    <a:pt x="3564" y="1015"/>
                  </a:lnTo>
                  <a:lnTo>
                    <a:pt x="3749" y="1045"/>
                  </a:lnTo>
                  <a:lnTo>
                    <a:pt x="4118" y="1107"/>
                  </a:lnTo>
                  <a:lnTo>
                    <a:pt x="4240" y="1107"/>
                  </a:lnTo>
                  <a:lnTo>
                    <a:pt x="4640" y="1168"/>
                  </a:lnTo>
                  <a:lnTo>
                    <a:pt x="4732" y="1199"/>
                  </a:lnTo>
                  <a:lnTo>
                    <a:pt x="5131" y="1291"/>
                  </a:lnTo>
                  <a:lnTo>
                    <a:pt x="5224" y="1291"/>
                  </a:lnTo>
                  <a:lnTo>
                    <a:pt x="5469" y="1353"/>
                  </a:lnTo>
                  <a:lnTo>
                    <a:pt x="5654" y="1383"/>
                  </a:lnTo>
                  <a:lnTo>
                    <a:pt x="5900" y="1445"/>
                  </a:lnTo>
                  <a:lnTo>
                    <a:pt x="6084" y="1506"/>
                  </a:lnTo>
                  <a:lnTo>
                    <a:pt x="6299" y="1568"/>
                  </a:lnTo>
                  <a:lnTo>
                    <a:pt x="6483" y="1629"/>
                  </a:lnTo>
                  <a:lnTo>
                    <a:pt x="6698" y="1691"/>
                  </a:lnTo>
                  <a:lnTo>
                    <a:pt x="6914" y="1752"/>
                  </a:lnTo>
                  <a:lnTo>
                    <a:pt x="7098" y="1813"/>
                  </a:lnTo>
                  <a:lnTo>
                    <a:pt x="7313" y="1906"/>
                  </a:lnTo>
                  <a:lnTo>
                    <a:pt x="7497" y="1967"/>
                  </a:lnTo>
                  <a:lnTo>
                    <a:pt x="7743" y="2090"/>
                  </a:lnTo>
                  <a:lnTo>
                    <a:pt x="7866" y="2151"/>
                  </a:lnTo>
                  <a:lnTo>
                    <a:pt x="8265" y="2305"/>
                  </a:lnTo>
                  <a:lnTo>
                    <a:pt x="8296" y="2336"/>
                  </a:lnTo>
                  <a:lnTo>
                    <a:pt x="8634" y="2489"/>
                  </a:lnTo>
                  <a:lnTo>
                    <a:pt x="8788" y="2582"/>
                  </a:lnTo>
                  <a:lnTo>
                    <a:pt x="9003" y="2704"/>
                  </a:lnTo>
                  <a:lnTo>
                    <a:pt x="9157" y="2766"/>
                  </a:lnTo>
                  <a:lnTo>
                    <a:pt x="9464" y="2920"/>
                  </a:lnTo>
                  <a:lnTo>
                    <a:pt x="9556" y="2981"/>
                  </a:lnTo>
                  <a:lnTo>
                    <a:pt x="9802" y="3073"/>
                  </a:lnTo>
                  <a:lnTo>
                    <a:pt x="9894" y="3135"/>
                  </a:lnTo>
                  <a:lnTo>
                    <a:pt x="10170" y="3288"/>
                  </a:lnTo>
                  <a:lnTo>
                    <a:pt x="10263" y="3319"/>
                  </a:lnTo>
                  <a:lnTo>
                    <a:pt x="10447" y="3442"/>
                  </a:lnTo>
                  <a:lnTo>
                    <a:pt x="10539" y="3473"/>
                  </a:lnTo>
                  <a:lnTo>
                    <a:pt x="10754" y="3596"/>
                  </a:lnTo>
                  <a:lnTo>
                    <a:pt x="10816" y="3626"/>
                  </a:lnTo>
                  <a:lnTo>
                    <a:pt x="11031" y="3749"/>
                  </a:lnTo>
                  <a:lnTo>
                    <a:pt x="11246" y="3903"/>
                  </a:lnTo>
                  <a:lnTo>
                    <a:pt x="11430" y="4087"/>
                  </a:lnTo>
                  <a:lnTo>
                    <a:pt x="11522" y="4241"/>
                  </a:lnTo>
                  <a:lnTo>
                    <a:pt x="11615" y="4425"/>
                  </a:lnTo>
                  <a:lnTo>
                    <a:pt x="11676" y="4640"/>
                  </a:lnTo>
                  <a:lnTo>
                    <a:pt x="11676" y="4886"/>
                  </a:lnTo>
                  <a:lnTo>
                    <a:pt x="11645" y="5101"/>
                  </a:lnTo>
                  <a:lnTo>
                    <a:pt x="11645" y="5132"/>
                  </a:lnTo>
                  <a:lnTo>
                    <a:pt x="11891" y="5193"/>
                  </a:lnTo>
                  <a:lnTo>
                    <a:pt x="11983" y="4947"/>
                  </a:lnTo>
                  <a:lnTo>
                    <a:pt x="12106" y="4702"/>
                  </a:lnTo>
                  <a:lnTo>
                    <a:pt x="12260" y="4517"/>
                  </a:lnTo>
                  <a:lnTo>
                    <a:pt x="12413" y="4333"/>
                  </a:lnTo>
                  <a:lnTo>
                    <a:pt x="12659" y="4026"/>
                  </a:lnTo>
                  <a:lnTo>
                    <a:pt x="11154" y="3135"/>
                  </a:lnTo>
                  <a:lnTo>
                    <a:pt x="10508" y="2735"/>
                  </a:lnTo>
                  <a:lnTo>
                    <a:pt x="9556" y="2151"/>
                  </a:lnTo>
                  <a:lnTo>
                    <a:pt x="9310" y="1998"/>
                  </a:lnTo>
                  <a:lnTo>
                    <a:pt x="8880" y="1721"/>
                  </a:lnTo>
                  <a:lnTo>
                    <a:pt x="8696" y="1598"/>
                  </a:lnTo>
                  <a:lnTo>
                    <a:pt x="8020" y="1168"/>
                  </a:lnTo>
                  <a:lnTo>
                    <a:pt x="6975" y="892"/>
                  </a:lnTo>
                  <a:lnTo>
                    <a:pt x="5930" y="646"/>
                  </a:lnTo>
                  <a:lnTo>
                    <a:pt x="4886" y="431"/>
                  </a:lnTo>
                  <a:lnTo>
                    <a:pt x="3872" y="277"/>
                  </a:lnTo>
                  <a:lnTo>
                    <a:pt x="2858" y="154"/>
                  </a:lnTo>
                  <a:lnTo>
                    <a:pt x="1905" y="62"/>
                  </a:lnTo>
                  <a:lnTo>
                    <a:pt x="922" y="31"/>
                  </a:lnTo>
                  <a:lnTo>
                    <a:pt x="0"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5067901" y="3514495"/>
              <a:ext cx="71288" cy="154398"/>
            </a:xfrm>
            <a:custGeom>
              <a:avLst/>
              <a:gdLst/>
              <a:ahLst/>
              <a:cxnLst/>
              <a:rect l="l" t="t" r="r" b="b"/>
              <a:pathLst>
                <a:path w="923" h="1999" extrusionOk="0">
                  <a:moveTo>
                    <a:pt x="615" y="1"/>
                  </a:moveTo>
                  <a:lnTo>
                    <a:pt x="462" y="185"/>
                  </a:lnTo>
                  <a:lnTo>
                    <a:pt x="308" y="370"/>
                  </a:lnTo>
                  <a:lnTo>
                    <a:pt x="185" y="615"/>
                  </a:lnTo>
                  <a:lnTo>
                    <a:pt x="93" y="861"/>
                  </a:lnTo>
                  <a:lnTo>
                    <a:pt x="32" y="1199"/>
                  </a:lnTo>
                  <a:lnTo>
                    <a:pt x="1" y="1537"/>
                  </a:lnTo>
                  <a:lnTo>
                    <a:pt x="32" y="1660"/>
                  </a:lnTo>
                  <a:lnTo>
                    <a:pt x="62" y="1814"/>
                  </a:lnTo>
                  <a:lnTo>
                    <a:pt x="93" y="1906"/>
                  </a:lnTo>
                  <a:lnTo>
                    <a:pt x="155" y="1998"/>
                  </a:lnTo>
                  <a:lnTo>
                    <a:pt x="431" y="1998"/>
                  </a:lnTo>
                  <a:lnTo>
                    <a:pt x="400" y="1906"/>
                  </a:lnTo>
                  <a:lnTo>
                    <a:pt x="370" y="1814"/>
                  </a:lnTo>
                  <a:lnTo>
                    <a:pt x="370" y="1568"/>
                  </a:lnTo>
                  <a:lnTo>
                    <a:pt x="400" y="1291"/>
                  </a:lnTo>
                  <a:lnTo>
                    <a:pt x="462" y="984"/>
                  </a:lnTo>
                  <a:lnTo>
                    <a:pt x="554" y="708"/>
                  </a:lnTo>
                  <a:lnTo>
                    <a:pt x="677" y="431"/>
                  </a:lnTo>
                  <a:lnTo>
                    <a:pt x="800" y="247"/>
                  </a:lnTo>
                  <a:lnTo>
                    <a:pt x="923" y="124"/>
                  </a:lnTo>
                  <a:lnTo>
                    <a:pt x="61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4199375" y="3246325"/>
              <a:ext cx="360765" cy="358459"/>
            </a:xfrm>
            <a:custGeom>
              <a:avLst/>
              <a:gdLst/>
              <a:ahLst/>
              <a:cxnLst/>
              <a:rect l="l" t="t" r="r" b="b"/>
              <a:pathLst>
                <a:path w="4671" h="4641" extrusionOk="0">
                  <a:moveTo>
                    <a:pt x="308" y="1"/>
                  </a:moveTo>
                  <a:lnTo>
                    <a:pt x="215" y="32"/>
                  </a:lnTo>
                  <a:lnTo>
                    <a:pt x="123" y="93"/>
                  </a:lnTo>
                  <a:lnTo>
                    <a:pt x="62" y="155"/>
                  </a:lnTo>
                  <a:lnTo>
                    <a:pt x="0" y="247"/>
                  </a:lnTo>
                  <a:lnTo>
                    <a:pt x="0" y="370"/>
                  </a:lnTo>
                  <a:lnTo>
                    <a:pt x="0" y="462"/>
                  </a:lnTo>
                  <a:lnTo>
                    <a:pt x="492" y="4641"/>
                  </a:lnTo>
                  <a:lnTo>
                    <a:pt x="4671" y="431"/>
                  </a:lnTo>
                  <a:lnTo>
                    <a:pt x="4578" y="431"/>
                  </a:lnTo>
                  <a:lnTo>
                    <a:pt x="4179" y="339"/>
                  </a:lnTo>
                  <a:lnTo>
                    <a:pt x="4087" y="308"/>
                  </a:lnTo>
                  <a:lnTo>
                    <a:pt x="3687" y="247"/>
                  </a:lnTo>
                  <a:lnTo>
                    <a:pt x="3565" y="247"/>
                  </a:lnTo>
                  <a:lnTo>
                    <a:pt x="3196" y="185"/>
                  </a:lnTo>
                  <a:lnTo>
                    <a:pt x="3011" y="155"/>
                  </a:lnTo>
                  <a:lnTo>
                    <a:pt x="2673" y="124"/>
                  </a:lnTo>
                  <a:lnTo>
                    <a:pt x="2489" y="124"/>
                  </a:lnTo>
                  <a:lnTo>
                    <a:pt x="2151" y="93"/>
                  </a:lnTo>
                  <a:lnTo>
                    <a:pt x="1967" y="62"/>
                  </a:lnTo>
                  <a:lnTo>
                    <a:pt x="1629" y="32"/>
                  </a:lnTo>
                  <a:lnTo>
                    <a:pt x="1076" y="32"/>
                  </a:lnTo>
                  <a:lnTo>
                    <a:pt x="922"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351223" y="3251114"/>
              <a:ext cx="14366" cy="2472"/>
            </a:xfrm>
            <a:custGeom>
              <a:avLst/>
              <a:gdLst/>
              <a:ahLst/>
              <a:cxnLst/>
              <a:rect l="l" t="t" r="r" b="b"/>
              <a:pathLst>
                <a:path w="186" h="32" extrusionOk="0">
                  <a:moveTo>
                    <a:pt x="1" y="0"/>
                  </a:moveTo>
                  <a:lnTo>
                    <a:pt x="1" y="0"/>
                  </a:lnTo>
                  <a:lnTo>
                    <a:pt x="185" y="31"/>
                  </a:lnTo>
                  <a:lnTo>
                    <a:pt x="185" y="31"/>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310905" y="3248720"/>
              <a:ext cx="14288" cy="77"/>
            </a:xfrm>
            <a:custGeom>
              <a:avLst/>
              <a:gdLst/>
              <a:ahLst/>
              <a:cxnLst/>
              <a:rect l="l" t="t" r="r" b="b"/>
              <a:pathLst>
                <a:path w="185" h="1" extrusionOk="0">
                  <a:moveTo>
                    <a:pt x="0" y="1"/>
                  </a:moveTo>
                  <a:lnTo>
                    <a:pt x="0" y="1"/>
                  </a:lnTo>
                  <a:lnTo>
                    <a:pt x="185" y="1"/>
                  </a:lnTo>
                  <a:lnTo>
                    <a:pt x="185"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4270588" y="3246325"/>
              <a:ext cx="11894" cy="2472"/>
            </a:xfrm>
            <a:custGeom>
              <a:avLst/>
              <a:gdLst/>
              <a:ahLst/>
              <a:cxnLst/>
              <a:rect l="l" t="t" r="r" b="b"/>
              <a:pathLst>
                <a:path w="154" h="32" extrusionOk="0">
                  <a:moveTo>
                    <a:pt x="0" y="1"/>
                  </a:moveTo>
                  <a:lnTo>
                    <a:pt x="0" y="1"/>
                  </a:lnTo>
                  <a:lnTo>
                    <a:pt x="154" y="32"/>
                  </a:lnTo>
                  <a:lnTo>
                    <a:pt x="154" y="32"/>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4514964" y="3270115"/>
              <a:ext cx="7260" cy="2394"/>
            </a:xfrm>
            <a:custGeom>
              <a:avLst/>
              <a:gdLst/>
              <a:ahLst/>
              <a:cxnLst/>
              <a:rect l="l" t="t" r="r" b="b"/>
              <a:pathLst>
                <a:path w="94" h="31" extrusionOk="0">
                  <a:moveTo>
                    <a:pt x="1" y="0"/>
                  </a:moveTo>
                  <a:lnTo>
                    <a:pt x="1" y="0"/>
                  </a:lnTo>
                  <a:lnTo>
                    <a:pt x="93" y="31"/>
                  </a:lnTo>
                  <a:lnTo>
                    <a:pt x="93" y="31"/>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4391617" y="3255826"/>
              <a:ext cx="14288" cy="77"/>
            </a:xfrm>
            <a:custGeom>
              <a:avLst/>
              <a:gdLst/>
              <a:ahLst/>
              <a:cxnLst/>
              <a:rect l="l" t="t" r="r" b="b"/>
              <a:pathLst>
                <a:path w="185" h="1" extrusionOk="0">
                  <a:moveTo>
                    <a:pt x="0" y="1"/>
                  </a:moveTo>
                  <a:lnTo>
                    <a:pt x="0" y="1"/>
                  </a:lnTo>
                  <a:lnTo>
                    <a:pt x="184" y="1"/>
                  </a:lnTo>
                  <a:lnTo>
                    <a:pt x="184"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474647" y="3265326"/>
              <a:ext cx="9577" cy="77"/>
            </a:xfrm>
            <a:custGeom>
              <a:avLst/>
              <a:gdLst/>
              <a:ahLst/>
              <a:cxnLst/>
              <a:rect l="l" t="t" r="r" b="b"/>
              <a:pathLst>
                <a:path w="124" h="1" extrusionOk="0">
                  <a:moveTo>
                    <a:pt x="1" y="1"/>
                  </a:moveTo>
                  <a:lnTo>
                    <a:pt x="1" y="1"/>
                  </a:lnTo>
                  <a:lnTo>
                    <a:pt x="123" y="1"/>
                  </a:lnTo>
                  <a:lnTo>
                    <a:pt x="123" y="1"/>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4431935" y="3258220"/>
              <a:ext cx="14288" cy="2472"/>
            </a:xfrm>
            <a:custGeom>
              <a:avLst/>
              <a:gdLst/>
              <a:ahLst/>
              <a:cxnLst/>
              <a:rect l="l" t="t" r="r" b="b"/>
              <a:pathLst>
                <a:path w="185" h="32" extrusionOk="0">
                  <a:moveTo>
                    <a:pt x="0" y="1"/>
                  </a:moveTo>
                  <a:lnTo>
                    <a:pt x="0" y="1"/>
                  </a:lnTo>
                  <a:lnTo>
                    <a:pt x="185" y="31"/>
                  </a:lnTo>
                  <a:lnTo>
                    <a:pt x="185" y="3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4237299" y="3279615"/>
              <a:ext cx="560185" cy="367882"/>
            </a:xfrm>
            <a:custGeom>
              <a:avLst/>
              <a:gdLst/>
              <a:ahLst/>
              <a:cxnLst/>
              <a:rect l="l" t="t" r="r" b="b"/>
              <a:pathLst>
                <a:path w="7253" h="4763" extrusionOk="0">
                  <a:moveTo>
                    <a:pt x="4180" y="0"/>
                  </a:moveTo>
                  <a:lnTo>
                    <a:pt x="1" y="4210"/>
                  </a:lnTo>
                  <a:lnTo>
                    <a:pt x="1" y="4271"/>
                  </a:lnTo>
                  <a:lnTo>
                    <a:pt x="1" y="4394"/>
                  </a:lnTo>
                  <a:lnTo>
                    <a:pt x="32" y="4455"/>
                  </a:lnTo>
                  <a:lnTo>
                    <a:pt x="62" y="4578"/>
                  </a:lnTo>
                  <a:lnTo>
                    <a:pt x="155" y="4670"/>
                  </a:lnTo>
                  <a:lnTo>
                    <a:pt x="277" y="4732"/>
                  </a:lnTo>
                  <a:lnTo>
                    <a:pt x="400" y="4763"/>
                  </a:lnTo>
                  <a:lnTo>
                    <a:pt x="3534" y="4763"/>
                  </a:lnTo>
                  <a:lnTo>
                    <a:pt x="7252" y="1045"/>
                  </a:lnTo>
                  <a:lnTo>
                    <a:pt x="7221" y="1014"/>
                  </a:lnTo>
                  <a:lnTo>
                    <a:pt x="6822" y="860"/>
                  </a:lnTo>
                  <a:lnTo>
                    <a:pt x="6699" y="799"/>
                  </a:lnTo>
                  <a:lnTo>
                    <a:pt x="6453" y="676"/>
                  </a:lnTo>
                  <a:lnTo>
                    <a:pt x="6269" y="615"/>
                  </a:lnTo>
                  <a:lnTo>
                    <a:pt x="6054" y="522"/>
                  </a:lnTo>
                  <a:lnTo>
                    <a:pt x="5870" y="461"/>
                  </a:lnTo>
                  <a:lnTo>
                    <a:pt x="5654" y="400"/>
                  </a:lnTo>
                  <a:lnTo>
                    <a:pt x="5439" y="338"/>
                  </a:lnTo>
                  <a:lnTo>
                    <a:pt x="5255" y="277"/>
                  </a:lnTo>
                  <a:lnTo>
                    <a:pt x="5040" y="215"/>
                  </a:lnTo>
                  <a:lnTo>
                    <a:pt x="4856" y="154"/>
                  </a:lnTo>
                  <a:lnTo>
                    <a:pt x="4610" y="92"/>
                  </a:lnTo>
                  <a:lnTo>
                    <a:pt x="4425" y="62"/>
                  </a:lnTo>
                  <a:lnTo>
                    <a:pt x="418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237299" y="3609420"/>
              <a:ext cx="2472" cy="14366"/>
            </a:xfrm>
            <a:custGeom>
              <a:avLst/>
              <a:gdLst/>
              <a:ahLst/>
              <a:cxnLst/>
              <a:rect l="l" t="t" r="r" b="b"/>
              <a:pathLst>
                <a:path w="32" h="186" extrusionOk="0">
                  <a:moveTo>
                    <a:pt x="1" y="1"/>
                  </a:moveTo>
                  <a:lnTo>
                    <a:pt x="1" y="124"/>
                  </a:lnTo>
                  <a:lnTo>
                    <a:pt x="1" y="124"/>
                  </a:lnTo>
                  <a:lnTo>
                    <a:pt x="32" y="185"/>
                  </a:lnTo>
                  <a:lnTo>
                    <a:pt x="32" y="185"/>
                  </a:lnTo>
                  <a:lnTo>
                    <a:pt x="1" y="124"/>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643177" y="3300932"/>
              <a:ext cx="14288" cy="4866"/>
            </a:xfrm>
            <a:custGeom>
              <a:avLst/>
              <a:gdLst/>
              <a:ahLst/>
              <a:cxnLst/>
              <a:rect l="l" t="t" r="r" b="b"/>
              <a:pathLst>
                <a:path w="185" h="63" extrusionOk="0">
                  <a:moveTo>
                    <a:pt x="0" y="1"/>
                  </a:moveTo>
                  <a:lnTo>
                    <a:pt x="0" y="1"/>
                  </a:lnTo>
                  <a:lnTo>
                    <a:pt x="184" y="62"/>
                  </a:lnTo>
                  <a:lnTo>
                    <a:pt x="184" y="62"/>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4612282" y="3291432"/>
              <a:ext cx="14288" cy="4866"/>
            </a:xfrm>
            <a:custGeom>
              <a:avLst/>
              <a:gdLst/>
              <a:ahLst/>
              <a:cxnLst/>
              <a:rect l="l" t="t" r="r" b="b"/>
              <a:pathLst>
                <a:path w="185" h="63" extrusionOk="0">
                  <a:moveTo>
                    <a:pt x="1" y="1"/>
                  </a:moveTo>
                  <a:lnTo>
                    <a:pt x="1" y="1"/>
                  </a:lnTo>
                  <a:lnTo>
                    <a:pt x="185" y="62"/>
                  </a:lnTo>
                  <a:lnTo>
                    <a:pt x="185" y="6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4673994" y="3310433"/>
              <a:ext cx="16683" cy="4789"/>
            </a:xfrm>
            <a:custGeom>
              <a:avLst/>
              <a:gdLst/>
              <a:ahLst/>
              <a:cxnLst/>
              <a:rect l="l" t="t" r="r" b="b"/>
              <a:pathLst>
                <a:path w="216" h="62" extrusionOk="0">
                  <a:moveTo>
                    <a:pt x="0" y="1"/>
                  </a:moveTo>
                  <a:lnTo>
                    <a:pt x="0" y="1"/>
                  </a:lnTo>
                  <a:lnTo>
                    <a:pt x="216" y="62"/>
                  </a:lnTo>
                  <a:lnTo>
                    <a:pt x="216" y="62"/>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4579070" y="3284326"/>
              <a:ext cx="14288" cy="2472"/>
            </a:xfrm>
            <a:custGeom>
              <a:avLst/>
              <a:gdLst/>
              <a:ahLst/>
              <a:cxnLst/>
              <a:rect l="l" t="t" r="r" b="b"/>
              <a:pathLst>
                <a:path w="185" h="32" extrusionOk="0">
                  <a:moveTo>
                    <a:pt x="0" y="1"/>
                  </a:moveTo>
                  <a:lnTo>
                    <a:pt x="0" y="1"/>
                  </a:lnTo>
                  <a:lnTo>
                    <a:pt x="185" y="31"/>
                  </a:lnTo>
                  <a:lnTo>
                    <a:pt x="185" y="31"/>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4735706" y="3331827"/>
              <a:ext cx="19077" cy="9500"/>
            </a:xfrm>
            <a:custGeom>
              <a:avLst/>
              <a:gdLst/>
              <a:ahLst/>
              <a:cxnLst/>
              <a:rect l="l" t="t" r="r" b="b"/>
              <a:pathLst>
                <a:path w="247" h="123" extrusionOk="0">
                  <a:moveTo>
                    <a:pt x="0" y="0"/>
                  </a:moveTo>
                  <a:lnTo>
                    <a:pt x="0" y="0"/>
                  </a:lnTo>
                  <a:lnTo>
                    <a:pt x="246" y="123"/>
                  </a:lnTo>
                  <a:lnTo>
                    <a:pt x="246" y="123"/>
                  </a:lnTo>
                  <a:lnTo>
                    <a:pt x="0" y="0"/>
                  </a:lnTo>
                  <a:lnTo>
                    <a:pt x="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4704812" y="3319933"/>
              <a:ext cx="16683" cy="7183"/>
            </a:xfrm>
            <a:custGeom>
              <a:avLst/>
              <a:gdLst/>
              <a:ahLst/>
              <a:cxnLst/>
              <a:rect l="l" t="t" r="r" b="b"/>
              <a:pathLst>
                <a:path w="216" h="93" extrusionOk="0">
                  <a:moveTo>
                    <a:pt x="1" y="0"/>
                  </a:moveTo>
                  <a:lnTo>
                    <a:pt x="1" y="0"/>
                  </a:lnTo>
                  <a:lnTo>
                    <a:pt x="216" y="93"/>
                  </a:lnTo>
                  <a:lnTo>
                    <a:pt x="216" y="93"/>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4764207" y="3346039"/>
              <a:ext cx="33288" cy="14289"/>
            </a:xfrm>
            <a:custGeom>
              <a:avLst/>
              <a:gdLst/>
              <a:ahLst/>
              <a:cxnLst/>
              <a:rect l="l" t="t" r="r" b="b"/>
              <a:pathLst>
                <a:path w="431" h="185" extrusionOk="0">
                  <a:moveTo>
                    <a:pt x="430" y="185"/>
                  </a:moveTo>
                  <a:lnTo>
                    <a:pt x="430" y="185"/>
                  </a:lnTo>
                  <a:lnTo>
                    <a:pt x="430" y="185"/>
                  </a:lnTo>
                  <a:lnTo>
                    <a:pt x="399" y="154"/>
                  </a:lnTo>
                  <a:lnTo>
                    <a:pt x="399" y="154"/>
                  </a:lnTo>
                  <a:lnTo>
                    <a:pt x="0" y="0"/>
                  </a:lnTo>
                  <a:lnTo>
                    <a:pt x="0" y="0"/>
                  </a:lnTo>
                  <a:lnTo>
                    <a:pt x="399" y="154"/>
                  </a:lnTo>
                  <a:lnTo>
                    <a:pt x="399" y="154"/>
                  </a:lnTo>
                  <a:lnTo>
                    <a:pt x="430" y="185"/>
                  </a:lnTo>
                  <a:lnTo>
                    <a:pt x="430" y="185"/>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4647888" y="3405358"/>
              <a:ext cx="410658" cy="242140"/>
            </a:xfrm>
            <a:custGeom>
              <a:avLst/>
              <a:gdLst/>
              <a:ahLst/>
              <a:cxnLst/>
              <a:rect l="l" t="t" r="r" b="b"/>
              <a:pathLst>
                <a:path w="5317" h="3135" extrusionOk="0">
                  <a:moveTo>
                    <a:pt x="3104" y="1"/>
                  </a:moveTo>
                  <a:lnTo>
                    <a:pt x="0" y="3135"/>
                  </a:lnTo>
                  <a:lnTo>
                    <a:pt x="4210" y="3135"/>
                  </a:lnTo>
                  <a:lnTo>
                    <a:pt x="4394" y="3073"/>
                  </a:lnTo>
                  <a:lnTo>
                    <a:pt x="4640" y="3012"/>
                  </a:lnTo>
                  <a:lnTo>
                    <a:pt x="4855" y="2858"/>
                  </a:lnTo>
                  <a:lnTo>
                    <a:pt x="5009" y="2735"/>
                  </a:lnTo>
                  <a:lnTo>
                    <a:pt x="5162" y="2489"/>
                  </a:lnTo>
                  <a:lnTo>
                    <a:pt x="5224" y="2366"/>
                  </a:lnTo>
                  <a:lnTo>
                    <a:pt x="5285" y="2213"/>
                  </a:lnTo>
                  <a:lnTo>
                    <a:pt x="5285" y="2182"/>
                  </a:lnTo>
                  <a:lnTo>
                    <a:pt x="5316" y="1967"/>
                  </a:lnTo>
                  <a:lnTo>
                    <a:pt x="5316" y="1721"/>
                  </a:lnTo>
                  <a:lnTo>
                    <a:pt x="5255" y="1506"/>
                  </a:lnTo>
                  <a:lnTo>
                    <a:pt x="5162" y="1322"/>
                  </a:lnTo>
                  <a:lnTo>
                    <a:pt x="5070" y="1168"/>
                  </a:lnTo>
                  <a:lnTo>
                    <a:pt x="4886" y="984"/>
                  </a:lnTo>
                  <a:lnTo>
                    <a:pt x="4671" y="830"/>
                  </a:lnTo>
                  <a:lnTo>
                    <a:pt x="4456" y="707"/>
                  </a:lnTo>
                  <a:lnTo>
                    <a:pt x="4394" y="677"/>
                  </a:lnTo>
                  <a:lnTo>
                    <a:pt x="4179" y="554"/>
                  </a:lnTo>
                  <a:lnTo>
                    <a:pt x="4087" y="523"/>
                  </a:lnTo>
                  <a:lnTo>
                    <a:pt x="3903" y="400"/>
                  </a:lnTo>
                  <a:lnTo>
                    <a:pt x="3810" y="369"/>
                  </a:lnTo>
                  <a:lnTo>
                    <a:pt x="3534" y="216"/>
                  </a:lnTo>
                  <a:lnTo>
                    <a:pt x="3442" y="154"/>
                  </a:lnTo>
                  <a:lnTo>
                    <a:pt x="3196" y="62"/>
                  </a:lnTo>
                  <a:lnTo>
                    <a:pt x="3104"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4963554" y="3647421"/>
              <a:ext cx="9500" cy="77"/>
            </a:xfrm>
            <a:custGeom>
              <a:avLst/>
              <a:gdLst/>
              <a:ahLst/>
              <a:cxnLst/>
              <a:rect l="l" t="t" r="r" b="b"/>
              <a:pathLst>
                <a:path w="123" h="1" extrusionOk="0">
                  <a:moveTo>
                    <a:pt x="0" y="1"/>
                  </a:moveTo>
                  <a:lnTo>
                    <a:pt x="0" y="1"/>
                  </a:lnTo>
                  <a:lnTo>
                    <a:pt x="123" y="1"/>
                  </a:lnTo>
                  <a:lnTo>
                    <a:pt x="123"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4949265" y="3436176"/>
              <a:ext cx="14288" cy="9577"/>
            </a:xfrm>
            <a:custGeom>
              <a:avLst/>
              <a:gdLst/>
              <a:ahLst/>
              <a:cxnLst/>
              <a:rect l="l" t="t" r="r" b="b"/>
              <a:pathLst>
                <a:path w="185" h="124" extrusionOk="0">
                  <a:moveTo>
                    <a:pt x="1" y="1"/>
                  </a:moveTo>
                  <a:lnTo>
                    <a:pt x="1" y="1"/>
                  </a:lnTo>
                  <a:lnTo>
                    <a:pt x="185" y="124"/>
                  </a:lnTo>
                  <a:lnTo>
                    <a:pt x="185" y="12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4920765" y="3421964"/>
              <a:ext cx="21471" cy="11972"/>
            </a:xfrm>
            <a:custGeom>
              <a:avLst/>
              <a:gdLst/>
              <a:ahLst/>
              <a:cxnLst/>
              <a:rect l="l" t="t" r="r" b="b"/>
              <a:pathLst>
                <a:path w="278" h="155" extrusionOk="0">
                  <a:moveTo>
                    <a:pt x="1" y="1"/>
                  </a:moveTo>
                  <a:lnTo>
                    <a:pt x="1" y="1"/>
                  </a:lnTo>
                  <a:lnTo>
                    <a:pt x="277" y="154"/>
                  </a:lnTo>
                  <a:lnTo>
                    <a:pt x="277" y="15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4970660" y="3448070"/>
              <a:ext cx="16683" cy="9577"/>
            </a:xfrm>
            <a:custGeom>
              <a:avLst/>
              <a:gdLst/>
              <a:ahLst/>
              <a:cxnLst/>
              <a:rect l="l" t="t" r="r" b="b"/>
              <a:pathLst>
                <a:path w="216" h="124" extrusionOk="0">
                  <a:moveTo>
                    <a:pt x="215" y="124"/>
                  </a:moveTo>
                  <a:lnTo>
                    <a:pt x="215" y="124"/>
                  </a:lnTo>
                  <a:lnTo>
                    <a:pt x="0" y="1"/>
                  </a:lnTo>
                  <a:lnTo>
                    <a:pt x="0" y="1"/>
                  </a:lnTo>
                  <a:lnTo>
                    <a:pt x="215" y="124"/>
                  </a:lnTo>
                  <a:lnTo>
                    <a:pt x="215" y="124"/>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4894659" y="3410069"/>
              <a:ext cx="19077" cy="7260"/>
            </a:xfrm>
            <a:custGeom>
              <a:avLst/>
              <a:gdLst/>
              <a:ahLst/>
              <a:cxnLst/>
              <a:rect l="l" t="t" r="r" b="b"/>
              <a:pathLst>
                <a:path w="247" h="94" extrusionOk="0">
                  <a:moveTo>
                    <a:pt x="1" y="1"/>
                  </a:moveTo>
                  <a:lnTo>
                    <a:pt x="1" y="1"/>
                  </a:lnTo>
                  <a:lnTo>
                    <a:pt x="247" y="93"/>
                  </a:lnTo>
                  <a:lnTo>
                    <a:pt x="247" y="93"/>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4887553" y="3405358"/>
              <a:ext cx="77" cy="77"/>
            </a:xfrm>
            <a:custGeom>
              <a:avLst/>
              <a:gdLst/>
              <a:ahLst/>
              <a:cxnLst/>
              <a:rect l="l" t="t" r="r" b="b"/>
              <a:pathLst>
                <a:path w="1" h="1" extrusionOk="0">
                  <a:moveTo>
                    <a:pt x="1" y="1"/>
                  </a:move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4887553" y="3405358"/>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4991977" y="3459965"/>
              <a:ext cx="16683" cy="9577"/>
            </a:xfrm>
            <a:custGeom>
              <a:avLst/>
              <a:gdLst/>
              <a:ahLst/>
              <a:cxnLst/>
              <a:rect l="l" t="t" r="r" b="b"/>
              <a:pathLst>
                <a:path w="216" h="124" extrusionOk="0">
                  <a:moveTo>
                    <a:pt x="216" y="123"/>
                  </a:moveTo>
                  <a:lnTo>
                    <a:pt x="216" y="123"/>
                  </a:lnTo>
                  <a:lnTo>
                    <a:pt x="1" y="0"/>
                  </a:lnTo>
                  <a:lnTo>
                    <a:pt x="1" y="0"/>
                  </a:lnTo>
                  <a:lnTo>
                    <a:pt x="216" y="123"/>
                  </a:lnTo>
                  <a:lnTo>
                    <a:pt x="216" y="123"/>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4510253" y="3360251"/>
              <a:ext cx="377370" cy="287246"/>
            </a:xfrm>
            <a:custGeom>
              <a:avLst/>
              <a:gdLst/>
              <a:ahLst/>
              <a:cxnLst/>
              <a:rect l="l" t="t" r="r" b="b"/>
              <a:pathLst>
                <a:path w="4886" h="3719" extrusionOk="0">
                  <a:moveTo>
                    <a:pt x="3718" y="1"/>
                  </a:moveTo>
                  <a:lnTo>
                    <a:pt x="0" y="3719"/>
                  </a:lnTo>
                  <a:lnTo>
                    <a:pt x="1782" y="3719"/>
                  </a:lnTo>
                  <a:lnTo>
                    <a:pt x="4886" y="585"/>
                  </a:lnTo>
                  <a:lnTo>
                    <a:pt x="4579" y="431"/>
                  </a:lnTo>
                  <a:lnTo>
                    <a:pt x="4425" y="369"/>
                  </a:lnTo>
                  <a:lnTo>
                    <a:pt x="4210" y="247"/>
                  </a:lnTo>
                  <a:lnTo>
                    <a:pt x="4056" y="154"/>
                  </a:lnTo>
                  <a:lnTo>
                    <a:pt x="3718"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4835341" y="3379251"/>
              <a:ext cx="16683" cy="9577"/>
            </a:xfrm>
            <a:custGeom>
              <a:avLst/>
              <a:gdLst/>
              <a:ahLst/>
              <a:cxnLst/>
              <a:rect l="l" t="t" r="r" b="b"/>
              <a:pathLst>
                <a:path w="216" h="124" extrusionOk="0">
                  <a:moveTo>
                    <a:pt x="1" y="1"/>
                  </a:moveTo>
                  <a:lnTo>
                    <a:pt x="1" y="1"/>
                  </a:lnTo>
                  <a:lnTo>
                    <a:pt x="216" y="123"/>
                  </a:lnTo>
                  <a:lnTo>
                    <a:pt x="216" y="123"/>
                  </a:ln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4797418" y="3360251"/>
              <a:ext cx="26183" cy="11972"/>
            </a:xfrm>
            <a:custGeom>
              <a:avLst/>
              <a:gdLst/>
              <a:ahLst/>
              <a:cxnLst/>
              <a:rect l="l" t="t" r="r" b="b"/>
              <a:pathLst>
                <a:path w="339" h="155" extrusionOk="0">
                  <a:moveTo>
                    <a:pt x="338" y="154"/>
                  </a:moveTo>
                  <a:lnTo>
                    <a:pt x="338" y="154"/>
                  </a:lnTo>
                  <a:lnTo>
                    <a:pt x="0" y="1"/>
                  </a:lnTo>
                  <a:lnTo>
                    <a:pt x="0" y="1"/>
                  </a:lnTo>
                  <a:lnTo>
                    <a:pt x="0" y="1"/>
                  </a:lnTo>
                  <a:lnTo>
                    <a:pt x="338" y="154"/>
                  </a:lnTo>
                  <a:lnTo>
                    <a:pt x="338" y="154"/>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863842" y="3393463"/>
              <a:ext cx="23788" cy="11972"/>
            </a:xfrm>
            <a:custGeom>
              <a:avLst/>
              <a:gdLst/>
              <a:ahLst/>
              <a:cxnLst/>
              <a:rect l="l" t="t" r="r" b="b"/>
              <a:pathLst>
                <a:path w="308" h="155" extrusionOk="0">
                  <a:moveTo>
                    <a:pt x="308" y="155"/>
                  </a:moveTo>
                  <a:lnTo>
                    <a:pt x="308" y="155"/>
                  </a:lnTo>
                  <a:lnTo>
                    <a:pt x="1" y="1"/>
                  </a:lnTo>
                  <a:lnTo>
                    <a:pt x="1" y="1"/>
                  </a:lnTo>
                  <a:lnTo>
                    <a:pt x="308" y="155"/>
                  </a:lnTo>
                  <a:lnTo>
                    <a:pt x="308" y="155"/>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090163" y="3137188"/>
              <a:ext cx="783240" cy="133003"/>
            </a:xfrm>
            <a:custGeom>
              <a:avLst/>
              <a:gdLst/>
              <a:ahLst/>
              <a:cxnLst/>
              <a:rect l="l" t="t" r="r" b="b"/>
              <a:pathLst>
                <a:path w="10141" h="1722" extrusionOk="0">
                  <a:moveTo>
                    <a:pt x="2828" y="1"/>
                  </a:moveTo>
                  <a:lnTo>
                    <a:pt x="1599" y="31"/>
                  </a:lnTo>
                  <a:lnTo>
                    <a:pt x="1" y="93"/>
                  </a:lnTo>
                  <a:lnTo>
                    <a:pt x="32" y="554"/>
                  </a:lnTo>
                  <a:lnTo>
                    <a:pt x="861" y="554"/>
                  </a:lnTo>
                  <a:lnTo>
                    <a:pt x="1783" y="584"/>
                  </a:lnTo>
                  <a:lnTo>
                    <a:pt x="2766" y="615"/>
                  </a:lnTo>
                  <a:lnTo>
                    <a:pt x="3719" y="707"/>
                  </a:lnTo>
                  <a:lnTo>
                    <a:pt x="4733" y="830"/>
                  </a:lnTo>
                  <a:lnTo>
                    <a:pt x="5747" y="984"/>
                  </a:lnTo>
                  <a:lnTo>
                    <a:pt x="6791" y="1199"/>
                  </a:lnTo>
                  <a:lnTo>
                    <a:pt x="7836" y="1445"/>
                  </a:lnTo>
                  <a:lnTo>
                    <a:pt x="8881" y="1721"/>
                  </a:lnTo>
                  <a:lnTo>
                    <a:pt x="8881" y="1721"/>
                  </a:lnTo>
                  <a:lnTo>
                    <a:pt x="8819" y="1690"/>
                  </a:lnTo>
                  <a:lnTo>
                    <a:pt x="8819" y="1629"/>
                  </a:lnTo>
                  <a:lnTo>
                    <a:pt x="8819" y="1537"/>
                  </a:lnTo>
                  <a:lnTo>
                    <a:pt x="8850" y="1445"/>
                  </a:lnTo>
                  <a:lnTo>
                    <a:pt x="8911" y="1414"/>
                  </a:lnTo>
                  <a:lnTo>
                    <a:pt x="10140" y="1414"/>
                  </a:lnTo>
                  <a:lnTo>
                    <a:pt x="9157" y="1014"/>
                  </a:lnTo>
                  <a:lnTo>
                    <a:pt x="8174" y="707"/>
                  </a:lnTo>
                  <a:lnTo>
                    <a:pt x="7191" y="431"/>
                  </a:lnTo>
                  <a:lnTo>
                    <a:pt x="6177" y="246"/>
                  </a:lnTo>
                  <a:lnTo>
                    <a:pt x="5132" y="123"/>
                  </a:lnTo>
                  <a:lnTo>
                    <a:pt x="4026" y="31"/>
                  </a:lnTo>
                  <a:lnTo>
                    <a:pt x="2828"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246799" y="3709133"/>
              <a:ext cx="187604" cy="45184"/>
            </a:xfrm>
            <a:custGeom>
              <a:avLst/>
              <a:gdLst/>
              <a:ahLst/>
              <a:cxnLst/>
              <a:rect l="l" t="t" r="r" b="b"/>
              <a:pathLst>
                <a:path w="2429" h="585" extrusionOk="0">
                  <a:moveTo>
                    <a:pt x="308" y="0"/>
                  </a:moveTo>
                  <a:lnTo>
                    <a:pt x="185" y="31"/>
                  </a:lnTo>
                  <a:lnTo>
                    <a:pt x="93" y="93"/>
                  </a:lnTo>
                  <a:lnTo>
                    <a:pt x="32" y="185"/>
                  </a:lnTo>
                  <a:lnTo>
                    <a:pt x="1" y="308"/>
                  </a:lnTo>
                  <a:lnTo>
                    <a:pt x="1" y="369"/>
                  </a:lnTo>
                  <a:lnTo>
                    <a:pt x="32" y="461"/>
                  </a:lnTo>
                  <a:lnTo>
                    <a:pt x="124" y="554"/>
                  </a:lnTo>
                  <a:lnTo>
                    <a:pt x="154" y="461"/>
                  </a:lnTo>
                  <a:lnTo>
                    <a:pt x="247" y="369"/>
                  </a:lnTo>
                  <a:lnTo>
                    <a:pt x="339" y="308"/>
                  </a:lnTo>
                  <a:lnTo>
                    <a:pt x="431" y="277"/>
                  </a:lnTo>
                  <a:lnTo>
                    <a:pt x="1906" y="277"/>
                  </a:lnTo>
                  <a:lnTo>
                    <a:pt x="2029" y="308"/>
                  </a:lnTo>
                  <a:lnTo>
                    <a:pt x="2121" y="369"/>
                  </a:lnTo>
                  <a:lnTo>
                    <a:pt x="2213" y="461"/>
                  </a:lnTo>
                  <a:lnTo>
                    <a:pt x="2244" y="584"/>
                  </a:lnTo>
                  <a:lnTo>
                    <a:pt x="2305" y="554"/>
                  </a:lnTo>
                  <a:lnTo>
                    <a:pt x="2367" y="461"/>
                  </a:lnTo>
                  <a:lnTo>
                    <a:pt x="2397" y="400"/>
                  </a:lnTo>
                  <a:lnTo>
                    <a:pt x="2428" y="308"/>
                  </a:lnTo>
                  <a:lnTo>
                    <a:pt x="2397" y="185"/>
                  </a:lnTo>
                  <a:lnTo>
                    <a:pt x="2336" y="93"/>
                  </a:lnTo>
                  <a:lnTo>
                    <a:pt x="2244" y="31"/>
                  </a:lnTo>
                  <a:lnTo>
                    <a:pt x="2121"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4256299" y="3730451"/>
              <a:ext cx="163815" cy="26184"/>
            </a:xfrm>
            <a:custGeom>
              <a:avLst/>
              <a:gdLst/>
              <a:ahLst/>
              <a:cxnLst/>
              <a:rect l="l" t="t" r="r" b="b"/>
              <a:pathLst>
                <a:path w="2121" h="339" extrusionOk="0">
                  <a:moveTo>
                    <a:pt x="308" y="1"/>
                  </a:moveTo>
                  <a:lnTo>
                    <a:pt x="216" y="32"/>
                  </a:lnTo>
                  <a:lnTo>
                    <a:pt x="124" y="93"/>
                  </a:lnTo>
                  <a:lnTo>
                    <a:pt x="31" y="185"/>
                  </a:lnTo>
                  <a:lnTo>
                    <a:pt x="1" y="278"/>
                  </a:lnTo>
                  <a:lnTo>
                    <a:pt x="93" y="308"/>
                  </a:lnTo>
                  <a:lnTo>
                    <a:pt x="185" y="339"/>
                  </a:lnTo>
                  <a:lnTo>
                    <a:pt x="1998" y="339"/>
                  </a:lnTo>
                  <a:lnTo>
                    <a:pt x="2121" y="308"/>
                  </a:lnTo>
                  <a:lnTo>
                    <a:pt x="2090" y="185"/>
                  </a:lnTo>
                  <a:lnTo>
                    <a:pt x="1998" y="93"/>
                  </a:lnTo>
                  <a:lnTo>
                    <a:pt x="1906" y="32"/>
                  </a:lnTo>
                  <a:lnTo>
                    <a:pt x="1783" y="1"/>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3060213" y="3856271"/>
              <a:ext cx="1134428" cy="296746"/>
            </a:xfrm>
            <a:custGeom>
              <a:avLst/>
              <a:gdLst/>
              <a:ahLst/>
              <a:cxnLst/>
              <a:rect l="l" t="t" r="r" b="b"/>
              <a:pathLst>
                <a:path w="14688" h="3842" extrusionOk="0">
                  <a:moveTo>
                    <a:pt x="4425" y="0"/>
                  </a:moveTo>
                  <a:lnTo>
                    <a:pt x="3842" y="31"/>
                  </a:lnTo>
                  <a:lnTo>
                    <a:pt x="3289" y="62"/>
                  </a:lnTo>
                  <a:lnTo>
                    <a:pt x="2736" y="154"/>
                  </a:lnTo>
                  <a:lnTo>
                    <a:pt x="2152" y="246"/>
                  </a:lnTo>
                  <a:lnTo>
                    <a:pt x="1599" y="400"/>
                  </a:lnTo>
                  <a:lnTo>
                    <a:pt x="1076" y="554"/>
                  </a:lnTo>
                  <a:lnTo>
                    <a:pt x="523" y="769"/>
                  </a:lnTo>
                  <a:lnTo>
                    <a:pt x="1" y="984"/>
                  </a:lnTo>
                  <a:lnTo>
                    <a:pt x="1" y="1567"/>
                  </a:lnTo>
                  <a:lnTo>
                    <a:pt x="4487" y="1567"/>
                  </a:lnTo>
                  <a:lnTo>
                    <a:pt x="9434" y="2889"/>
                  </a:lnTo>
                  <a:lnTo>
                    <a:pt x="9833" y="2919"/>
                  </a:lnTo>
                  <a:lnTo>
                    <a:pt x="10202" y="3042"/>
                  </a:lnTo>
                  <a:lnTo>
                    <a:pt x="10571" y="3196"/>
                  </a:lnTo>
                  <a:lnTo>
                    <a:pt x="10878" y="3442"/>
                  </a:lnTo>
                  <a:lnTo>
                    <a:pt x="11369" y="3841"/>
                  </a:lnTo>
                  <a:lnTo>
                    <a:pt x="14688" y="3841"/>
                  </a:lnTo>
                  <a:lnTo>
                    <a:pt x="14596" y="1383"/>
                  </a:lnTo>
                  <a:lnTo>
                    <a:pt x="13674" y="1352"/>
                  </a:lnTo>
                  <a:lnTo>
                    <a:pt x="12814" y="1291"/>
                  </a:lnTo>
                  <a:lnTo>
                    <a:pt x="11984" y="1229"/>
                  </a:lnTo>
                  <a:lnTo>
                    <a:pt x="11185" y="1137"/>
                  </a:lnTo>
                  <a:lnTo>
                    <a:pt x="10448" y="1014"/>
                  </a:lnTo>
                  <a:lnTo>
                    <a:pt x="9741" y="891"/>
                  </a:lnTo>
                  <a:lnTo>
                    <a:pt x="9096" y="738"/>
                  </a:lnTo>
                  <a:lnTo>
                    <a:pt x="8512" y="584"/>
                  </a:lnTo>
                  <a:lnTo>
                    <a:pt x="8051" y="461"/>
                  </a:lnTo>
                  <a:lnTo>
                    <a:pt x="7590" y="338"/>
                  </a:lnTo>
                  <a:lnTo>
                    <a:pt x="7099" y="246"/>
                  </a:lnTo>
                  <a:lnTo>
                    <a:pt x="6576" y="154"/>
                  </a:lnTo>
                  <a:lnTo>
                    <a:pt x="6054" y="93"/>
                  </a:lnTo>
                  <a:lnTo>
                    <a:pt x="5532" y="31"/>
                  </a:lnTo>
                  <a:lnTo>
                    <a:pt x="4979"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3900315" y="4122046"/>
              <a:ext cx="38077" cy="30972"/>
            </a:xfrm>
            <a:custGeom>
              <a:avLst/>
              <a:gdLst/>
              <a:ahLst/>
              <a:cxnLst/>
              <a:rect l="l" t="t" r="r" b="b"/>
              <a:pathLst>
                <a:path w="493" h="401" extrusionOk="0">
                  <a:moveTo>
                    <a:pt x="1" y="1"/>
                  </a:moveTo>
                  <a:lnTo>
                    <a:pt x="492" y="400"/>
                  </a:lnTo>
                  <a:lnTo>
                    <a:pt x="1"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3060213" y="3179901"/>
              <a:ext cx="1127322" cy="783265"/>
            </a:xfrm>
            <a:custGeom>
              <a:avLst/>
              <a:gdLst/>
              <a:ahLst/>
              <a:cxnLst/>
              <a:rect l="l" t="t" r="r" b="b"/>
              <a:pathLst>
                <a:path w="14596" h="10141" extrusionOk="0">
                  <a:moveTo>
                    <a:pt x="13428" y="861"/>
                  </a:moveTo>
                  <a:lnTo>
                    <a:pt x="13490" y="892"/>
                  </a:lnTo>
                  <a:lnTo>
                    <a:pt x="13551" y="922"/>
                  </a:lnTo>
                  <a:lnTo>
                    <a:pt x="13612" y="953"/>
                  </a:lnTo>
                  <a:lnTo>
                    <a:pt x="13674" y="1015"/>
                  </a:lnTo>
                  <a:lnTo>
                    <a:pt x="13674" y="1045"/>
                  </a:lnTo>
                  <a:lnTo>
                    <a:pt x="13735" y="1107"/>
                  </a:lnTo>
                  <a:lnTo>
                    <a:pt x="13766" y="1199"/>
                  </a:lnTo>
                  <a:lnTo>
                    <a:pt x="13766" y="1291"/>
                  </a:lnTo>
                  <a:lnTo>
                    <a:pt x="13397" y="5685"/>
                  </a:lnTo>
                  <a:lnTo>
                    <a:pt x="13367" y="5777"/>
                  </a:lnTo>
                  <a:lnTo>
                    <a:pt x="13336" y="5869"/>
                  </a:lnTo>
                  <a:lnTo>
                    <a:pt x="13274" y="5931"/>
                  </a:lnTo>
                  <a:lnTo>
                    <a:pt x="13152" y="6023"/>
                  </a:lnTo>
                  <a:lnTo>
                    <a:pt x="12998" y="6054"/>
                  </a:lnTo>
                  <a:lnTo>
                    <a:pt x="6668" y="6054"/>
                  </a:lnTo>
                  <a:lnTo>
                    <a:pt x="6546" y="6023"/>
                  </a:lnTo>
                  <a:lnTo>
                    <a:pt x="6392" y="6023"/>
                  </a:lnTo>
                  <a:lnTo>
                    <a:pt x="6361" y="5992"/>
                  </a:lnTo>
                  <a:lnTo>
                    <a:pt x="6300" y="5961"/>
                  </a:lnTo>
                  <a:lnTo>
                    <a:pt x="6238" y="5931"/>
                  </a:lnTo>
                  <a:lnTo>
                    <a:pt x="6177" y="5900"/>
                  </a:lnTo>
                  <a:lnTo>
                    <a:pt x="6085" y="5869"/>
                  </a:lnTo>
                  <a:lnTo>
                    <a:pt x="6054" y="5838"/>
                  </a:lnTo>
                  <a:lnTo>
                    <a:pt x="5992" y="5777"/>
                  </a:lnTo>
                  <a:lnTo>
                    <a:pt x="5900" y="5685"/>
                  </a:lnTo>
                  <a:lnTo>
                    <a:pt x="5839" y="5623"/>
                  </a:lnTo>
                  <a:lnTo>
                    <a:pt x="5808" y="5593"/>
                  </a:lnTo>
                  <a:lnTo>
                    <a:pt x="5747" y="5470"/>
                  </a:lnTo>
                  <a:lnTo>
                    <a:pt x="5685" y="5316"/>
                  </a:lnTo>
                  <a:lnTo>
                    <a:pt x="5654" y="5132"/>
                  </a:lnTo>
                  <a:lnTo>
                    <a:pt x="5654" y="4978"/>
                  </a:lnTo>
                  <a:lnTo>
                    <a:pt x="5654" y="4794"/>
                  </a:lnTo>
                  <a:lnTo>
                    <a:pt x="5992" y="3073"/>
                  </a:lnTo>
                  <a:lnTo>
                    <a:pt x="6054" y="2827"/>
                  </a:lnTo>
                  <a:lnTo>
                    <a:pt x="6208" y="2612"/>
                  </a:lnTo>
                  <a:lnTo>
                    <a:pt x="6361" y="2459"/>
                  </a:lnTo>
                  <a:lnTo>
                    <a:pt x="6576" y="2305"/>
                  </a:lnTo>
                  <a:lnTo>
                    <a:pt x="6761" y="2244"/>
                  </a:lnTo>
                  <a:lnTo>
                    <a:pt x="6822" y="2213"/>
                  </a:lnTo>
                  <a:lnTo>
                    <a:pt x="6945" y="2151"/>
                  </a:lnTo>
                  <a:lnTo>
                    <a:pt x="7037" y="2121"/>
                  </a:lnTo>
                  <a:lnTo>
                    <a:pt x="7191" y="2028"/>
                  </a:lnTo>
                  <a:lnTo>
                    <a:pt x="7375" y="1967"/>
                  </a:lnTo>
                  <a:lnTo>
                    <a:pt x="7467" y="1936"/>
                  </a:lnTo>
                  <a:lnTo>
                    <a:pt x="7652" y="1875"/>
                  </a:lnTo>
                  <a:lnTo>
                    <a:pt x="7682" y="1875"/>
                  </a:lnTo>
                  <a:lnTo>
                    <a:pt x="8297" y="1660"/>
                  </a:lnTo>
                  <a:lnTo>
                    <a:pt x="9004" y="1445"/>
                  </a:lnTo>
                  <a:lnTo>
                    <a:pt x="9802" y="1260"/>
                  </a:lnTo>
                  <a:lnTo>
                    <a:pt x="10694" y="1107"/>
                  </a:lnTo>
                  <a:lnTo>
                    <a:pt x="11247" y="1015"/>
                  </a:lnTo>
                  <a:lnTo>
                    <a:pt x="11277" y="1015"/>
                  </a:lnTo>
                  <a:lnTo>
                    <a:pt x="11861" y="953"/>
                  </a:lnTo>
                  <a:lnTo>
                    <a:pt x="11892" y="953"/>
                  </a:lnTo>
                  <a:lnTo>
                    <a:pt x="12506" y="892"/>
                  </a:lnTo>
                  <a:lnTo>
                    <a:pt x="12537" y="892"/>
                  </a:lnTo>
                  <a:lnTo>
                    <a:pt x="13336" y="861"/>
                  </a:lnTo>
                  <a:close/>
                  <a:moveTo>
                    <a:pt x="7805" y="6852"/>
                  </a:moveTo>
                  <a:lnTo>
                    <a:pt x="7928" y="6883"/>
                  </a:lnTo>
                  <a:lnTo>
                    <a:pt x="8020" y="6945"/>
                  </a:lnTo>
                  <a:lnTo>
                    <a:pt x="8113" y="7037"/>
                  </a:lnTo>
                  <a:lnTo>
                    <a:pt x="8113" y="7160"/>
                  </a:lnTo>
                  <a:lnTo>
                    <a:pt x="8113" y="7252"/>
                  </a:lnTo>
                  <a:lnTo>
                    <a:pt x="8082" y="7313"/>
                  </a:lnTo>
                  <a:lnTo>
                    <a:pt x="8020" y="7406"/>
                  </a:lnTo>
                  <a:lnTo>
                    <a:pt x="7928" y="7436"/>
                  </a:lnTo>
                  <a:lnTo>
                    <a:pt x="7805" y="7467"/>
                  </a:lnTo>
                  <a:lnTo>
                    <a:pt x="5992" y="7467"/>
                  </a:lnTo>
                  <a:lnTo>
                    <a:pt x="5900" y="7436"/>
                  </a:lnTo>
                  <a:lnTo>
                    <a:pt x="5839" y="7406"/>
                  </a:lnTo>
                  <a:lnTo>
                    <a:pt x="5716" y="7313"/>
                  </a:lnTo>
                  <a:lnTo>
                    <a:pt x="5716" y="7221"/>
                  </a:lnTo>
                  <a:lnTo>
                    <a:pt x="5685" y="7160"/>
                  </a:lnTo>
                  <a:lnTo>
                    <a:pt x="5716" y="7037"/>
                  </a:lnTo>
                  <a:lnTo>
                    <a:pt x="5777" y="6945"/>
                  </a:lnTo>
                  <a:lnTo>
                    <a:pt x="5870" y="6883"/>
                  </a:lnTo>
                  <a:lnTo>
                    <a:pt x="5992" y="6852"/>
                  </a:lnTo>
                  <a:close/>
                  <a:moveTo>
                    <a:pt x="13367" y="1"/>
                  </a:moveTo>
                  <a:lnTo>
                    <a:pt x="12168" y="93"/>
                  </a:lnTo>
                  <a:lnTo>
                    <a:pt x="11031" y="185"/>
                  </a:lnTo>
                  <a:lnTo>
                    <a:pt x="9987" y="369"/>
                  </a:lnTo>
                  <a:lnTo>
                    <a:pt x="8973" y="584"/>
                  </a:lnTo>
                  <a:lnTo>
                    <a:pt x="8020" y="830"/>
                  </a:lnTo>
                  <a:lnTo>
                    <a:pt x="7160" y="1137"/>
                  </a:lnTo>
                  <a:lnTo>
                    <a:pt x="6361" y="1445"/>
                  </a:lnTo>
                  <a:lnTo>
                    <a:pt x="5685" y="1813"/>
                  </a:lnTo>
                  <a:lnTo>
                    <a:pt x="4395" y="5654"/>
                  </a:lnTo>
                  <a:lnTo>
                    <a:pt x="4333" y="5777"/>
                  </a:lnTo>
                  <a:lnTo>
                    <a:pt x="4272" y="5869"/>
                  </a:lnTo>
                  <a:lnTo>
                    <a:pt x="4180" y="5992"/>
                  </a:lnTo>
                  <a:lnTo>
                    <a:pt x="4057" y="6054"/>
                  </a:lnTo>
                  <a:lnTo>
                    <a:pt x="3934" y="6115"/>
                  </a:lnTo>
                  <a:lnTo>
                    <a:pt x="3811" y="6146"/>
                  </a:lnTo>
                  <a:lnTo>
                    <a:pt x="3688" y="6176"/>
                  </a:lnTo>
                  <a:lnTo>
                    <a:pt x="523" y="6176"/>
                  </a:lnTo>
                  <a:lnTo>
                    <a:pt x="400" y="6453"/>
                  </a:lnTo>
                  <a:lnTo>
                    <a:pt x="339" y="6730"/>
                  </a:lnTo>
                  <a:lnTo>
                    <a:pt x="277" y="7006"/>
                  </a:lnTo>
                  <a:lnTo>
                    <a:pt x="277" y="7283"/>
                  </a:lnTo>
                  <a:lnTo>
                    <a:pt x="2152" y="7283"/>
                  </a:lnTo>
                  <a:lnTo>
                    <a:pt x="2182" y="7313"/>
                  </a:lnTo>
                  <a:lnTo>
                    <a:pt x="2275" y="7467"/>
                  </a:lnTo>
                  <a:lnTo>
                    <a:pt x="2367" y="7651"/>
                  </a:lnTo>
                  <a:lnTo>
                    <a:pt x="2398" y="7866"/>
                  </a:lnTo>
                  <a:lnTo>
                    <a:pt x="2428" y="8020"/>
                  </a:lnTo>
                  <a:lnTo>
                    <a:pt x="2428" y="8081"/>
                  </a:lnTo>
                  <a:lnTo>
                    <a:pt x="2398" y="8174"/>
                  </a:lnTo>
                  <a:lnTo>
                    <a:pt x="2367" y="8235"/>
                  </a:lnTo>
                  <a:lnTo>
                    <a:pt x="2305" y="8266"/>
                  </a:lnTo>
                  <a:lnTo>
                    <a:pt x="2244" y="8297"/>
                  </a:lnTo>
                  <a:lnTo>
                    <a:pt x="1752" y="8573"/>
                  </a:lnTo>
                  <a:lnTo>
                    <a:pt x="1476" y="8757"/>
                  </a:lnTo>
                  <a:lnTo>
                    <a:pt x="1322" y="8819"/>
                  </a:lnTo>
                  <a:lnTo>
                    <a:pt x="1046" y="8973"/>
                  </a:lnTo>
                  <a:lnTo>
                    <a:pt x="708" y="9126"/>
                  </a:lnTo>
                  <a:lnTo>
                    <a:pt x="615" y="9157"/>
                  </a:lnTo>
                  <a:lnTo>
                    <a:pt x="462" y="9157"/>
                  </a:lnTo>
                  <a:lnTo>
                    <a:pt x="339" y="9095"/>
                  </a:lnTo>
                  <a:lnTo>
                    <a:pt x="155" y="8942"/>
                  </a:lnTo>
                  <a:lnTo>
                    <a:pt x="32" y="8819"/>
                  </a:lnTo>
                  <a:lnTo>
                    <a:pt x="1" y="9741"/>
                  </a:lnTo>
                  <a:lnTo>
                    <a:pt x="523" y="9526"/>
                  </a:lnTo>
                  <a:lnTo>
                    <a:pt x="1076" y="9311"/>
                  </a:lnTo>
                  <a:lnTo>
                    <a:pt x="1599" y="9157"/>
                  </a:lnTo>
                  <a:lnTo>
                    <a:pt x="2152" y="9003"/>
                  </a:lnTo>
                  <a:lnTo>
                    <a:pt x="2736" y="8911"/>
                  </a:lnTo>
                  <a:lnTo>
                    <a:pt x="3289" y="8819"/>
                  </a:lnTo>
                  <a:lnTo>
                    <a:pt x="3842" y="8788"/>
                  </a:lnTo>
                  <a:lnTo>
                    <a:pt x="4425" y="8757"/>
                  </a:lnTo>
                  <a:lnTo>
                    <a:pt x="4979" y="8757"/>
                  </a:lnTo>
                  <a:lnTo>
                    <a:pt x="5532" y="8788"/>
                  </a:lnTo>
                  <a:lnTo>
                    <a:pt x="6054" y="8850"/>
                  </a:lnTo>
                  <a:lnTo>
                    <a:pt x="6576" y="8911"/>
                  </a:lnTo>
                  <a:lnTo>
                    <a:pt x="7099" y="9003"/>
                  </a:lnTo>
                  <a:lnTo>
                    <a:pt x="7590" y="9095"/>
                  </a:lnTo>
                  <a:lnTo>
                    <a:pt x="8051" y="9218"/>
                  </a:lnTo>
                  <a:lnTo>
                    <a:pt x="8512" y="9341"/>
                  </a:lnTo>
                  <a:lnTo>
                    <a:pt x="9096" y="9495"/>
                  </a:lnTo>
                  <a:lnTo>
                    <a:pt x="9741" y="9648"/>
                  </a:lnTo>
                  <a:lnTo>
                    <a:pt x="10448" y="9771"/>
                  </a:lnTo>
                  <a:lnTo>
                    <a:pt x="11185" y="9894"/>
                  </a:lnTo>
                  <a:lnTo>
                    <a:pt x="11984" y="9986"/>
                  </a:lnTo>
                  <a:lnTo>
                    <a:pt x="12814" y="10048"/>
                  </a:lnTo>
                  <a:lnTo>
                    <a:pt x="13674" y="10109"/>
                  </a:lnTo>
                  <a:lnTo>
                    <a:pt x="14596" y="10140"/>
                  </a:lnTo>
                  <a:lnTo>
                    <a:pt x="14258" y="1322"/>
                  </a:lnTo>
                  <a:lnTo>
                    <a:pt x="14196"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3523015" y="3246325"/>
              <a:ext cx="557791" cy="401172"/>
            </a:xfrm>
            <a:custGeom>
              <a:avLst/>
              <a:gdLst/>
              <a:ahLst/>
              <a:cxnLst/>
              <a:rect l="l" t="t" r="r" b="b"/>
              <a:pathLst>
                <a:path w="7222" h="5194" extrusionOk="0">
                  <a:moveTo>
                    <a:pt x="7221" y="1"/>
                  </a:moveTo>
                  <a:lnTo>
                    <a:pt x="6545" y="32"/>
                  </a:lnTo>
                  <a:lnTo>
                    <a:pt x="6514" y="32"/>
                  </a:lnTo>
                  <a:lnTo>
                    <a:pt x="5900" y="93"/>
                  </a:lnTo>
                  <a:lnTo>
                    <a:pt x="5869" y="93"/>
                  </a:lnTo>
                  <a:lnTo>
                    <a:pt x="5285" y="155"/>
                  </a:lnTo>
                  <a:lnTo>
                    <a:pt x="5255" y="155"/>
                  </a:lnTo>
                  <a:lnTo>
                    <a:pt x="4702" y="247"/>
                  </a:lnTo>
                  <a:lnTo>
                    <a:pt x="0" y="4917"/>
                  </a:lnTo>
                  <a:lnTo>
                    <a:pt x="62" y="4978"/>
                  </a:lnTo>
                  <a:lnTo>
                    <a:pt x="93" y="5009"/>
                  </a:lnTo>
                  <a:lnTo>
                    <a:pt x="185" y="5040"/>
                  </a:lnTo>
                  <a:lnTo>
                    <a:pt x="246" y="5071"/>
                  </a:lnTo>
                  <a:lnTo>
                    <a:pt x="308" y="5101"/>
                  </a:lnTo>
                  <a:lnTo>
                    <a:pt x="369" y="5132"/>
                  </a:lnTo>
                  <a:lnTo>
                    <a:pt x="400" y="5163"/>
                  </a:lnTo>
                  <a:lnTo>
                    <a:pt x="554" y="5163"/>
                  </a:lnTo>
                  <a:lnTo>
                    <a:pt x="676" y="5194"/>
                  </a:lnTo>
                  <a:lnTo>
                    <a:pt x="2028" y="5194"/>
                  </a:lnTo>
                  <a:lnTo>
                    <a:pt x="722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3527726" y="3630814"/>
              <a:ext cx="2472" cy="2472"/>
            </a:xfrm>
            <a:custGeom>
              <a:avLst/>
              <a:gdLst/>
              <a:ahLst/>
              <a:cxnLst/>
              <a:rect l="l" t="t" r="r" b="b"/>
              <a:pathLst>
                <a:path w="32" h="32" extrusionOk="0">
                  <a:moveTo>
                    <a:pt x="1" y="0"/>
                  </a:moveTo>
                  <a:lnTo>
                    <a:pt x="1" y="0"/>
                  </a:lnTo>
                  <a:lnTo>
                    <a:pt x="32" y="31"/>
                  </a:lnTo>
                  <a:lnTo>
                    <a:pt x="32" y="31"/>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3976316" y="3253508"/>
              <a:ext cx="2394" cy="77"/>
            </a:xfrm>
            <a:custGeom>
              <a:avLst/>
              <a:gdLst/>
              <a:ahLst/>
              <a:cxnLst/>
              <a:rect l="l" t="t" r="r" b="b"/>
              <a:pathLst>
                <a:path w="31" h="1" extrusionOk="0">
                  <a:moveTo>
                    <a:pt x="0" y="0"/>
                  </a:moveTo>
                  <a:lnTo>
                    <a:pt x="0" y="0"/>
                  </a:lnTo>
                  <a:lnTo>
                    <a:pt x="31" y="0"/>
                  </a:lnTo>
                  <a:lnTo>
                    <a:pt x="31" y="0"/>
                  </a:lnTo>
                  <a:lnTo>
                    <a:pt x="0" y="0"/>
                  </a:lnTo>
                  <a:lnTo>
                    <a:pt x="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4026134" y="3248720"/>
              <a:ext cx="2472" cy="77"/>
            </a:xfrm>
            <a:custGeom>
              <a:avLst/>
              <a:gdLst/>
              <a:ahLst/>
              <a:cxnLst/>
              <a:rect l="l" t="t" r="r" b="b"/>
              <a:pathLst>
                <a:path w="32" h="1" extrusionOk="0">
                  <a:moveTo>
                    <a:pt x="0" y="1"/>
                  </a:moveTo>
                  <a:lnTo>
                    <a:pt x="31"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4026134" y="3248720"/>
              <a:ext cx="2472" cy="77"/>
            </a:xfrm>
            <a:custGeom>
              <a:avLst/>
              <a:gdLst/>
              <a:ahLst/>
              <a:cxnLst/>
              <a:rect l="l" t="t" r="r" b="b"/>
              <a:pathLst>
                <a:path w="32" h="1" fill="none" extrusionOk="0">
                  <a:moveTo>
                    <a:pt x="0" y="1"/>
                  </a:moveTo>
                  <a:lnTo>
                    <a:pt x="31"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3565726" y="3645026"/>
              <a:ext cx="9577" cy="2472"/>
            </a:xfrm>
            <a:custGeom>
              <a:avLst/>
              <a:gdLst/>
              <a:ahLst/>
              <a:cxnLst/>
              <a:rect l="l" t="t" r="r" b="b"/>
              <a:pathLst>
                <a:path w="124" h="32" extrusionOk="0">
                  <a:moveTo>
                    <a:pt x="1" y="1"/>
                  </a:moveTo>
                  <a:lnTo>
                    <a:pt x="1" y="1"/>
                  </a:lnTo>
                  <a:lnTo>
                    <a:pt x="123" y="32"/>
                  </a:lnTo>
                  <a:lnTo>
                    <a:pt x="123" y="3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3546726" y="3640315"/>
              <a:ext cx="4866" cy="2472"/>
            </a:xfrm>
            <a:custGeom>
              <a:avLst/>
              <a:gdLst/>
              <a:ahLst/>
              <a:cxnLst/>
              <a:rect l="l" t="t" r="r" b="b"/>
              <a:pathLst>
                <a:path w="63" h="32" extrusionOk="0">
                  <a:moveTo>
                    <a:pt x="1" y="0"/>
                  </a:moveTo>
                  <a:lnTo>
                    <a:pt x="1" y="0"/>
                  </a:lnTo>
                  <a:lnTo>
                    <a:pt x="62" y="31"/>
                  </a:lnTo>
                  <a:lnTo>
                    <a:pt x="62" y="31"/>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3537226" y="3635526"/>
              <a:ext cx="4866" cy="2472"/>
            </a:xfrm>
            <a:custGeom>
              <a:avLst/>
              <a:gdLst/>
              <a:ahLst/>
              <a:cxnLst/>
              <a:rect l="l" t="t" r="r" b="b"/>
              <a:pathLst>
                <a:path w="63" h="32" extrusionOk="0">
                  <a:moveTo>
                    <a:pt x="1" y="1"/>
                  </a:moveTo>
                  <a:lnTo>
                    <a:pt x="1" y="1"/>
                  </a:lnTo>
                  <a:lnTo>
                    <a:pt x="62" y="32"/>
                  </a:lnTo>
                  <a:lnTo>
                    <a:pt x="62" y="3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3553832" y="3645026"/>
              <a:ext cx="9577" cy="77"/>
            </a:xfrm>
            <a:custGeom>
              <a:avLst/>
              <a:gdLst/>
              <a:ahLst/>
              <a:cxnLst/>
              <a:rect l="l" t="t" r="r" b="b"/>
              <a:pathLst>
                <a:path w="124" h="1" extrusionOk="0">
                  <a:moveTo>
                    <a:pt x="1" y="1"/>
                  </a:moveTo>
                  <a:lnTo>
                    <a:pt x="1" y="1"/>
                  </a:lnTo>
                  <a:lnTo>
                    <a:pt x="124" y="1"/>
                  </a:lnTo>
                  <a:lnTo>
                    <a:pt x="124" y="1"/>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3928816" y="3258220"/>
              <a:ext cx="2472" cy="77"/>
            </a:xfrm>
            <a:custGeom>
              <a:avLst/>
              <a:gdLst/>
              <a:ahLst/>
              <a:cxnLst/>
              <a:rect l="l" t="t" r="r" b="b"/>
              <a:pathLst>
                <a:path w="32" h="1" extrusionOk="0">
                  <a:moveTo>
                    <a:pt x="1" y="1"/>
                  </a:moveTo>
                  <a:lnTo>
                    <a:pt x="3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3928816" y="3258220"/>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3496909" y="3265326"/>
              <a:ext cx="389264" cy="360854"/>
            </a:xfrm>
            <a:custGeom>
              <a:avLst/>
              <a:gdLst/>
              <a:ahLst/>
              <a:cxnLst/>
              <a:rect l="l" t="t" r="r" b="b"/>
              <a:pathLst>
                <a:path w="5040" h="4672" extrusionOk="0">
                  <a:moveTo>
                    <a:pt x="5040" y="1"/>
                  </a:moveTo>
                  <a:lnTo>
                    <a:pt x="4148" y="154"/>
                  </a:lnTo>
                  <a:lnTo>
                    <a:pt x="3350" y="339"/>
                  </a:lnTo>
                  <a:lnTo>
                    <a:pt x="2643" y="554"/>
                  </a:lnTo>
                  <a:lnTo>
                    <a:pt x="2028" y="769"/>
                  </a:lnTo>
                  <a:lnTo>
                    <a:pt x="1998" y="769"/>
                  </a:lnTo>
                  <a:lnTo>
                    <a:pt x="1813" y="830"/>
                  </a:lnTo>
                  <a:lnTo>
                    <a:pt x="1721" y="861"/>
                  </a:lnTo>
                  <a:lnTo>
                    <a:pt x="1537" y="922"/>
                  </a:lnTo>
                  <a:lnTo>
                    <a:pt x="1383" y="1015"/>
                  </a:lnTo>
                  <a:lnTo>
                    <a:pt x="1291" y="1045"/>
                  </a:lnTo>
                  <a:lnTo>
                    <a:pt x="1168" y="1107"/>
                  </a:lnTo>
                  <a:lnTo>
                    <a:pt x="1107" y="1138"/>
                  </a:lnTo>
                  <a:lnTo>
                    <a:pt x="922" y="1199"/>
                  </a:lnTo>
                  <a:lnTo>
                    <a:pt x="707" y="1353"/>
                  </a:lnTo>
                  <a:lnTo>
                    <a:pt x="554" y="1506"/>
                  </a:lnTo>
                  <a:lnTo>
                    <a:pt x="400" y="1721"/>
                  </a:lnTo>
                  <a:lnTo>
                    <a:pt x="338" y="1967"/>
                  </a:lnTo>
                  <a:lnTo>
                    <a:pt x="0" y="3688"/>
                  </a:lnTo>
                  <a:lnTo>
                    <a:pt x="0" y="3872"/>
                  </a:lnTo>
                  <a:lnTo>
                    <a:pt x="0" y="4026"/>
                  </a:lnTo>
                  <a:lnTo>
                    <a:pt x="31" y="4210"/>
                  </a:lnTo>
                  <a:lnTo>
                    <a:pt x="93" y="4364"/>
                  </a:lnTo>
                  <a:lnTo>
                    <a:pt x="154" y="4487"/>
                  </a:lnTo>
                  <a:lnTo>
                    <a:pt x="185" y="4517"/>
                  </a:lnTo>
                  <a:lnTo>
                    <a:pt x="246" y="4579"/>
                  </a:lnTo>
                  <a:lnTo>
                    <a:pt x="338" y="4671"/>
                  </a:lnTo>
                  <a:lnTo>
                    <a:pt x="504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3496909" y="3564390"/>
              <a:ext cx="2472" cy="26184"/>
            </a:xfrm>
            <a:custGeom>
              <a:avLst/>
              <a:gdLst/>
              <a:ahLst/>
              <a:cxnLst/>
              <a:rect l="l" t="t" r="r" b="b"/>
              <a:pathLst>
                <a:path w="32" h="339" extrusionOk="0">
                  <a:moveTo>
                    <a:pt x="0" y="0"/>
                  </a:moveTo>
                  <a:lnTo>
                    <a:pt x="0" y="0"/>
                  </a:lnTo>
                  <a:lnTo>
                    <a:pt x="0" y="154"/>
                  </a:lnTo>
                  <a:lnTo>
                    <a:pt x="31" y="338"/>
                  </a:lnTo>
                  <a:lnTo>
                    <a:pt x="31" y="338"/>
                  </a:lnTo>
                  <a:lnTo>
                    <a:pt x="0" y="154"/>
                  </a:lnTo>
                  <a:lnTo>
                    <a:pt x="0" y="0"/>
                  </a:lnTo>
                  <a:lnTo>
                    <a:pt x="0"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3504014" y="3602314"/>
              <a:ext cx="4866" cy="9577"/>
            </a:xfrm>
            <a:custGeom>
              <a:avLst/>
              <a:gdLst/>
              <a:ahLst/>
              <a:cxnLst/>
              <a:rect l="l" t="t" r="r" b="b"/>
              <a:pathLst>
                <a:path w="63" h="124" extrusionOk="0">
                  <a:moveTo>
                    <a:pt x="1" y="1"/>
                  </a:moveTo>
                  <a:lnTo>
                    <a:pt x="1" y="1"/>
                  </a:lnTo>
                  <a:lnTo>
                    <a:pt x="62" y="124"/>
                  </a:lnTo>
                  <a:lnTo>
                    <a:pt x="62" y="12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3603727" y="3336539"/>
              <a:ext cx="11894" cy="7183"/>
            </a:xfrm>
            <a:custGeom>
              <a:avLst/>
              <a:gdLst/>
              <a:ahLst/>
              <a:cxnLst/>
              <a:rect l="l" t="t" r="r" b="b"/>
              <a:pathLst>
                <a:path w="154" h="93" extrusionOk="0">
                  <a:moveTo>
                    <a:pt x="0" y="93"/>
                  </a:moveTo>
                  <a:lnTo>
                    <a:pt x="0" y="93"/>
                  </a:lnTo>
                  <a:lnTo>
                    <a:pt x="154" y="0"/>
                  </a:lnTo>
                  <a:lnTo>
                    <a:pt x="154" y="0"/>
                  </a:lnTo>
                  <a:lnTo>
                    <a:pt x="0" y="93"/>
                  </a:lnTo>
                  <a:lnTo>
                    <a:pt x="0" y="93"/>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3587121" y="3346039"/>
              <a:ext cx="9500" cy="4789"/>
            </a:xfrm>
            <a:custGeom>
              <a:avLst/>
              <a:gdLst/>
              <a:ahLst/>
              <a:cxnLst/>
              <a:rect l="l" t="t" r="r" b="b"/>
              <a:pathLst>
                <a:path w="123" h="62" extrusionOk="0">
                  <a:moveTo>
                    <a:pt x="0" y="62"/>
                  </a:moveTo>
                  <a:lnTo>
                    <a:pt x="0" y="62"/>
                  </a:lnTo>
                  <a:lnTo>
                    <a:pt x="123" y="0"/>
                  </a:lnTo>
                  <a:lnTo>
                    <a:pt x="123" y="0"/>
                  </a:lnTo>
                  <a:lnTo>
                    <a:pt x="0" y="62"/>
                  </a:lnTo>
                  <a:lnTo>
                    <a:pt x="0" y="62"/>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3568121" y="3353145"/>
              <a:ext cx="14288" cy="4866"/>
            </a:xfrm>
            <a:custGeom>
              <a:avLst/>
              <a:gdLst/>
              <a:ahLst/>
              <a:cxnLst/>
              <a:rect l="l" t="t" r="r" b="b"/>
              <a:pathLst>
                <a:path w="185" h="63" extrusionOk="0">
                  <a:moveTo>
                    <a:pt x="0" y="62"/>
                  </a:moveTo>
                  <a:lnTo>
                    <a:pt x="0" y="62"/>
                  </a:lnTo>
                  <a:lnTo>
                    <a:pt x="185" y="1"/>
                  </a:lnTo>
                  <a:lnTo>
                    <a:pt x="185" y="1"/>
                  </a:lnTo>
                  <a:lnTo>
                    <a:pt x="0" y="62"/>
                  </a:lnTo>
                  <a:lnTo>
                    <a:pt x="0" y="62"/>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3629833" y="3329433"/>
              <a:ext cx="7183" cy="2472"/>
            </a:xfrm>
            <a:custGeom>
              <a:avLst/>
              <a:gdLst/>
              <a:ahLst/>
              <a:cxnLst/>
              <a:rect l="l" t="t" r="r" b="b"/>
              <a:pathLst>
                <a:path w="93" h="32" extrusionOk="0">
                  <a:moveTo>
                    <a:pt x="0" y="31"/>
                  </a:moveTo>
                  <a:lnTo>
                    <a:pt x="0" y="31"/>
                  </a:lnTo>
                  <a:lnTo>
                    <a:pt x="92" y="0"/>
                  </a:lnTo>
                  <a:lnTo>
                    <a:pt x="92" y="0"/>
                  </a:lnTo>
                  <a:lnTo>
                    <a:pt x="0" y="31"/>
                  </a:lnTo>
                  <a:lnTo>
                    <a:pt x="0" y="3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3511120" y="3614208"/>
              <a:ext cx="4866" cy="4789"/>
            </a:xfrm>
            <a:custGeom>
              <a:avLst/>
              <a:gdLst/>
              <a:ahLst/>
              <a:cxnLst/>
              <a:rect l="l" t="t" r="r" b="b"/>
              <a:pathLst>
                <a:path w="63" h="62" extrusionOk="0">
                  <a:moveTo>
                    <a:pt x="1" y="0"/>
                  </a:moveTo>
                  <a:lnTo>
                    <a:pt x="1" y="0"/>
                  </a:lnTo>
                  <a:lnTo>
                    <a:pt x="62" y="62"/>
                  </a:lnTo>
                  <a:lnTo>
                    <a:pt x="62" y="62"/>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3651150" y="3324644"/>
              <a:ext cx="2472" cy="77"/>
            </a:xfrm>
            <a:custGeom>
              <a:avLst/>
              <a:gdLst/>
              <a:ahLst/>
              <a:cxnLst/>
              <a:rect l="l" t="t" r="r" b="b"/>
              <a:pathLst>
                <a:path w="32" h="1" extrusionOk="0">
                  <a:moveTo>
                    <a:pt x="1" y="1"/>
                  </a:moveTo>
                  <a:lnTo>
                    <a:pt x="3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3651150" y="3324644"/>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3719968" y="3253508"/>
              <a:ext cx="403553" cy="393988"/>
            </a:xfrm>
            <a:custGeom>
              <a:avLst/>
              <a:gdLst/>
              <a:ahLst/>
              <a:cxnLst/>
              <a:rect l="l" t="t" r="r" b="b"/>
              <a:pathLst>
                <a:path w="5225" h="5101" extrusionOk="0">
                  <a:moveTo>
                    <a:pt x="5070" y="0"/>
                  </a:moveTo>
                  <a:lnTo>
                    <a:pt x="1" y="5101"/>
                  </a:lnTo>
                  <a:lnTo>
                    <a:pt x="4456" y="5101"/>
                  </a:lnTo>
                  <a:lnTo>
                    <a:pt x="4610" y="5070"/>
                  </a:lnTo>
                  <a:lnTo>
                    <a:pt x="4732" y="4978"/>
                  </a:lnTo>
                  <a:lnTo>
                    <a:pt x="4794" y="4916"/>
                  </a:lnTo>
                  <a:lnTo>
                    <a:pt x="4825" y="4824"/>
                  </a:lnTo>
                  <a:lnTo>
                    <a:pt x="4855" y="4732"/>
                  </a:lnTo>
                  <a:lnTo>
                    <a:pt x="5224" y="338"/>
                  </a:lnTo>
                  <a:lnTo>
                    <a:pt x="5224" y="246"/>
                  </a:lnTo>
                  <a:lnTo>
                    <a:pt x="5193" y="154"/>
                  </a:lnTo>
                  <a:lnTo>
                    <a:pt x="5132" y="92"/>
                  </a:lnTo>
                  <a:lnTo>
                    <a:pt x="5132" y="62"/>
                  </a:lnTo>
                  <a:lnTo>
                    <a:pt x="5070"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4090163" y="3279615"/>
              <a:ext cx="33366" cy="353671"/>
            </a:xfrm>
            <a:custGeom>
              <a:avLst/>
              <a:gdLst/>
              <a:ahLst/>
              <a:cxnLst/>
              <a:rect l="l" t="t" r="r" b="b"/>
              <a:pathLst>
                <a:path w="432" h="4579" extrusionOk="0">
                  <a:moveTo>
                    <a:pt x="1" y="4578"/>
                  </a:moveTo>
                  <a:lnTo>
                    <a:pt x="1" y="4578"/>
                  </a:lnTo>
                  <a:lnTo>
                    <a:pt x="32" y="4486"/>
                  </a:lnTo>
                  <a:lnTo>
                    <a:pt x="62" y="4394"/>
                  </a:lnTo>
                  <a:lnTo>
                    <a:pt x="431" y="0"/>
                  </a:lnTo>
                  <a:lnTo>
                    <a:pt x="62" y="4394"/>
                  </a:lnTo>
                  <a:lnTo>
                    <a:pt x="62" y="4394"/>
                  </a:lnTo>
                  <a:lnTo>
                    <a:pt x="32" y="4486"/>
                  </a:lnTo>
                  <a:lnTo>
                    <a:pt x="1" y="4578"/>
                  </a:lnTo>
                  <a:lnTo>
                    <a:pt x="1" y="4578"/>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4121058" y="3265326"/>
              <a:ext cx="77" cy="77"/>
            </a:xfrm>
            <a:custGeom>
              <a:avLst/>
              <a:gdLst/>
              <a:ahLst/>
              <a:cxnLst/>
              <a:rect l="l" t="t" r="r" b="b"/>
              <a:pathLst>
                <a:path w="1" h="1" extrusionOk="0">
                  <a:moveTo>
                    <a:pt x="0" y="1"/>
                  </a:move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4121058" y="3265326"/>
              <a:ext cx="77" cy="77"/>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4116269" y="3258220"/>
              <a:ext cx="77" cy="2472"/>
            </a:xfrm>
            <a:custGeom>
              <a:avLst/>
              <a:gdLst/>
              <a:ahLst/>
              <a:cxnLst/>
              <a:rect l="l" t="t" r="r" b="b"/>
              <a:pathLst>
                <a:path w="1" h="32" extrusionOk="0">
                  <a:moveTo>
                    <a:pt x="1" y="31"/>
                  </a:moveTo>
                  <a:lnTo>
                    <a:pt x="1" y="1"/>
                  </a:lnTo>
                  <a:lnTo>
                    <a:pt x="1" y="3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4116269" y="3258220"/>
              <a:ext cx="77" cy="2472"/>
            </a:xfrm>
            <a:custGeom>
              <a:avLst/>
              <a:gdLst/>
              <a:ahLst/>
              <a:cxnLst/>
              <a:rect l="l" t="t" r="r" b="b"/>
              <a:pathLst>
                <a:path w="1" h="32" fill="none" extrusionOk="0">
                  <a:moveTo>
                    <a:pt x="1" y="31"/>
                  </a:moveTo>
                  <a:lnTo>
                    <a:pt x="1" y="1"/>
                  </a:lnTo>
                  <a:lnTo>
                    <a:pt x="1" y="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4123452" y="3272432"/>
              <a:ext cx="77" cy="77"/>
            </a:xfrm>
            <a:custGeom>
              <a:avLst/>
              <a:gdLst/>
              <a:ahLst/>
              <a:cxnLst/>
              <a:rect l="l" t="t" r="r" b="b"/>
              <a:pathLst>
                <a:path w="1" h="1" extrusionOk="0">
                  <a:moveTo>
                    <a:pt x="0" y="1"/>
                  </a:move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4123452" y="3272432"/>
              <a:ext cx="77" cy="77"/>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3679650" y="3246325"/>
              <a:ext cx="431975" cy="401172"/>
            </a:xfrm>
            <a:custGeom>
              <a:avLst/>
              <a:gdLst/>
              <a:ahLst/>
              <a:cxnLst/>
              <a:rect l="l" t="t" r="r" b="b"/>
              <a:pathLst>
                <a:path w="5593" h="5194" extrusionOk="0">
                  <a:moveTo>
                    <a:pt x="5193" y="1"/>
                  </a:moveTo>
                  <a:lnTo>
                    <a:pt x="0" y="5194"/>
                  </a:lnTo>
                  <a:lnTo>
                    <a:pt x="523" y="5194"/>
                  </a:lnTo>
                  <a:lnTo>
                    <a:pt x="5592" y="93"/>
                  </a:lnTo>
                  <a:lnTo>
                    <a:pt x="5531" y="62"/>
                  </a:lnTo>
                  <a:lnTo>
                    <a:pt x="5470" y="32"/>
                  </a:lnTo>
                  <a:lnTo>
                    <a:pt x="5408"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4102057" y="3248720"/>
              <a:ext cx="77" cy="77"/>
            </a:xfrm>
            <a:custGeom>
              <a:avLst/>
              <a:gdLst/>
              <a:ahLst/>
              <a:cxnLst/>
              <a:rect l="l" t="t" r="r" b="b"/>
              <a:pathLst>
                <a:path w="1" h="1" extrusionOk="0">
                  <a:moveTo>
                    <a:pt x="1" y="1"/>
                  </a:moveTo>
                  <a:lnTo>
                    <a:pt x="1" y="1"/>
                  </a:lnTo>
                  <a:lnTo>
                    <a:pt x="1"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4102057" y="3248720"/>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4106846" y="3251114"/>
              <a:ext cx="77" cy="77"/>
            </a:xfrm>
            <a:custGeom>
              <a:avLst/>
              <a:gdLst/>
              <a:ahLst/>
              <a:cxnLst/>
              <a:rect l="l" t="t" r="r" b="b"/>
              <a:pathLst>
                <a:path w="1" h="1" extrusionOk="0">
                  <a:moveTo>
                    <a:pt x="0" y="0"/>
                  </a:moveTo>
                  <a:lnTo>
                    <a:pt x="0" y="0"/>
                  </a:lnTo>
                  <a:lnTo>
                    <a:pt x="0" y="0"/>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4106846" y="3251114"/>
              <a:ext cx="77" cy="77"/>
            </a:xfrm>
            <a:custGeom>
              <a:avLst/>
              <a:gdLst/>
              <a:ahLst/>
              <a:cxnLst/>
              <a:rect l="l" t="t" r="r" b="b"/>
              <a:pathLst>
                <a:path w="1" h="1" fill="none" extrusionOk="0">
                  <a:moveTo>
                    <a:pt x="0" y="0"/>
                  </a:move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4090163" y="3246325"/>
              <a:ext cx="7260" cy="77"/>
            </a:xfrm>
            <a:custGeom>
              <a:avLst/>
              <a:gdLst/>
              <a:ahLst/>
              <a:cxnLst/>
              <a:rect l="l" t="t" r="r" b="b"/>
              <a:pathLst>
                <a:path w="94" h="1" extrusionOk="0">
                  <a:moveTo>
                    <a:pt x="1" y="1"/>
                  </a:moveTo>
                  <a:lnTo>
                    <a:pt x="1" y="1"/>
                  </a:lnTo>
                  <a:lnTo>
                    <a:pt x="1" y="1"/>
                  </a:lnTo>
                  <a:lnTo>
                    <a:pt x="93" y="1"/>
                  </a:lnTo>
                  <a:lnTo>
                    <a:pt x="93" y="1"/>
                  </a:lnTo>
                  <a:lnTo>
                    <a:pt x="1" y="1"/>
                  </a:lnTo>
                  <a:lnTo>
                    <a:pt x="1"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6"/>
            <p:cNvSpPr/>
            <p:nvPr/>
          </p:nvSpPr>
          <p:spPr>
            <a:xfrm>
              <a:off x="3494514" y="3144294"/>
              <a:ext cx="598108" cy="175715"/>
            </a:xfrm>
            <a:custGeom>
              <a:avLst/>
              <a:gdLst/>
              <a:ahLst/>
              <a:cxnLst/>
              <a:rect l="l" t="t" r="r" b="b"/>
              <a:pathLst>
                <a:path w="7744" h="2275" extrusionOk="0">
                  <a:moveTo>
                    <a:pt x="7713" y="1"/>
                  </a:moveTo>
                  <a:lnTo>
                    <a:pt x="4610" y="124"/>
                  </a:lnTo>
                  <a:lnTo>
                    <a:pt x="2428" y="247"/>
                  </a:lnTo>
                  <a:lnTo>
                    <a:pt x="277" y="400"/>
                  </a:lnTo>
                  <a:lnTo>
                    <a:pt x="93" y="431"/>
                  </a:lnTo>
                  <a:lnTo>
                    <a:pt x="31" y="462"/>
                  </a:lnTo>
                  <a:lnTo>
                    <a:pt x="1" y="492"/>
                  </a:lnTo>
                  <a:lnTo>
                    <a:pt x="1" y="615"/>
                  </a:lnTo>
                  <a:lnTo>
                    <a:pt x="31" y="738"/>
                  </a:lnTo>
                  <a:lnTo>
                    <a:pt x="185" y="1076"/>
                  </a:lnTo>
                  <a:lnTo>
                    <a:pt x="216" y="1260"/>
                  </a:lnTo>
                  <a:lnTo>
                    <a:pt x="216" y="1445"/>
                  </a:lnTo>
                  <a:lnTo>
                    <a:pt x="154" y="1537"/>
                  </a:lnTo>
                  <a:lnTo>
                    <a:pt x="31" y="1691"/>
                  </a:lnTo>
                  <a:lnTo>
                    <a:pt x="62" y="1814"/>
                  </a:lnTo>
                  <a:lnTo>
                    <a:pt x="93" y="1967"/>
                  </a:lnTo>
                  <a:lnTo>
                    <a:pt x="93" y="1998"/>
                  </a:lnTo>
                  <a:lnTo>
                    <a:pt x="93" y="2121"/>
                  </a:lnTo>
                  <a:lnTo>
                    <a:pt x="62" y="2274"/>
                  </a:lnTo>
                  <a:lnTo>
                    <a:pt x="738" y="1906"/>
                  </a:lnTo>
                  <a:lnTo>
                    <a:pt x="1537" y="1598"/>
                  </a:lnTo>
                  <a:lnTo>
                    <a:pt x="2397" y="1291"/>
                  </a:lnTo>
                  <a:lnTo>
                    <a:pt x="3350" y="1045"/>
                  </a:lnTo>
                  <a:lnTo>
                    <a:pt x="4364" y="830"/>
                  </a:lnTo>
                  <a:lnTo>
                    <a:pt x="5408" y="646"/>
                  </a:lnTo>
                  <a:lnTo>
                    <a:pt x="6545" y="554"/>
                  </a:lnTo>
                  <a:lnTo>
                    <a:pt x="7744" y="462"/>
                  </a:lnTo>
                  <a:lnTo>
                    <a:pt x="7713"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6"/>
            <p:cNvSpPr/>
            <p:nvPr/>
          </p:nvSpPr>
          <p:spPr>
            <a:xfrm>
              <a:off x="3499303" y="3709133"/>
              <a:ext cx="187527" cy="45184"/>
            </a:xfrm>
            <a:custGeom>
              <a:avLst/>
              <a:gdLst/>
              <a:ahLst/>
              <a:cxnLst/>
              <a:rect l="l" t="t" r="r" b="b"/>
              <a:pathLst>
                <a:path w="2428" h="585" extrusionOk="0">
                  <a:moveTo>
                    <a:pt x="307" y="0"/>
                  </a:moveTo>
                  <a:lnTo>
                    <a:pt x="185" y="31"/>
                  </a:lnTo>
                  <a:lnTo>
                    <a:pt x="92" y="93"/>
                  </a:lnTo>
                  <a:lnTo>
                    <a:pt x="31" y="185"/>
                  </a:lnTo>
                  <a:lnTo>
                    <a:pt x="0" y="308"/>
                  </a:lnTo>
                  <a:lnTo>
                    <a:pt x="31" y="369"/>
                  </a:lnTo>
                  <a:lnTo>
                    <a:pt x="31" y="461"/>
                  </a:lnTo>
                  <a:lnTo>
                    <a:pt x="154" y="554"/>
                  </a:lnTo>
                  <a:lnTo>
                    <a:pt x="185" y="461"/>
                  </a:lnTo>
                  <a:lnTo>
                    <a:pt x="246" y="369"/>
                  </a:lnTo>
                  <a:lnTo>
                    <a:pt x="338" y="308"/>
                  </a:lnTo>
                  <a:lnTo>
                    <a:pt x="461" y="277"/>
                  </a:lnTo>
                  <a:lnTo>
                    <a:pt x="1936" y="277"/>
                  </a:lnTo>
                  <a:lnTo>
                    <a:pt x="2059" y="308"/>
                  </a:lnTo>
                  <a:lnTo>
                    <a:pt x="2151" y="369"/>
                  </a:lnTo>
                  <a:lnTo>
                    <a:pt x="2212" y="461"/>
                  </a:lnTo>
                  <a:lnTo>
                    <a:pt x="2243" y="584"/>
                  </a:lnTo>
                  <a:lnTo>
                    <a:pt x="2335" y="554"/>
                  </a:lnTo>
                  <a:lnTo>
                    <a:pt x="2397" y="461"/>
                  </a:lnTo>
                  <a:lnTo>
                    <a:pt x="2428" y="400"/>
                  </a:lnTo>
                  <a:lnTo>
                    <a:pt x="2428" y="308"/>
                  </a:lnTo>
                  <a:lnTo>
                    <a:pt x="2428" y="185"/>
                  </a:lnTo>
                  <a:lnTo>
                    <a:pt x="2335" y="93"/>
                  </a:lnTo>
                  <a:lnTo>
                    <a:pt x="2243" y="31"/>
                  </a:lnTo>
                  <a:lnTo>
                    <a:pt x="2120"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6"/>
            <p:cNvSpPr/>
            <p:nvPr/>
          </p:nvSpPr>
          <p:spPr>
            <a:xfrm>
              <a:off x="3511120" y="3730451"/>
              <a:ext cx="161498" cy="26184"/>
            </a:xfrm>
            <a:custGeom>
              <a:avLst/>
              <a:gdLst/>
              <a:ahLst/>
              <a:cxnLst/>
              <a:rect l="l" t="t" r="r" b="b"/>
              <a:pathLst>
                <a:path w="2091" h="339" extrusionOk="0">
                  <a:moveTo>
                    <a:pt x="308" y="1"/>
                  </a:moveTo>
                  <a:lnTo>
                    <a:pt x="185" y="32"/>
                  </a:lnTo>
                  <a:lnTo>
                    <a:pt x="93" y="93"/>
                  </a:lnTo>
                  <a:lnTo>
                    <a:pt x="32" y="185"/>
                  </a:lnTo>
                  <a:lnTo>
                    <a:pt x="1" y="278"/>
                  </a:lnTo>
                  <a:lnTo>
                    <a:pt x="62" y="308"/>
                  </a:lnTo>
                  <a:lnTo>
                    <a:pt x="154" y="339"/>
                  </a:lnTo>
                  <a:lnTo>
                    <a:pt x="1967" y="339"/>
                  </a:lnTo>
                  <a:lnTo>
                    <a:pt x="2090" y="308"/>
                  </a:lnTo>
                  <a:lnTo>
                    <a:pt x="2059" y="185"/>
                  </a:lnTo>
                  <a:lnTo>
                    <a:pt x="1998" y="93"/>
                  </a:lnTo>
                  <a:lnTo>
                    <a:pt x="1906" y="32"/>
                  </a:lnTo>
                  <a:lnTo>
                    <a:pt x="1783" y="1"/>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6"/>
            <p:cNvSpPr/>
            <p:nvPr/>
          </p:nvSpPr>
          <p:spPr>
            <a:xfrm>
              <a:off x="3100608" y="3633209"/>
              <a:ext cx="113999" cy="23789"/>
            </a:xfrm>
            <a:custGeom>
              <a:avLst/>
              <a:gdLst/>
              <a:ahLst/>
              <a:cxnLst/>
              <a:rect l="l" t="t" r="r" b="b"/>
              <a:pathLst>
                <a:path w="1476" h="308" extrusionOk="0">
                  <a:moveTo>
                    <a:pt x="154" y="0"/>
                  </a:moveTo>
                  <a:lnTo>
                    <a:pt x="0" y="307"/>
                  </a:lnTo>
                  <a:lnTo>
                    <a:pt x="1168" y="307"/>
                  </a:lnTo>
                  <a:lnTo>
                    <a:pt x="1475"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6"/>
            <p:cNvSpPr/>
            <p:nvPr/>
          </p:nvSpPr>
          <p:spPr>
            <a:xfrm>
              <a:off x="3190743" y="3362645"/>
              <a:ext cx="294343" cy="294352"/>
            </a:xfrm>
            <a:custGeom>
              <a:avLst/>
              <a:gdLst/>
              <a:ahLst/>
              <a:cxnLst/>
              <a:rect l="l" t="t" r="r" b="b"/>
              <a:pathLst>
                <a:path w="3811" h="3811" extrusionOk="0">
                  <a:moveTo>
                    <a:pt x="3811" y="0"/>
                  </a:moveTo>
                  <a:lnTo>
                    <a:pt x="370" y="3411"/>
                  </a:lnTo>
                  <a:lnTo>
                    <a:pt x="339" y="3472"/>
                  </a:lnTo>
                  <a:lnTo>
                    <a:pt x="308" y="3503"/>
                  </a:lnTo>
                  <a:lnTo>
                    <a:pt x="1" y="3810"/>
                  </a:lnTo>
                  <a:lnTo>
                    <a:pt x="1998" y="3810"/>
                  </a:lnTo>
                  <a:lnTo>
                    <a:pt x="2121" y="3780"/>
                  </a:lnTo>
                  <a:lnTo>
                    <a:pt x="2244" y="3749"/>
                  </a:lnTo>
                  <a:lnTo>
                    <a:pt x="2367" y="3688"/>
                  </a:lnTo>
                  <a:lnTo>
                    <a:pt x="2490" y="3626"/>
                  </a:lnTo>
                  <a:lnTo>
                    <a:pt x="2582" y="3503"/>
                  </a:lnTo>
                  <a:lnTo>
                    <a:pt x="2643" y="3411"/>
                  </a:lnTo>
                  <a:lnTo>
                    <a:pt x="2705" y="3288"/>
                  </a:lnTo>
                  <a:lnTo>
                    <a:pt x="3811" y="0"/>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6"/>
            <p:cNvSpPr/>
            <p:nvPr/>
          </p:nvSpPr>
          <p:spPr>
            <a:xfrm>
              <a:off x="3121925" y="3274826"/>
              <a:ext cx="379764" cy="351353"/>
            </a:xfrm>
            <a:custGeom>
              <a:avLst/>
              <a:gdLst/>
              <a:ahLst/>
              <a:cxnLst/>
              <a:rect l="l" t="t" r="r" b="b"/>
              <a:pathLst>
                <a:path w="4917" h="4549" extrusionOk="0">
                  <a:moveTo>
                    <a:pt x="4855" y="1"/>
                  </a:moveTo>
                  <a:lnTo>
                    <a:pt x="4456" y="308"/>
                  </a:lnTo>
                  <a:lnTo>
                    <a:pt x="3934" y="677"/>
                  </a:lnTo>
                  <a:lnTo>
                    <a:pt x="3288" y="1168"/>
                  </a:lnTo>
                  <a:lnTo>
                    <a:pt x="2582" y="1721"/>
                  </a:lnTo>
                  <a:lnTo>
                    <a:pt x="1844" y="2336"/>
                  </a:lnTo>
                  <a:lnTo>
                    <a:pt x="1138" y="2981"/>
                  </a:lnTo>
                  <a:lnTo>
                    <a:pt x="800" y="3319"/>
                  </a:lnTo>
                  <a:lnTo>
                    <a:pt x="492" y="3688"/>
                  </a:lnTo>
                  <a:lnTo>
                    <a:pt x="216" y="4056"/>
                  </a:lnTo>
                  <a:lnTo>
                    <a:pt x="1" y="4425"/>
                  </a:lnTo>
                  <a:lnTo>
                    <a:pt x="1168" y="4425"/>
                  </a:lnTo>
                  <a:lnTo>
                    <a:pt x="1230" y="4456"/>
                  </a:lnTo>
                  <a:lnTo>
                    <a:pt x="1261" y="4517"/>
                  </a:lnTo>
                  <a:lnTo>
                    <a:pt x="1261" y="4548"/>
                  </a:lnTo>
                  <a:lnTo>
                    <a:pt x="4702" y="1137"/>
                  </a:lnTo>
                  <a:lnTo>
                    <a:pt x="4886" y="584"/>
                  </a:lnTo>
                  <a:lnTo>
                    <a:pt x="4917" y="431"/>
                  </a:lnTo>
                  <a:lnTo>
                    <a:pt x="4917" y="308"/>
                  </a:lnTo>
                  <a:lnTo>
                    <a:pt x="4917" y="277"/>
                  </a:lnTo>
                  <a:lnTo>
                    <a:pt x="4886" y="124"/>
                  </a:lnTo>
                  <a:lnTo>
                    <a:pt x="4855"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6"/>
            <p:cNvSpPr/>
            <p:nvPr/>
          </p:nvSpPr>
          <p:spPr>
            <a:xfrm>
              <a:off x="3501620" y="3296221"/>
              <a:ext cx="77" cy="2394"/>
            </a:xfrm>
            <a:custGeom>
              <a:avLst/>
              <a:gdLst/>
              <a:ahLst/>
              <a:cxnLst/>
              <a:rect l="l" t="t" r="r" b="b"/>
              <a:pathLst>
                <a:path w="1" h="31" extrusionOk="0">
                  <a:moveTo>
                    <a:pt x="1" y="0"/>
                  </a:moveTo>
                  <a:lnTo>
                    <a:pt x="1" y="31"/>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6"/>
            <p:cNvSpPr/>
            <p:nvPr/>
          </p:nvSpPr>
          <p:spPr>
            <a:xfrm>
              <a:off x="3501620" y="3296221"/>
              <a:ext cx="77" cy="2394"/>
            </a:xfrm>
            <a:custGeom>
              <a:avLst/>
              <a:gdLst/>
              <a:ahLst/>
              <a:cxnLst/>
              <a:rect l="l" t="t" r="r" b="b"/>
              <a:pathLst>
                <a:path w="1" h="31" fill="none" extrusionOk="0">
                  <a:moveTo>
                    <a:pt x="1" y="0"/>
                  </a:moveTo>
                  <a:lnTo>
                    <a:pt x="1" y="3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6"/>
            <p:cNvSpPr/>
            <p:nvPr/>
          </p:nvSpPr>
          <p:spPr>
            <a:xfrm>
              <a:off x="3046002" y="3742346"/>
              <a:ext cx="137710" cy="99791"/>
            </a:xfrm>
            <a:custGeom>
              <a:avLst/>
              <a:gdLst/>
              <a:ahLst/>
              <a:cxnLst/>
              <a:rect l="l" t="t" r="r" b="b"/>
              <a:pathLst>
                <a:path w="1783" h="1292" extrusionOk="0">
                  <a:moveTo>
                    <a:pt x="369" y="1"/>
                  </a:moveTo>
                  <a:lnTo>
                    <a:pt x="308" y="62"/>
                  </a:lnTo>
                  <a:lnTo>
                    <a:pt x="216" y="154"/>
                  </a:lnTo>
                  <a:lnTo>
                    <a:pt x="154" y="277"/>
                  </a:lnTo>
                  <a:lnTo>
                    <a:pt x="62" y="554"/>
                  </a:lnTo>
                  <a:lnTo>
                    <a:pt x="1" y="892"/>
                  </a:lnTo>
                  <a:lnTo>
                    <a:pt x="1" y="1076"/>
                  </a:lnTo>
                  <a:lnTo>
                    <a:pt x="93" y="1291"/>
                  </a:lnTo>
                  <a:lnTo>
                    <a:pt x="400" y="1230"/>
                  </a:lnTo>
                  <a:lnTo>
                    <a:pt x="677" y="1107"/>
                  </a:lnTo>
                  <a:lnTo>
                    <a:pt x="984" y="984"/>
                  </a:lnTo>
                  <a:lnTo>
                    <a:pt x="1260" y="830"/>
                  </a:lnTo>
                  <a:lnTo>
                    <a:pt x="1475" y="646"/>
                  </a:lnTo>
                  <a:lnTo>
                    <a:pt x="1629" y="431"/>
                  </a:lnTo>
                  <a:lnTo>
                    <a:pt x="1691" y="339"/>
                  </a:lnTo>
                  <a:lnTo>
                    <a:pt x="1752" y="216"/>
                  </a:lnTo>
                  <a:lnTo>
                    <a:pt x="1783" y="124"/>
                  </a:lnTo>
                  <a:lnTo>
                    <a:pt x="1783" y="1"/>
                  </a:lnTo>
                  <a:close/>
                </a:path>
              </a:pathLst>
            </a:custGeom>
            <a:solidFill>
              <a:srgbClr val="E43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6"/>
            <p:cNvSpPr/>
            <p:nvPr/>
          </p:nvSpPr>
          <p:spPr>
            <a:xfrm>
              <a:off x="3081608" y="3742346"/>
              <a:ext cx="102105" cy="77"/>
            </a:xfrm>
            <a:custGeom>
              <a:avLst/>
              <a:gdLst/>
              <a:ahLst/>
              <a:cxnLst/>
              <a:rect l="l" t="t" r="r" b="b"/>
              <a:pathLst>
                <a:path w="1322" h="1" extrusionOk="0">
                  <a:moveTo>
                    <a:pt x="1322" y="1"/>
                  </a:moveTo>
                  <a:lnTo>
                    <a:pt x="1322" y="1"/>
                  </a:lnTo>
                  <a:lnTo>
                    <a:pt x="1322" y="1"/>
                  </a:lnTo>
                  <a:lnTo>
                    <a:pt x="0" y="1"/>
                  </a:lnTo>
                  <a:lnTo>
                    <a:pt x="0" y="1"/>
                  </a:lnTo>
                  <a:lnTo>
                    <a:pt x="1322" y="1"/>
                  </a:lnTo>
                  <a:lnTo>
                    <a:pt x="1322" y="1"/>
                  </a:lnTo>
                  <a:close/>
                </a:path>
              </a:pathLst>
            </a:custGeom>
            <a:solidFill>
              <a:srgbClr val="E43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6"/>
            <p:cNvSpPr/>
            <p:nvPr/>
          </p:nvSpPr>
          <p:spPr>
            <a:xfrm>
              <a:off x="3053107" y="3742346"/>
              <a:ext cx="194709" cy="144820"/>
            </a:xfrm>
            <a:custGeom>
              <a:avLst/>
              <a:gdLst/>
              <a:ahLst/>
              <a:cxnLst/>
              <a:rect l="l" t="t" r="r" b="b"/>
              <a:pathLst>
                <a:path w="2521" h="1875" extrusionOk="0">
                  <a:moveTo>
                    <a:pt x="1691" y="1"/>
                  </a:moveTo>
                  <a:lnTo>
                    <a:pt x="1691" y="124"/>
                  </a:lnTo>
                  <a:lnTo>
                    <a:pt x="1660" y="216"/>
                  </a:lnTo>
                  <a:lnTo>
                    <a:pt x="1599" y="339"/>
                  </a:lnTo>
                  <a:lnTo>
                    <a:pt x="1537" y="431"/>
                  </a:lnTo>
                  <a:lnTo>
                    <a:pt x="1383" y="646"/>
                  </a:lnTo>
                  <a:lnTo>
                    <a:pt x="1168" y="830"/>
                  </a:lnTo>
                  <a:lnTo>
                    <a:pt x="892" y="984"/>
                  </a:lnTo>
                  <a:lnTo>
                    <a:pt x="585" y="1107"/>
                  </a:lnTo>
                  <a:lnTo>
                    <a:pt x="308" y="1230"/>
                  </a:lnTo>
                  <a:lnTo>
                    <a:pt x="1" y="1291"/>
                  </a:lnTo>
                  <a:lnTo>
                    <a:pt x="124" y="1537"/>
                  </a:lnTo>
                  <a:lnTo>
                    <a:pt x="247" y="1660"/>
                  </a:lnTo>
                  <a:lnTo>
                    <a:pt x="431" y="1813"/>
                  </a:lnTo>
                  <a:lnTo>
                    <a:pt x="554" y="1875"/>
                  </a:lnTo>
                  <a:lnTo>
                    <a:pt x="707" y="1875"/>
                  </a:lnTo>
                  <a:lnTo>
                    <a:pt x="800" y="1844"/>
                  </a:lnTo>
                  <a:lnTo>
                    <a:pt x="1138" y="1691"/>
                  </a:lnTo>
                  <a:lnTo>
                    <a:pt x="1414" y="1537"/>
                  </a:lnTo>
                  <a:lnTo>
                    <a:pt x="1568" y="1475"/>
                  </a:lnTo>
                  <a:lnTo>
                    <a:pt x="1844" y="1291"/>
                  </a:lnTo>
                  <a:lnTo>
                    <a:pt x="2336" y="1015"/>
                  </a:lnTo>
                  <a:lnTo>
                    <a:pt x="2397" y="984"/>
                  </a:lnTo>
                  <a:lnTo>
                    <a:pt x="2459" y="953"/>
                  </a:lnTo>
                  <a:lnTo>
                    <a:pt x="2490" y="892"/>
                  </a:lnTo>
                  <a:lnTo>
                    <a:pt x="2520" y="799"/>
                  </a:lnTo>
                  <a:lnTo>
                    <a:pt x="2520" y="738"/>
                  </a:lnTo>
                  <a:lnTo>
                    <a:pt x="2490" y="584"/>
                  </a:lnTo>
                  <a:lnTo>
                    <a:pt x="2459" y="369"/>
                  </a:lnTo>
                  <a:lnTo>
                    <a:pt x="2367" y="185"/>
                  </a:lnTo>
                  <a:lnTo>
                    <a:pt x="2274" y="31"/>
                  </a:lnTo>
                  <a:lnTo>
                    <a:pt x="2244" y="1"/>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6"/>
            <p:cNvSpPr/>
            <p:nvPr/>
          </p:nvSpPr>
          <p:spPr>
            <a:xfrm>
              <a:off x="3183637" y="3742346"/>
              <a:ext cx="61788" cy="45184"/>
            </a:xfrm>
            <a:custGeom>
              <a:avLst/>
              <a:gdLst/>
              <a:ahLst/>
              <a:cxnLst/>
              <a:rect l="l" t="t" r="r" b="b"/>
              <a:pathLst>
                <a:path w="800" h="585" extrusionOk="0">
                  <a:moveTo>
                    <a:pt x="492" y="1"/>
                  </a:moveTo>
                  <a:lnTo>
                    <a:pt x="492" y="1"/>
                  </a:lnTo>
                  <a:lnTo>
                    <a:pt x="554" y="1"/>
                  </a:lnTo>
                  <a:lnTo>
                    <a:pt x="584" y="31"/>
                  </a:lnTo>
                  <a:lnTo>
                    <a:pt x="677" y="185"/>
                  </a:lnTo>
                  <a:lnTo>
                    <a:pt x="769" y="369"/>
                  </a:lnTo>
                  <a:lnTo>
                    <a:pt x="800" y="584"/>
                  </a:lnTo>
                  <a:lnTo>
                    <a:pt x="800" y="584"/>
                  </a:lnTo>
                  <a:lnTo>
                    <a:pt x="769" y="369"/>
                  </a:lnTo>
                  <a:lnTo>
                    <a:pt x="677" y="185"/>
                  </a:lnTo>
                  <a:lnTo>
                    <a:pt x="584" y="31"/>
                  </a:lnTo>
                  <a:lnTo>
                    <a:pt x="554" y="1"/>
                  </a:lnTo>
                  <a:lnTo>
                    <a:pt x="492" y="1"/>
                  </a:lnTo>
                  <a:lnTo>
                    <a:pt x="492" y="1"/>
                  </a:lnTo>
                  <a:lnTo>
                    <a:pt x="1" y="1"/>
                  </a:lnTo>
                  <a:lnTo>
                    <a:pt x="1" y="1"/>
                  </a:lnTo>
                  <a:lnTo>
                    <a:pt x="492" y="1"/>
                  </a:lnTo>
                  <a:lnTo>
                    <a:pt x="492" y="1"/>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6"/>
            <p:cNvSpPr/>
            <p:nvPr/>
          </p:nvSpPr>
          <p:spPr>
            <a:xfrm>
              <a:off x="3247743" y="3799347"/>
              <a:ext cx="77" cy="77"/>
            </a:xfrm>
            <a:custGeom>
              <a:avLst/>
              <a:gdLst/>
              <a:ahLst/>
              <a:cxnLst/>
              <a:rect l="l" t="t" r="r" b="b"/>
              <a:pathLst>
                <a:path w="1" h="1" extrusionOk="0">
                  <a:moveTo>
                    <a:pt x="0" y="0"/>
                  </a:moveTo>
                  <a:lnTo>
                    <a:pt x="0" y="0"/>
                  </a:lnTo>
                  <a:lnTo>
                    <a:pt x="0" y="0"/>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6"/>
            <p:cNvSpPr/>
            <p:nvPr/>
          </p:nvSpPr>
          <p:spPr>
            <a:xfrm>
              <a:off x="3247743" y="3799347"/>
              <a:ext cx="77" cy="77"/>
            </a:xfrm>
            <a:custGeom>
              <a:avLst/>
              <a:gdLst/>
              <a:ahLst/>
              <a:cxnLst/>
              <a:rect l="l" t="t" r="r" b="b"/>
              <a:pathLst>
                <a:path w="1" h="1" fill="none" extrusionOk="0">
                  <a:moveTo>
                    <a:pt x="0" y="0"/>
                  </a:move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6"/>
            <p:cNvSpPr/>
            <p:nvPr/>
          </p:nvSpPr>
          <p:spPr>
            <a:xfrm>
              <a:off x="3086319" y="3882378"/>
              <a:ext cx="9577" cy="4789"/>
            </a:xfrm>
            <a:custGeom>
              <a:avLst/>
              <a:gdLst/>
              <a:ahLst/>
              <a:cxnLst/>
              <a:rect l="l" t="t" r="r" b="b"/>
              <a:pathLst>
                <a:path w="124" h="62" extrusionOk="0">
                  <a:moveTo>
                    <a:pt x="124" y="62"/>
                  </a:moveTo>
                  <a:lnTo>
                    <a:pt x="124" y="62"/>
                  </a:lnTo>
                  <a:lnTo>
                    <a:pt x="1" y="0"/>
                  </a:lnTo>
                  <a:lnTo>
                    <a:pt x="1" y="0"/>
                  </a:lnTo>
                  <a:lnTo>
                    <a:pt x="124" y="62"/>
                  </a:lnTo>
                  <a:lnTo>
                    <a:pt x="124" y="62"/>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6"/>
            <p:cNvSpPr/>
            <p:nvPr/>
          </p:nvSpPr>
          <p:spPr>
            <a:xfrm>
              <a:off x="3311773" y="3955908"/>
              <a:ext cx="498475" cy="500885"/>
            </a:xfrm>
            <a:custGeom>
              <a:avLst/>
              <a:gdLst/>
              <a:ahLst/>
              <a:cxnLst/>
              <a:rect l="l" t="t" r="r" b="b"/>
              <a:pathLst>
                <a:path w="6454" h="6485" extrusionOk="0">
                  <a:moveTo>
                    <a:pt x="3227" y="1"/>
                  </a:moveTo>
                  <a:lnTo>
                    <a:pt x="2889" y="32"/>
                  </a:lnTo>
                  <a:lnTo>
                    <a:pt x="2582" y="62"/>
                  </a:lnTo>
                  <a:lnTo>
                    <a:pt x="2275" y="155"/>
                  </a:lnTo>
                  <a:lnTo>
                    <a:pt x="1967" y="247"/>
                  </a:lnTo>
                  <a:lnTo>
                    <a:pt x="1691" y="400"/>
                  </a:lnTo>
                  <a:lnTo>
                    <a:pt x="1414" y="554"/>
                  </a:lnTo>
                  <a:lnTo>
                    <a:pt x="1168" y="738"/>
                  </a:lnTo>
                  <a:lnTo>
                    <a:pt x="953" y="953"/>
                  </a:lnTo>
                  <a:lnTo>
                    <a:pt x="738" y="1169"/>
                  </a:lnTo>
                  <a:lnTo>
                    <a:pt x="554" y="1414"/>
                  </a:lnTo>
                  <a:lnTo>
                    <a:pt x="370" y="1691"/>
                  </a:lnTo>
                  <a:lnTo>
                    <a:pt x="247" y="1967"/>
                  </a:lnTo>
                  <a:lnTo>
                    <a:pt x="124" y="2275"/>
                  </a:lnTo>
                  <a:lnTo>
                    <a:pt x="62" y="2582"/>
                  </a:lnTo>
                  <a:lnTo>
                    <a:pt x="1" y="2920"/>
                  </a:lnTo>
                  <a:lnTo>
                    <a:pt x="1" y="3227"/>
                  </a:lnTo>
                  <a:lnTo>
                    <a:pt x="1" y="3565"/>
                  </a:lnTo>
                  <a:lnTo>
                    <a:pt x="62" y="3903"/>
                  </a:lnTo>
                  <a:lnTo>
                    <a:pt x="124" y="4210"/>
                  </a:lnTo>
                  <a:lnTo>
                    <a:pt x="247" y="4487"/>
                  </a:lnTo>
                  <a:lnTo>
                    <a:pt x="370" y="4794"/>
                  </a:lnTo>
                  <a:lnTo>
                    <a:pt x="554" y="5040"/>
                  </a:lnTo>
                  <a:lnTo>
                    <a:pt x="738" y="5286"/>
                  </a:lnTo>
                  <a:lnTo>
                    <a:pt x="953" y="5532"/>
                  </a:lnTo>
                  <a:lnTo>
                    <a:pt x="1168" y="5747"/>
                  </a:lnTo>
                  <a:lnTo>
                    <a:pt x="1414" y="5931"/>
                  </a:lnTo>
                  <a:lnTo>
                    <a:pt x="1691" y="6085"/>
                  </a:lnTo>
                  <a:lnTo>
                    <a:pt x="1967" y="6208"/>
                  </a:lnTo>
                  <a:lnTo>
                    <a:pt x="2275" y="6330"/>
                  </a:lnTo>
                  <a:lnTo>
                    <a:pt x="2582" y="6423"/>
                  </a:lnTo>
                  <a:lnTo>
                    <a:pt x="2889" y="6453"/>
                  </a:lnTo>
                  <a:lnTo>
                    <a:pt x="3227" y="6484"/>
                  </a:lnTo>
                  <a:lnTo>
                    <a:pt x="3565" y="6453"/>
                  </a:lnTo>
                  <a:lnTo>
                    <a:pt x="3872" y="6423"/>
                  </a:lnTo>
                  <a:lnTo>
                    <a:pt x="4180" y="6330"/>
                  </a:lnTo>
                  <a:lnTo>
                    <a:pt x="4487" y="6208"/>
                  </a:lnTo>
                  <a:lnTo>
                    <a:pt x="4763" y="6085"/>
                  </a:lnTo>
                  <a:lnTo>
                    <a:pt x="5040" y="5931"/>
                  </a:lnTo>
                  <a:lnTo>
                    <a:pt x="5286" y="5747"/>
                  </a:lnTo>
                  <a:lnTo>
                    <a:pt x="5501" y="5532"/>
                  </a:lnTo>
                  <a:lnTo>
                    <a:pt x="5716" y="5286"/>
                  </a:lnTo>
                  <a:lnTo>
                    <a:pt x="5900" y="5040"/>
                  </a:lnTo>
                  <a:lnTo>
                    <a:pt x="6085" y="4794"/>
                  </a:lnTo>
                  <a:lnTo>
                    <a:pt x="6207" y="4487"/>
                  </a:lnTo>
                  <a:lnTo>
                    <a:pt x="6330" y="4210"/>
                  </a:lnTo>
                  <a:lnTo>
                    <a:pt x="6392" y="3903"/>
                  </a:lnTo>
                  <a:lnTo>
                    <a:pt x="6453" y="3565"/>
                  </a:lnTo>
                  <a:lnTo>
                    <a:pt x="6453" y="3227"/>
                  </a:lnTo>
                  <a:lnTo>
                    <a:pt x="6453" y="2920"/>
                  </a:lnTo>
                  <a:lnTo>
                    <a:pt x="6392" y="2582"/>
                  </a:lnTo>
                  <a:lnTo>
                    <a:pt x="6330" y="2275"/>
                  </a:lnTo>
                  <a:lnTo>
                    <a:pt x="6207" y="1967"/>
                  </a:lnTo>
                  <a:lnTo>
                    <a:pt x="6085" y="1691"/>
                  </a:lnTo>
                  <a:lnTo>
                    <a:pt x="5900" y="1414"/>
                  </a:lnTo>
                  <a:lnTo>
                    <a:pt x="5716" y="1169"/>
                  </a:lnTo>
                  <a:lnTo>
                    <a:pt x="5501" y="953"/>
                  </a:lnTo>
                  <a:lnTo>
                    <a:pt x="5286" y="738"/>
                  </a:lnTo>
                  <a:lnTo>
                    <a:pt x="5040" y="554"/>
                  </a:lnTo>
                  <a:lnTo>
                    <a:pt x="4763" y="400"/>
                  </a:lnTo>
                  <a:lnTo>
                    <a:pt x="4487" y="247"/>
                  </a:lnTo>
                  <a:lnTo>
                    <a:pt x="4180" y="155"/>
                  </a:lnTo>
                  <a:lnTo>
                    <a:pt x="3872" y="62"/>
                  </a:lnTo>
                  <a:lnTo>
                    <a:pt x="3565" y="32"/>
                  </a:lnTo>
                  <a:lnTo>
                    <a:pt x="3227"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6"/>
            <p:cNvSpPr/>
            <p:nvPr/>
          </p:nvSpPr>
          <p:spPr>
            <a:xfrm>
              <a:off x="3418591" y="4062728"/>
              <a:ext cx="284843" cy="287246"/>
            </a:xfrm>
            <a:custGeom>
              <a:avLst/>
              <a:gdLst/>
              <a:ahLst/>
              <a:cxnLst/>
              <a:rect l="l" t="t" r="r" b="b"/>
              <a:pathLst>
                <a:path w="3688" h="3719" extrusionOk="0">
                  <a:moveTo>
                    <a:pt x="1660" y="1"/>
                  </a:moveTo>
                  <a:lnTo>
                    <a:pt x="1475" y="31"/>
                  </a:lnTo>
                  <a:lnTo>
                    <a:pt x="1107" y="154"/>
                  </a:lnTo>
                  <a:lnTo>
                    <a:pt x="799" y="308"/>
                  </a:lnTo>
                  <a:lnTo>
                    <a:pt x="523" y="554"/>
                  </a:lnTo>
                  <a:lnTo>
                    <a:pt x="308" y="830"/>
                  </a:lnTo>
                  <a:lnTo>
                    <a:pt x="123" y="1137"/>
                  </a:lnTo>
                  <a:lnTo>
                    <a:pt x="31" y="1475"/>
                  </a:lnTo>
                  <a:lnTo>
                    <a:pt x="1" y="1660"/>
                  </a:lnTo>
                  <a:lnTo>
                    <a:pt x="1" y="1844"/>
                  </a:lnTo>
                  <a:lnTo>
                    <a:pt x="1" y="2059"/>
                  </a:lnTo>
                  <a:lnTo>
                    <a:pt x="31" y="2244"/>
                  </a:lnTo>
                  <a:lnTo>
                    <a:pt x="123" y="2582"/>
                  </a:lnTo>
                  <a:lnTo>
                    <a:pt x="308" y="2889"/>
                  </a:lnTo>
                  <a:lnTo>
                    <a:pt x="523" y="3165"/>
                  </a:lnTo>
                  <a:lnTo>
                    <a:pt x="799" y="3380"/>
                  </a:lnTo>
                  <a:lnTo>
                    <a:pt x="1107" y="3565"/>
                  </a:lnTo>
                  <a:lnTo>
                    <a:pt x="1475" y="3688"/>
                  </a:lnTo>
                  <a:lnTo>
                    <a:pt x="1660" y="3688"/>
                  </a:lnTo>
                  <a:lnTo>
                    <a:pt x="1844" y="3718"/>
                  </a:lnTo>
                  <a:lnTo>
                    <a:pt x="2028" y="3688"/>
                  </a:lnTo>
                  <a:lnTo>
                    <a:pt x="2213" y="3688"/>
                  </a:lnTo>
                  <a:lnTo>
                    <a:pt x="2551" y="3565"/>
                  </a:lnTo>
                  <a:lnTo>
                    <a:pt x="2889" y="3380"/>
                  </a:lnTo>
                  <a:lnTo>
                    <a:pt x="3165" y="3165"/>
                  </a:lnTo>
                  <a:lnTo>
                    <a:pt x="3380" y="2889"/>
                  </a:lnTo>
                  <a:lnTo>
                    <a:pt x="3565" y="2582"/>
                  </a:lnTo>
                  <a:lnTo>
                    <a:pt x="3657" y="2244"/>
                  </a:lnTo>
                  <a:lnTo>
                    <a:pt x="3688" y="2059"/>
                  </a:lnTo>
                  <a:lnTo>
                    <a:pt x="3688" y="1844"/>
                  </a:lnTo>
                  <a:lnTo>
                    <a:pt x="3688" y="1660"/>
                  </a:lnTo>
                  <a:lnTo>
                    <a:pt x="3657" y="1475"/>
                  </a:lnTo>
                  <a:lnTo>
                    <a:pt x="3565" y="1137"/>
                  </a:lnTo>
                  <a:lnTo>
                    <a:pt x="3380" y="830"/>
                  </a:lnTo>
                  <a:lnTo>
                    <a:pt x="3165" y="554"/>
                  </a:lnTo>
                  <a:lnTo>
                    <a:pt x="2889" y="308"/>
                  </a:lnTo>
                  <a:lnTo>
                    <a:pt x="2551" y="154"/>
                  </a:lnTo>
                  <a:lnTo>
                    <a:pt x="2213" y="31"/>
                  </a:lnTo>
                  <a:lnTo>
                    <a:pt x="2028"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6"/>
            <p:cNvSpPr/>
            <p:nvPr/>
          </p:nvSpPr>
          <p:spPr>
            <a:xfrm>
              <a:off x="3480303" y="4126835"/>
              <a:ext cx="161421" cy="159032"/>
            </a:xfrm>
            <a:custGeom>
              <a:avLst/>
              <a:gdLst/>
              <a:ahLst/>
              <a:cxnLst/>
              <a:rect l="l" t="t" r="r" b="b"/>
              <a:pathLst>
                <a:path w="2090" h="2059" extrusionOk="0">
                  <a:moveTo>
                    <a:pt x="830" y="0"/>
                  </a:moveTo>
                  <a:lnTo>
                    <a:pt x="646" y="62"/>
                  </a:lnTo>
                  <a:lnTo>
                    <a:pt x="461" y="154"/>
                  </a:lnTo>
                  <a:lnTo>
                    <a:pt x="308" y="307"/>
                  </a:lnTo>
                  <a:lnTo>
                    <a:pt x="185" y="430"/>
                  </a:lnTo>
                  <a:lnTo>
                    <a:pt x="93" y="615"/>
                  </a:lnTo>
                  <a:lnTo>
                    <a:pt x="31" y="830"/>
                  </a:lnTo>
                  <a:lnTo>
                    <a:pt x="0" y="1014"/>
                  </a:lnTo>
                  <a:lnTo>
                    <a:pt x="31" y="1229"/>
                  </a:lnTo>
                  <a:lnTo>
                    <a:pt x="93" y="1444"/>
                  </a:lnTo>
                  <a:lnTo>
                    <a:pt x="185" y="1598"/>
                  </a:lnTo>
                  <a:lnTo>
                    <a:pt x="308" y="1752"/>
                  </a:lnTo>
                  <a:lnTo>
                    <a:pt x="461" y="1874"/>
                  </a:lnTo>
                  <a:lnTo>
                    <a:pt x="646" y="1967"/>
                  </a:lnTo>
                  <a:lnTo>
                    <a:pt x="830" y="2028"/>
                  </a:lnTo>
                  <a:lnTo>
                    <a:pt x="1045" y="2059"/>
                  </a:lnTo>
                  <a:lnTo>
                    <a:pt x="1260" y="2028"/>
                  </a:lnTo>
                  <a:lnTo>
                    <a:pt x="1445" y="1967"/>
                  </a:lnTo>
                  <a:lnTo>
                    <a:pt x="1629" y="1874"/>
                  </a:lnTo>
                  <a:lnTo>
                    <a:pt x="1783" y="1752"/>
                  </a:lnTo>
                  <a:lnTo>
                    <a:pt x="1905" y="1598"/>
                  </a:lnTo>
                  <a:lnTo>
                    <a:pt x="1998" y="1444"/>
                  </a:lnTo>
                  <a:lnTo>
                    <a:pt x="2059" y="1229"/>
                  </a:lnTo>
                  <a:lnTo>
                    <a:pt x="2090" y="1014"/>
                  </a:lnTo>
                  <a:lnTo>
                    <a:pt x="2059" y="830"/>
                  </a:lnTo>
                  <a:lnTo>
                    <a:pt x="1998" y="615"/>
                  </a:lnTo>
                  <a:lnTo>
                    <a:pt x="1905" y="430"/>
                  </a:lnTo>
                  <a:lnTo>
                    <a:pt x="1783" y="307"/>
                  </a:lnTo>
                  <a:lnTo>
                    <a:pt x="1629" y="154"/>
                  </a:lnTo>
                  <a:lnTo>
                    <a:pt x="1445" y="62"/>
                  </a:lnTo>
                  <a:lnTo>
                    <a:pt x="126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6"/>
            <p:cNvSpPr/>
            <p:nvPr/>
          </p:nvSpPr>
          <p:spPr>
            <a:xfrm>
              <a:off x="5217431" y="3955908"/>
              <a:ext cx="500792" cy="500885"/>
            </a:xfrm>
            <a:custGeom>
              <a:avLst/>
              <a:gdLst/>
              <a:ahLst/>
              <a:cxnLst/>
              <a:rect l="l" t="t" r="r" b="b"/>
              <a:pathLst>
                <a:path w="6484" h="6485" extrusionOk="0">
                  <a:moveTo>
                    <a:pt x="3258" y="1"/>
                  </a:moveTo>
                  <a:lnTo>
                    <a:pt x="2920" y="32"/>
                  </a:lnTo>
                  <a:lnTo>
                    <a:pt x="2612" y="62"/>
                  </a:lnTo>
                  <a:lnTo>
                    <a:pt x="2274" y="155"/>
                  </a:lnTo>
                  <a:lnTo>
                    <a:pt x="1998" y="247"/>
                  </a:lnTo>
                  <a:lnTo>
                    <a:pt x="1721" y="400"/>
                  </a:lnTo>
                  <a:lnTo>
                    <a:pt x="1445" y="554"/>
                  </a:lnTo>
                  <a:lnTo>
                    <a:pt x="1199" y="738"/>
                  </a:lnTo>
                  <a:lnTo>
                    <a:pt x="953" y="953"/>
                  </a:lnTo>
                  <a:lnTo>
                    <a:pt x="769" y="1169"/>
                  </a:lnTo>
                  <a:lnTo>
                    <a:pt x="554" y="1414"/>
                  </a:lnTo>
                  <a:lnTo>
                    <a:pt x="400" y="1691"/>
                  </a:lnTo>
                  <a:lnTo>
                    <a:pt x="277" y="1967"/>
                  </a:lnTo>
                  <a:lnTo>
                    <a:pt x="154" y="2275"/>
                  </a:lnTo>
                  <a:lnTo>
                    <a:pt x="93" y="2582"/>
                  </a:lnTo>
                  <a:lnTo>
                    <a:pt x="31" y="2920"/>
                  </a:lnTo>
                  <a:lnTo>
                    <a:pt x="1" y="3227"/>
                  </a:lnTo>
                  <a:lnTo>
                    <a:pt x="31" y="3565"/>
                  </a:lnTo>
                  <a:lnTo>
                    <a:pt x="93" y="3903"/>
                  </a:lnTo>
                  <a:lnTo>
                    <a:pt x="154" y="4210"/>
                  </a:lnTo>
                  <a:lnTo>
                    <a:pt x="277" y="4487"/>
                  </a:lnTo>
                  <a:lnTo>
                    <a:pt x="400" y="4794"/>
                  </a:lnTo>
                  <a:lnTo>
                    <a:pt x="554" y="5040"/>
                  </a:lnTo>
                  <a:lnTo>
                    <a:pt x="769" y="5286"/>
                  </a:lnTo>
                  <a:lnTo>
                    <a:pt x="953" y="5532"/>
                  </a:lnTo>
                  <a:lnTo>
                    <a:pt x="1199" y="5747"/>
                  </a:lnTo>
                  <a:lnTo>
                    <a:pt x="1445" y="5931"/>
                  </a:lnTo>
                  <a:lnTo>
                    <a:pt x="1721" y="6085"/>
                  </a:lnTo>
                  <a:lnTo>
                    <a:pt x="1998" y="6208"/>
                  </a:lnTo>
                  <a:lnTo>
                    <a:pt x="2274" y="6330"/>
                  </a:lnTo>
                  <a:lnTo>
                    <a:pt x="2612" y="6423"/>
                  </a:lnTo>
                  <a:lnTo>
                    <a:pt x="2920" y="6453"/>
                  </a:lnTo>
                  <a:lnTo>
                    <a:pt x="3258" y="6484"/>
                  </a:lnTo>
                  <a:lnTo>
                    <a:pt x="3596" y="6453"/>
                  </a:lnTo>
                  <a:lnTo>
                    <a:pt x="3903" y="6423"/>
                  </a:lnTo>
                  <a:lnTo>
                    <a:pt x="4210" y="6330"/>
                  </a:lnTo>
                  <a:lnTo>
                    <a:pt x="4517" y="6208"/>
                  </a:lnTo>
                  <a:lnTo>
                    <a:pt x="4794" y="6085"/>
                  </a:lnTo>
                  <a:lnTo>
                    <a:pt x="5070" y="5931"/>
                  </a:lnTo>
                  <a:lnTo>
                    <a:pt x="5316" y="5747"/>
                  </a:lnTo>
                  <a:lnTo>
                    <a:pt x="5531" y="5532"/>
                  </a:lnTo>
                  <a:lnTo>
                    <a:pt x="5746" y="5286"/>
                  </a:lnTo>
                  <a:lnTo>
                    <a:pt x="5931" y="5040"/>
                  </a:lnTo>
                  <a:lnTo>
                    <a:pt x="6084" y="4794"/>
                  </a:lnTo>
                  <a:lnTo>
                    <a:pt x="6238" y="4487"/>
                  </a:lnTo>
                  <a:lnTo>
                    <a:pt x="6330" y="4210"/>
                  </a:lnTo>
                  <a:lnTo>
                    <a:pt x="6422" y="3903"/>
                  </a:lnTo>
                  <a:lnTo>
                    <a:pt x="6484" y="3565"/>
                  </a:lnTo>
                  <a:lnTo>
                    <a:pt x="6484" y="3227"/>
                  </a:lnTo>
                  <a:lnTo>
                    <a:pt x="6484" y="2920"/>
                  </a:lnTo>
                  <a:lnTo>
                    <a:pt x="6422" y="2582"/>
                  </a:lnTo>
                  <a:lnTo>
                    <a:pt x="6330" y="2275"/>
                  </a:lnTo>
                  <a:lnTo>
                    <a:pt x="6238" y="1967"/>
                  </a:lnTo>
                  <a:lnTo>
                    <a:pt x="6084" y="1691"/>
                  </a:lnTo>
                  <a:lnTo>
                    <a:pt x="5931" y="1414"/>
                  </a:lnTo>
                  <a:lnTo>
                    <a:pt x="5746" y="1169"/>
                  </a:lnTo>
                  <a:lnTo>
                    <a:pt x="5531" y="953"/>
                  </a:lnTo>
                  <a:lnTo>
                    <a:pt x="5316" y="738"/>
                  </a:lnTo>
                  <a:lnTo>
                    <a:pt x="5070" y="554"/>
                  </a:lnTo>
                  <a:lnTo>
                    <a:pt x="4794" y="400"/>
                  </a:lnTo>
                  <a:lnTo>
                    <a:pt x="4517" y="247"/>
                  </a:lnTo>
                  <a:lnTo>
                    <a:pt x="4210" y="155"/>
                  </a:lnTo>
                  <a:lnTo>
                    <a:pt x="3903" y="62"/>
                  </a:lnTo>
                  <a:lnTo>
                    <a:pt x="3596" y="32"/>
                  </a:lnTo>
                  <a:lnTo>
                    <a:pt x="3258"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6"/>
            <p:cNvSpPr/>
            <p:nvPr/>
          </p:nvSpPr>
          <p:spPr>
            <a:xfrm>
              <a:off x="5324249" y="4062728"/>
              <a:ext cx="287237" cy="287246"/>
            </a:xfrm>
            <a:custGeom>
              <a:avLst/>
              <a:gdLst/>
              <a:ahLst/>
              <a:cxnLst/>
              <a:rect l="l" t="t" r="r" b="b"/>
              <a:pathLst>
                <a:path w="3719" h="3719" extrusionOk="0">
                  <a:moveTo>
                    <a:pt x="1690" y="1"/>
                  </a:moveTo>
                  <a:lnTo>
                    <a:pt x="1506" y="31"/>
                  </a:lnTo>
                  <a:lnTo>
                    <a:pt x="1137" y="154"/>
                  </a:lnTo>
                  <a:lnTo>
                    <a:pt x="830" y="308"/>
                  </a:lnTo>
                  <a:lnTo>
                    <a:pt x="553" y="554"/>
                  </a:lnTo>
                  <a:lnTo>
                    <a:pt x="338" y="830"/>
                  </a:lnTo>
                  <a:lnTo>
                    <a:pt x="154" y="1137"/>
                  </a:lnTo>
                  <a:lnTo>
                    <a:pt x="62" y="1475"/>
                  </a:lnTo>
                  <a:lnTo>
                    <a:pt x="31" y="1660"/>
                  </a:lnTo>
                  <a:lnTo>
                    <a:pt x="0" y="1844"/>
                  </a:lnTo>
                  <a:lnTo>
                    <a:pt x="31" y="2059"/>
                  </a:lnTo>
                  <a:lnTo>
                    <a:pt x="62" y="2244"/>
                  </a:lnTo>
                  <a:lnTo>
                    <a:pt x="154" y="2582"/>
                  </a:lnTo>
                  <a:lnTo>
                    <a:pt x="338" y="2889"/>
                  </a:lnTo>
                  <a:lnTo>
                    <a:pt x="553" y="3165"/>
                  </a:lnTo>
                  <a:lnTo>
                    <a:pt x="830" y="3380"/>
                  </a:lnTo>
                  <a:lnTo>
                    <a:pt x="1137" y="3565"/>
                  </a:lnTo>
                  <a:lnTo>
                    <a:pt x="1506" y="3688"/>
                  </a:lnTo>
                  <a:lnTo>
                    <a:pt x="1690" y="3688"/>
                  </a:lnTo>
                  <a:lnTo>
                    <a:pt x="1875" y="3718"/>
                  </a:lnTo>
                  <a:lnTo>
                    <a:pt x="2059" y="3688"/>
                  </a:lnTo>
                  <a:lnTo>
                    <a:pt x="2243" y="3688"/>
                  </a:lnTo>
                  <a:lnTo>
                    <a:pt x="2581" y="3565"/>
                  </a:lnTo>
                  <a:lnTo>
                    <a:pt x="2919" y="3380"/>
                  </a:lnTo>
                  <a:lnTo>
                    <a:pt x="3165" y="3165"/>
                  </a:lnTo>
                  <a:lnTo>
                    <a:pt x="3411" y="2889"/>
                  </a:lnTo>
                  <a:lnTo>
                    <a:pt x="3565" y="2582"/>
                  </a:lnTo>
                  <a:lnTo>
                    <a:pt x="3687" y="2244"/>
                  </a:lnTo>
                  <a:lnTo>
                    <a:pt x="3718" y="2059"/>
                  </a:lnTo>
                  <a:lnTo>
                    <a:pt x="3718" y="1844"/>
                  </a:lnTo>
                  <a:lnTo>
                    <a:pt x="3718" y="1660"/>
                  </a:lnTo>
                  <a:lnTo>
                    <a:pt x="3687" y="1475"/>
                  </a:lnTo>
                  <a:lnTo>
                    <a:pt x="3565" y="1137"/>
                  </a:lnTo>
                  <a:lnTo>
                    <a:pt x="3411" y="830"/>
                  </a:lnTo>
                  <a:lnTo>
                    <a:pt x="3165" y="554"/>
                  </a:lnTo>
                  <a:lnTo>
                    <a:pt x="2919" y="308"/>
                  </a:lnTo>
                  <a:lnTo>
                    <a:pt x="2581" y="154"/>
                  </a:lnTo>
                  <a:lnTo>
                    <a:pt x="2243" y="31"/>
                  </a:lnTo>
                  <a:lnTo>
                    <a:pt x="205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6"/>
            <p:cNvSpPr/>
            <p:nvPr/>
          </p:nvSpPr>
          <p:spPr>
            <a:xfrm>
              <a:off x="5388278" y="4126835"/>
              <a:ext cx="161498" cy="159032"/>
            </a:xfrm>
            <a:custGeom>
              <a:avLst/>
              <a:gdLst/>
              <a:ahLst/>
              <a:cxnLst/>
              <a:rect l="l" t="t" r="r" b="b"/>
              <a:pathLst>
                <a:path w="2091" h="2059" extrusionOk="0">
                  <a:moveTo>
                    <a:pt x="831" y="0"/>
                  </a:moveTo>
                  <a:lnTo>
                    <a:pt x="646" y="62"/>
                  </a:lnTo>
                  <a:lnTo>
                    <a:pt x="462" y="154"/>
                  </a:lnTo>
                  <a:lnTo>
                    <a:pt x="308" y="307"/>
                  </a:lnTo>
                  <a:lnTo>
                    <a:pt x="185" y="430"/>
                  </a:lnTo>
                  <a:lnTo>
                    <a:pt x="93" y="615"/>
                  </a:lnTo>
                  <a:lnTo>
                    <a:pt x="32" y="830"/>
                  </a:lnTo>
                  <a:lnTo>
                    <a:pt x="1" y="1014"/>
                  </a:lnTo>
                  <a:lnTo>
                    <a:pt x="32" y="1229"/>
                  </a:lnTo>
                  <a:lnTo>
                    <a:pt x="93" y="1444"/>
                  </a:lnTo>
                  <a:lnTo>
                    <a:pt x="185" y="1598"/>
                  </a:lnTo>
                  <a:lnTo>
                    <a:pt x="308" y="1752"/>
                  </a:lnTo>
                  <a:lnTo>
                    <a:pt x="462" y="1874"/>
                  </a:lnTo>
                  <a:lnTo>
                    <a:pt x="646" y="1967"/>
                  </a:lnTo>
                  <a:lnTo>
                    <a:pt x="831" y="2028"/>
                  </a:lnTo>
                  <a:lnTo>
                    <a:pt x="1046" y="2059"/>
                  </a:lnTo>
                  <a:lnTo>
                    <a:pt x="1261" y="2028"/>
                  </a:lnTo>
                  <a:lnTo>
                    <a:pt x="1445" y="1967"/>
                  </a:lnTo>
                  <a:lnTo>
                    <a:pt x="1629" y="1874"/>
                  </a:lnTo>
                  <a:lnTo>
                    <a:pt x="1783" y="1752"/>
                  </a:lnTo>
                  <a:lnTo>
                    <a:pt x="1906" y="1598"/>
                  </a:lnTo>
                  <a:lnTo>
                    <a:pt x="1998" y="1444"/>
                  </a:lnTo>
                  <a:lnTo>
                    <a:pt x="2060" y="1229"/>
                  </a:lnTo>
                  <a:lnTo>
                    <a:pt x="2090" y="1014"/>
                  </a:lnTo>
                  <a:lnTo>
                    <a:pt x="2060" y="830"/>
                  </a:lnTo>
                  <a:lnTo>
                    <a:pt x="1998" y="615"/>
                  </a:lnTo>
                  <a:lnTo>
                    <a:pt x="1906" y="430"/>
                  </a:lnTo>
                  <a:lnTo>
                    <a:pt x="1783" y="307"/>
                  </a:lnTo>
                  <a:lnTo>
                    <a:pt x="1629" y="154"/>
                  </a:lnTo>
                  <a:lnTo>
                    <a:pt x="1445" y="62"/>
                  </a:lnTo>
                  <a:lnTo>
                    <a:pt x="126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6"/>
            <p:cNvSpPr/>
            <p:nvPr/>
          </p:nvSpPr>
          <p:spPr>
            <a:xfrm>
              <a:off x="3103002" y="3616603"/>
              <a:ext cx="121104" cy="16683"/>
            </a:xfrm>
            <a:custGeom>
              <a:avLst/>
              <a:gdLst/>
              <a:ahLst/>
              <a:cxnLst/>
              <a:rect l="l" t="t" r="r" b="b"/>
              <a:pathLst>
                <a:path w="1568" h="216" extrusionOk="0">
                  <a:moveTo>
                    <a:pt x="154" y="0"/>
                  </a:moveTo>
                  <a:lnTo>
                    <a:pt x="61" y="31"/>
                  </a:lnTo>
                  <a:lnTo>
                    <a:pt x="31" y="62"/>
                  </a:lnTo>
                  <a:lnTo>
                    <a:pt x="0" y="92"/>
                  </a:lnTo>
                  <a:lnTo>
                    <a:pt x="0" y="154"/>
                  </a:lnTo>
                  <a:lnTo>
                    <a:pt x="31" y="184"/>
                  </a:lnTo>
                  <a:lnTo>
                    <a:pt x="61" y="184"/>
                  </a:lnTo>
                  <a:lnTo>
                    <a:pt x="123" y="215"/>
                  </a:lnTo>
                  <a:lnTo>
                    <a:pt x="1413" y="215"/>
                  </a:lnTo>
                  <a:lnTo>
                    <a:pt x="1475" y="184"/>
                  </a:lnTo>
                  <a:lnTo>
                    <a:pt x="1506" y="184"/>
                  </a:lnTo>
                  <a:lnTo>
                    <a:pt x="1536" y="154"/>
                  </a:lnTo>
                  <a:lnTo>
                    <a:pt x="1567" y="92"/>
                  </a:lnTo>
                  <a:lnTo>
                    <a:pt x="1536" y="62"/>
                  </a:lnTo>
                  <a:lnTo>
                    <a:pt x="1506" y="31"/>
                  </a:lnTo>
                  <a:lnTo>
                    <a:pt x="1475"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6"/>
            <p:cNvSpPr/>
            <p:nvPr/>
          </p:nvSpPr>
          <p:spPr>
            <a:xfrm>
              <a:off x="5699155" y="3725740"/>
              <a:ext cx="61788" cy="54684"/>
            </a:xfrm>
            <a:custGeom>
              <a:avLst/>
              <a:gdLst/>
              <a:ahLst/>
              <a:cxnLst/>
              <a:rect l="l" t="t" r="r" b="b"/>
              <a:pathLst>
                <a:path w="800" h="708" extrusionOk="0">
                  <a:moveTo>
                    <a:pt x="339" y="1"/>
                  </a:moveTo>
                  <a:lnTo>
                    <a:pt x="155" y="62"/>
                  </a:lnTo>
                  <a:lnTo>
                    <a:pt x="32" y="154"/>
                  </a:lnTo>
                  <a:lnTo>
                    <a:pt x="1" y="246"/>
                  </a:lnTo>
                  <a:lnTo>
                    <a:pt x="1" y="369"/>
                  </a:lnTo>
                  <a:lnTo>
                    <a:pt x="62" y="492"/>
                  </a:lnTo>
                  <a:lnTo>
                    <a:pt x="185" y="615"/>
                  </a:lnTo>
                  <a:lnTo>
                    <a:pt x="339" y="707"/>
                  </a:lnTo>
                  <a:lnTo>
                    <a:pt x="370" y="615"/>
                  </a:lnTo>
                  <a:lnTo>
                    <a:pt x="431" y="431"/>
                  </a:lnTo>
                  <a:lnTo>
                    <a:pt x="523" y="246"/>
                  </a:lnTo>
                  <a:lnTo>
                    <a:pt x="646" y="123"/>
                  </a:lnTo>
                  <a:lnTo>
                    <a:pt x="80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6"/>
            <p:cNvSpPr/>
            <p:nvPr/>
          </p:nvSpPr>
          <p:spPr>
            <a:xfrm>
              <a:off x="5699155" y="3725740"/>
              <a:ext cx="61788" cy="54684"/>
            </a:xfrm>
            <a:custGeom>
              <a:avLst/>
              <a:gdLst/>
              <a:ahLst/>
              <a:cxnLst/>
              <a:rect l="l" t="t" r="r" b="b"/>
              <a:pathLst>
                <a:path w="800" h="708" fill="none" extrusionOk="0">
                  <a:moveTo>
                    <a:pt x="554" y="1"/>
                  </a:moveTo>
                  <a:lnTo>
                    <a:pt x="554" y="1"/>
                  </a:lnTo>
                  <a:lnTo>
                    <a:pt x="339" y="1"/>
                  </a:lnTo>
                  <a:lnTo>
                    <a:pt x="155" y="62"/>
                  </a:lnTo>
                  <a:lnTo>
                    <a:pt x="32" y="154"/>
                  </a:lnTo>
                  <a:lnTo>
                    <a:pt x="1" y="246"/>
                  </a:lnTo>
                  <a:lnTo>
                    <a:pt x="1" y="246"/>
                  </a:lnTo>
                  <a:lnTo>
                    <a:pt x="1" y="369"/>
                  </a:lnTo>
                  <a:lnTo>
                    <a:pt x="62" y="492"/>
                  </a:lnTo>
                  <a:lnTo>
                    <a:pt x="185" y="615"/>
                  </a:lnTo>
                  <a:lnTo>
                    <a:pt x="339" y="707"/>
                  </a:lnTo>
                  <a:lnTo>
                    <a:pt x="339" y="707"/>
                  </a:lnTo>
                  <a:lnTo>
                    <a:pt x="370" y="615"/>
                  </a:lnTo>
                  <a:lnTo>
                    <a:pt x="370" y="615"/>
                  </a:lnTo>
                  <a:lnTo>
                    <a:pt x="370" y="615"/>
                  </a:lnTo>
                  <a:lnTo>
                    <a:pt x="431" y="431"/>
                  </a:lnTo>
                  <a:lnTo>
                    <a:pt x="523" y="246"/>
                  </a:lnTo>
                  <a:lnTo>
                    <a:pt x="646" y="123"/>
                  </a:lnTo>
                  <a:lnTo>
                    <a:pt x="800" y="1"/>
                  </a:lnTo>
                  <a:lnTo>
                    <a:pt x="800" y="1"/>
                  </a:lnTo>
                  <a:lnTo>
                    <a:pt x="5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6"/>
            <p:cNvSpPr/>
            <p:nvPr/>
          </p:nvSpPr>
          <p:spPr>
            <a:xfrm>
              <a:off x="5725261" y="3773241"/>
              <a:ext cx="28577" cy="16683"/>
            </a:xfrm>
            <a:custGeom>
              <a:avLst/>
              <a:gdLst/>
              <a:ahLst/>
              <a:cxnLst/>
              <a:rect l="l" t="t" r="r" b="b"/>
              <a:pathLst>
                <a:path w="370" h="216" extrusionOk="0">
                  <a:moveTo>
                    <a:pt x="32" y="0"/>
                  </a:moveTo>
                  <a:lnTo>
                    <a:pt x="1" y="92"/>
                  </a:lnTo>
                  <a:lnTo>
                    <a:pt x="155" y="154"/>
                  </a:lnTo>
                  <a:lnTo>
                    <a:pt x="308" y="184"/>
                  </a:lnTo>
                  <a:lnTo>
                    <a:pt x="370" y="215"/>
                  </a:lnTo>
                  <a:lnTo>
                    <a:pt x="370" y="184"/>
                  </a:lnTo>
                  <a:lnTo>
                    <a:pt x="370" y="123"/>
                  </a:lnTo>
                  <a:lnTo>
                    <a:pt x="308" y="61"/>
                  </a:lnTo>
                  <a:lnTo>
                    <a:pt x="185" y="0"/>
                  </a:lnTo>
                  <a:close/>
                </a:path>
              </a:pathLst>
            </a:custGeom>
            <a:solidFill>
              <a:srgbClr val="BAB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6"/>
            <p:cNvSpPr/>
            <p:nvPr/>
          </p:nvSpPr>
          <p:spPr>
            <a:xfrm>
              <a:off x="5725261" y="3773241"/>
              <a:ext cx="28577" cy="16683"/>
            </a:xfrm>
            <a:custGeom>
              <a:avLst/>
              <a:gdLst/>
              <a:ahLst/>
              <a:cxnLst/>
              <a:rect l="l" t="t" r="r" b="b"/>
              <a:pathLst>
                <a:path w="370" h="216" fill="none" extrusionOk="0">
                  <a:moveTo>
                    <a:pt x="32" y="0"/>
                  </a:moveTo>
                  <a:lnTo>
                    <a:pt x="32" y="0"/>
                  </a:lnTo>
                  <a:lnTo>
                    <a:pt x="1" y="92"/>
                  </a:lnTo>
                  <a:lnTo>
                    <a:pt x="1" y="92"/>
                  </a:lnTo>
                  <a:lnTo>
                    <a:pt x="155" y="154"/>
                  </a:lnTo>
                  <a:lnTo>
                    <a:pt x="308" y="184"/>
                  </a:lnTo>
                  <a:lnTo>
                    <a:pt x="308" y="184"/>
                  </a:lnTo>
                  <a:lnTo>
                    <a:pt x="370" y="215"/>
                  </a:lnTo>
                  <a:lnTo>
                    <a:pt x="370" y="215"/>
                  </a:lnTo>
                  <a:lnTo>
                    <a:pt x="370" y="184"/>
                  </a:lnTo>
                  <a:lnTo>
                    <a:pt x="370" y="184"/>
                  </a:lnTo>
                  <a:lnTo>
                    <a:pt x="370" y="123"/>
                  </a:lnTo>
                  <a:lnTo>
                    <a:pt x="308" y="61"/>
                  </a:lnTo>
                  <a:lnTo>
                    <a:pt x="185" y="0"/>
                  </a:lnTo>
                  <a:lnTo>
                    <a:pt x="32" y="0"/>
                  </a:lnTo>
                  <a:lnTo>
                    <a:pt x="32" y="0"/>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6"/>
            <p:cNvSpPr/>
            <p:nvPr/>
          </p:nvSpPr>
          <p:spPr>
            <a:xfrm>
              <a:off x="3523015" y="3170401"/>
              <a:ext cx="230238" cy="85502"/>
            </a:xfrm>
            <a:custGeom>
              <a:avLst/>
              <a:gdLst/>
              <a:ahLst/>
              <a:cxnLst/>
              <a:rect l="l" t="t" r="r" b="b"/>
              <a:pathLst>
                <a:path w="2981" h="1107" extrusionOk="0">
                  <a:moveTo>
                    <a:pt x="2981" y="1"/>
                  </a:moveTo>
                  <a:lnTo>
                    <a:pt x="1567" y="124"/>
                  </a:lnTo>
                  <a:lnTo>
                    <a:pt x="554" y="216"/>
                  </a:lnTo>
                  <a:lnTo>
                    <a:pt x="431" y="216"/>
                  </a:lnTo>
                  <a:lnTo>
                    <a:pt x="308" y="246"/>
                  </a:lnTo>
                  <a:lnTo>
                    <a:pt x="246" y="308"/>
                  </a:lnTo>
                  <a:lnTo>
                    <a:pt x="154" y="369"/>
                  </a:lnTo>
                  <a:lnTo>
                    <a:pt x="93" y="492"/>
                  </a:lnTo>
                  <a:lnTo>
                    <a:pt x="31" y="646"/>
                  </a:lnTo>
                  <a:lnTo>
                    <a:pt x="0" y="861"/>
                  </a:lnTo>
                  <a:lnTo>
                    <a:pt x="0" y="1107"/>
                  </a:lnTo>
                  <a:lnTo>
                    <a:pt x="185" y="984"/>
                  </a:lnTo>
                  <a:lnTo>
                    <a:pt x="461" y="830"/>
                  </a:lnTo>
                  <a:lnTo>
                    <a:pt x="1199" y="523"/>
                  </a:lnTo>
                  <a:lnTo>
                    <a:pt x="2090" y="216"/>
                  </a:lnTo>
                  <a:lnTo>
                    <a:pt x="2520" y="93"/>
                  </a:lnTo>
                  <a:lnTo>
                    <a:pt x="2981"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6"/>
            <p:cNvSpPr/>
            <p:nvPr/>
          </p:nvSpPr>
          <p:spPr>
            <a:xfrm>
              <a:off x="3041290" y="4008121"/>
              <a:ext cx="230238" cy="33367"/>
            </a:xfrm>
            <a:custGeom>
              <a:avLst/>
              <a:gdLst/>
              <a:ahLst/>
              <a:cxnLst/>
              <a:rect l="l" t="t" r="r" b="b"/>
              <a:pathLst>
                <a:path w="2981" h="432" extrusionOk="0">
                  <a:moveTo>
                    <a:pt x="215" y="1"/>
                  </a:moveTo>
                  <a:lnTo>
                    <a:pt x="154" y="32"/>
                  </a:lnTo>
                  <a:lnTo>
                    <a:pt x="62" y="62"/>
                  </a:lnTo>
                  <a:lnTo>
                    <a:pt x="31" y="124"/>
                  </a:lnTo>
                  <a:lnTo>
                    <a:pt x="0" y="216"/>
                  </a:lnTo>
                  <a:lnTo>
                    <a:pt x="31" y="308"/>
                  </a:lnTo>
                  <a:lnTo>
                    <a:pt x="62" y="370"/>
                  </a:lnTo>
                  <a:lnTo>
                    <a:pt x="154" y="431"/>
                  </a:lnTo>
                  <a:lnTo>
                    <a:pt x="2858" y="431"/>
                  </a:lnTo>
                  <a:lnTo>
                    <a:pt x="2919" y="370"/>
                  </a:lnTo>
                  <a:lnTo>
                    <a:pt x="2950" y="308"/>
                  </a:lnTo>
                  <a:lnTo>
                    <a:pt x="2981" y="216"/>
                  </a:lnTo>
                  <a:lnTo>
                    <a:pt x="2950" y="124"/>
                  </a:lnTo>
                  <a:lnTo>
                    <a:pt x="2919" y="62"/>
                  </a:lnTo>
                  <a:lnTo>
                    <a:pt x="2858" y="32"/>
                  </a:lnTo>
                  <a:lnTo>
                    <a:pt x="2765"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6"/>
            <p:cNvSpPr/>
            <p:nvPr/>
          </p:nvSpPr>
          <p:spPr>
            <a:xfrm>
              <a:off x="5810762" y="4041410"/>
              <a:ext cx="249237" cy="23789"/>
            </a:xfrm>
            <a:custGeom>
              <a:avLst/>
              <a:gdLst/>
              <a:ahLst/>
              <a:cxnLst/>
              <a:rect l="l" t="t" r="r" b="b"/>
              <a:pathLst>
                <a:path w="3227" h="308" extrusionOk="0">
                  <a:moveTo>
                    <a:pt x="92" y="0"/>
                  </a:moveTo>
                  <a:lnTo>
                    <a:pt x="62" y="31"/>
                  </a:lnTo>
                  <a:lnTo>
                    <a:pt x="0" y="92"/>
                  </a:lnTo>
                  <a:lnTo>
                    <a:pt x="0" y="154"/>
                  </a:lnTo>
                  <a:lnTo>
                    <a:pt x="0" y="215"/>
                  </a:lnTo>
                  <a:lnTo>
                    <a:pt x="62" y="277"/>
                  </a:lnTo>
                  <a:lnTo>
                    <a:pt x="92" y="307"/>
                  </a:lnTo>
                  <a:lnTo>
                    <a:pt x="3134" y="307"/>
                  </a:lnTo>
                  <a:lnTo>
                    <a:pt x="3196" y="277"/>
                  </a:lnTo>
                  <a:lnTo>
                    <a:pt x="3226" y="215"/>
                  </a:lnTo>
                  <a:lnTo>
                    <a:pt x="3226" y="154"/>
                  </a:lnTo>
                  <a:lnTo>
                    <a:pt x="3226" y="92"/>
                  </a:lnTo>
                  <a:lnTo>
                    <a:pt x="3196" y="31"/>
                  </a:lnTo>
                  <a:lnTo>
                    <a:pt x="3134"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6"/>
            <p:cNvSpPr/>
            <p:nvPr/>
          </p:nvSpPr>
          <p:spPr>
            <a:xfrm>
              <a:off x="4742812" y="2804912"/>
              <a:ext cx="111605" cy="109291"/>
            </a:xfrm>
            <a:custGeom>
              <a:avLst/>
              <a:gdLst/>
              <a:ahLst/>
              <a:cxnLst/>
              <a:rect l="l" t="t" r="r" b="b"/>
              <a:pathLst>
                <a:path w="1445" h="1415" extrusionOk="0">
                  <a:moveTo>
                    <a:pt x="707" y="277"/>
                  </a:moveTo>
                  <a:lnTo>
                    <a:pt x="892" y="308"/>
                  </a:lnTo>
                  <a:lnTo>
                    <a:pt x="1014" y="400"/>
                  </a:lnTo>
                  <a:lnTo>
                    <a:pt x="1107" y="554"/>
                  </a:lnTo>
                  <a:lnTo>
                    <a:pt x="1137" y="708"/>
                  </a:lnTo>
                  <a:lnTo>
                    <a:pt x="1107" y="892"/>
                  </a:lnTo>
                  <a:lnTo>
                    <a:pt x="1014" y="1015"/>
                  </a:lnTo>
                  <a:lnTo>
                    <a:pt x="892" y="1107"/>
                  </a:lnTo>
                  <a:lnTo>
                    <a:pt x="707" y="1138"/>
                  </a:lnTo>
                  <a:lnTo>
                    <a:pt x="554" y="1107"/>
                  </a:lnTo>
                  <a:lnTo>
                    <a:pt x="400" y="1015"/>
                  </a:lnTo>
                  <a:lnTo>
                    <a:pt x="308" y="892"/>
                  </a:lnTo>
                  <a:lnTo>
                    <a:pt x="277" y="708"/>
                  </a:lnTo>
                  <a:lnTo>
                    <a:pt x="308" y="554"/>
                  </a:lnTo>
                  <a:lnTo>
                    <a:pt x="400" y="400"/>
                  </a:lnTo>
                  <a:lnTo>
                    <a:pt x="554" y="308"/>
                  </a:lnTo>
                  <a:lnTo>
                    <a:pt x="707" y="277"/>
                  </a:lnTo>
                  <a:close/>
                  <a:moveTo>
                    <a:pt x="584" y="1"/>
                  </a:moveTo>
                  <a:lnTo>
                    <a:pt x="431" y="32"/>
                  </a:lnTo>
                  <a:lnTo>
                    <a:pt x="308" y="124"/>
                  </a:lnTo>
                  <a:lnTo>
                    <a:pt x="216" y="185"/>
                  </a:lnTo>
                  <a:lnTo>
                    <a:pt x="123" y="308"/>
                  </a:lnTo>
                  <a:lnTo>
                    <a:pt x="62" y="431"/>
                  </a:lnTo>
                  <a:lnTo>
                    <a:pt x="1" y="554"/>
                  </a:lnTo>
                  <a:lnTo>
                    <a:pt x="1" y="708"/>
                  </a:lnTo>
                  <a:lnTo>
                    <a:pt x="1" y="861"/>
                  </a:lnTo>
                  <a:lnTo>
                    <a:pt x="62" y="984"/>
                  </a:lnTo>
                  <a:lnTo>
                    <a:pt x="123" y="1107"/>
                  </a:lnTo>
                  <a:lnTo>
                    <a:pt x="216" y="1230"/>
                  </a:lnTo>
                  <a:lnTo>
                    <a:pt x="308" y="1291"/>
                  </a:lnTo>
                  <a:lnTo>
                    <a:pt x="431" y="1384"/>
                  </a:lnTo>
                  <a:lnTo>
                    <a:pt x="584" y="1414"/>
                  </a:lnTo>
                  <a:lnTo>
                    <a:pt x="861" y="1414"/>
                  </a:lnTo>
                  <a:lnTo>
                    <a:pt x="984" y="1384"/>
                  </a:lnTo>
                  <a:lnTo>
                    <a:pt x="1107" y="1291"/>
                  </a:lnTo>
                  <a:lnTo>
                    <a:pt x="1230" y="1230"/>
                  </a:lnTo>
                  <a:lnTo>
                    <a:pt x="1322" y="1107"/>
                  </a:lnTo>
                  <a:lnTo>
                    <a:pt x="1383" y="984"/>
                  </a:lnTo>
                  <a:lnTo>
                    <a:pt x="1414" y="861"/>
                  </a:lnTo>
                  <a:lnTo>
                    <a:pt x="1445" y="708"/>
                  </a:lnTo>
                  <a:lnTo>
                    <a:pt x="1414" y="554"/>
                  </a:lnTo>
                  <a:lnTo>
                    <a:pt x="1383" y="431"/>
                  </a:lnTo>
                  <a:lnTo>
                    <a:pt x="1322" y="308"/>
                  </a:lnTo>
                  <a:lnTo>
                    <a:pt x="1230" y="185"/>
                  </a:lnTo>
                  <a:lnTo>
                    <a:pt x="1107" y="124"/>
                  </a:lnTo>
                  <a:lnTo>
                    <a:pt x="984" y="32"/>
                  </a:lnTo>
                  <a:lnTo>
                    <a:pt x="861" y="1"/>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6"/>
            <p:cNvSpPr/>
            <p:nvPr/>
          </p:nvSpPr>
          <p:spPr>
            <a:xfrm>
              <a:off x="4854342" y="2859519"/>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6"/>
            <p:cNvSpPr/>
            <p:nvPr/>
          </p:nvSpPr>
          <p:spPr>
            <a:xfrm>
              <a:off x="4742812" y="2804912"/>
              <a:ext cx="111605" cy="109291"/>
            </a:xfrm>
            <a:custGeom>
              <a:avLst/>
              <a:gdLst/>
              <a:ahLst/>
              <a:cxnLst/>
              <a:rect l="l" t="t" r="r" b="b"/>
              <a:pathLst>
                <a:path w="1445" h="1415" fill="none" extrusionOk="0">
                  <a:moveTo>
                    <a:pt x="707" y="1"/>
                  </a:moveTo>
                  <a:lnTo>
                    <a:pt x="707" y="1"/>
                  </a:lnTo>
                  <a:lnTo>
                    <a:pt x="584" y="1"/>
                  </a:lnTo>
                  <a:lnTo>
                    <a:pt x="431" y="32"/>
                  </a:lnTo>
                  <a:lnTo>
                    <a:pt x="308" y="124"/>
                  </a:lnTo>
                  <a:lnTo>
                    <a:pt x="216" y="185"/>
                  </a:lnTo>
                  <a:lnTo>
                    <a:pt x="123" y="308"/>
                  </a:lnTo>
                  <a:lnTo>
                    <a:pt x="62" y="431"/>
                  </a:lnTo>
                  <a:lnTo>
                    <a:pt x="1" y="554"/>
                  </a:lnTo>
                  <a:lnTo>
                    <a:pt x="1" y="708"/>
                  </a:lnTo>
                  <a:lnTo>
                    <a:pt x="1" y="708"/>
                  </a:lnTo>
                  <a:lnTo>
                    <a:pt x="1" y="861"/>
                  </a:lnTo>
                  <a:lnTo>
                    <a:pt x="62" y="984"/>
                  </a:lnTo>
                  <a:lnTo>
                    <a:pt x="123" y="1107"/>
                  </a:lnTo>
                  <a:lnTo>
                    <a:pt x="216" y="1230"/>
                  </a:lnTo>
                  <a:lnTo>
                    <a:pt x="308" y="1291"/>
                  </a:lnTo>
                  <a:lnTo>
                    <a:pt x="431" y="1384"/>
                  </a:lnTo>
                  <a:lnTo>
                    <a:pt x="584" y="1414"/>
                  </a:lnTo>
                  <a:lnTo>
                    <a:pt x="707" y="1414"/>
                  </a:lnTo>
                  <a:lnTo>
                    <a:pt x="707" y="1414"/>
                  </a:lnTo>
                  <a:lnTo>
                    <a:pt x="861" y="1414"/>
                  </a:lnTo>
                  <a:lnTo>
                    <a:pt x="984" y="1384"/>
                  </a:lnTo>
                  <a:lnTo>
                    <a:pt x="1107" y="1291"/>
                  </a:lnTo>
                  <a:lnTo>
                    <a:pt x="1230" y="1230"/>
                  </a:lnTo>
                  <a:lnTo>
                    <a:pt x="1322" y="1107"/>
                  </a:lnTo>
                  <a:lnTo>
                    <a:pt x="1383" y="984"/>
                  </a:lnTo>
                  <a:lnTo>
                    <a:pt x="1414" y="861"/>
                  </a:lnTo>
                  <a:lnTo>
                    <a:pt x="1445" y="708"/>
                  </a:lnTo>
                  <a:lnTo>
                    <a:pt x="1291" y="708"/>
                  </a:lnTo>
                  <a:lnTo>
                    <a:pt x="1137" y="708"/>
                  </a:lnTo>
                  <a:lnTo>
                    <a:pt x="1137" y="708"/>
                  </a:lnTo>
                  <a:lnTo>
                    <a:pt x="1107" y="892"/>
                  </a:lnTo>
                  <a:lnTo>
                    <a:pt x="1014" y="1015"/>
                  </a:lnTo>
                  <a:lnTo>
                    <a:pt x="892" y="1107"/>
                  </a:lnTo>
                  <a:lnTo>
                    <a:pt x="707" y="1138"/>
                  </a:lnTo>
                  <a:lnTo>
                    <a:pt x="707" y="1138"/>
                  </a:lnTo>
                  <a:lnTo>
                    <a:pt x="554" y="1107"/>
                  </a:lnTo>
                  <a:lnTo>
                    <a:pt x="400" y="1015"/>
                  </a:lnTo>
                  <a:lnTo>
                    <a:pt x="308" y="892"/>
                  </a:lnTo>
                  <a:lnTo>
                    <a:pt x="277" y="708"/>
                  </a:lnTo>
                  <a:lnTo>
                    <a:pt x="277" y="708"/>
                  </a:lnTo>
                  <a:lnTo>
                    <a:pt x="308" y="554"/>
                  </a:lnTo>
                  <a:lnTo>
                    <a:pt x="400" y="400"/>
                  </a:lnTo>
                  <a:lnTo>
                    <a:pt x="554" y="308"/>
                  </a:lnTo>
                  <a:lnTo>
                    <a:pt x="707" y="277"/>
                  </a:lnTo>
                  <a:lnTo>
                    <a:pt x="707" y="277"/>
                  </a:lnTo>
                  <a:lnTo>
                    <a:pt x="892" y="308"/>
                  </a:lnTo>
                  <a:lnTo>
                    <a:pt x="1014" y="400"/>
                  </a:lnTo>
                  <a:lnTo>
                    <a:pt x="1107" y="554"/>
                  </a:lnTo>
                  <a:lnTo>
                    <a:pt x="1137" y="708"/>
                  </a:lnTo>
                  <a:lnTo>
                    <a:pt x="1291" y="708"/>
                  </a:lnTo>
                  <a:lnTo>
                    <a:pt x="1445" y="708"/>
                  </a:lnTo>
                  <a:lnTo>
                    <a:pt x="1445" y="708"/>
                  </a:lnTo>
                  <a:lnTo>
                    <a:pt x="1445" y="708"/>
                  </a:lnTo>
                  <a:lnTo>
                    <a:pt x="1414" y="554"/>
                  </a:lnTo>
                  <a:lnTo>
                    <a:pt x="1383" y="431"/>
                  </a:lnTo>
                  <a:lnTo>
                    <a:pt x="1322" y="308"/>
                  </a:lnTo>
                  <a:lnTo>
                    <a:pt x="1230" y="185"/>
                  </a:lnTo>
                  <a:lnTo>
                    <a:pt x="1107" y="124"/>
                  </a:lnTo>
                  <a:lnTo>
                    <a:pt x="984" y="32"/>
                  </a:lnTo>
                  <a:lnTo>
                    <a:pt x="861" y="1"/>
                  </a:lnTo>
                  <a:lnTo>
                    <a:pt x="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6"/>
            <p:cNvSpPr/>
            <p:nvPr/>
          </p:nvSpPr>
          <p:spPr>
            <a:xfrm>
              <a:off x="4026134" y="2975839"/>
              <a:ext cx="78394" cy="78396"/>
            </a:xfrm>
            <a:custGeom>
              <a:avLst/>
              <a:gdLst/>
              <a:ahLst/>
              <a:cxnLst/>
              <a:rect l="l" t="t" r="r" b="b"/>
              <a:pathLst>
                <a:path w="1015" h="1015" extrusionOk="0">
                  <a:moveTo>
                    <a:pt x="400" y="0"/>
                  </a:moveTo>
                  <a:lnTo>
                    <a:pt x="308" y="31"/>
                  </a:lnTo>
                  <a:lnTo>
                    <a:pt x="215" y="62"/>
                  </a:lnTo>
                  <a:lnTo>
                    <a:pt x="154" y="123"/>
                  </a:lnTo>
                  <a:lnTo>
                    <a:pt x="93" y="215"/>
                  </a:lnTo>
                  <a:lnTo>
                    <a:pt x="31" y="307"/>
                  </a:lnTo>
                  <a:lnTo>
                    <a:pt x="0" y="400"/>
                  </a:lnTo>
                  <a:lnTo>
                    <a:pt x="0" y="492"/>
                  </a:lnTo>
                  <a:lnTo>
                    <a:pt x="0" y="615"/>
                  </a:lnTo>
                  <a:lnTo>
                    <a:pt x="31" y="707"/>
                  </a:lnTo>
                  <a:lnTo>
                    <a:pt x="93" y="799"/>
                  </a:lnTo>
                  <a:lnTo>
                    <a:pt x="154" y="860"/>
                  </a:lnTo>
                  <a:lnTo>
                    <a:pt x="215" y="922"/>
                  </a:lnTo>
                  <a:lnTo>
                    <a:pt x="308" y="983"/>
                  </a:lnTo>
                  <a:lnTo>
                    <a:pt x="400" y="1014"/>
                  </a:lnTo>
                  <a:lnTo>
                    <a:pt x="615" y="1014"/>
                  </a:lnTo>
                  <a:lnTo>
                    <a:pt x="707" y="983"/>
                  </a:lnTo>
                  <a:lnTo>
                    <a:pt x="799" y="922"/>
                  </a:lnTo>
                  <a:lnTo>
                    <a:pt x="861" y="860"/>
                  </a:lnTo>
                  <a:lnTo>
                    <a:pt x="922" y="799"/>
                  </a:lnTo>
                  <a:lnTo>
                    <a:pt x="984" y="707"/>
                  </a:lnTo>
                  <a:lnTo>
                    <a:pt x="1014" y="615"/>
                  </a:lnTo>
                  <a:lnTo>
                    <a:pt x="1014" y="492"/>
                  </a:lnTo>
                  <a:lnTo>
                    <a:pt x="1014" y="400"/>
                  </a:lnTo>
                  <a:lnTo>
                    <a:pt x="984" y="307"/>
                  </a:lnTo>
                  <a:lnTo>
                    <a:pt x="922" y="215"/>
                  </a:lnTo>
                  <a:lnTo>
                    <a:pt x="861" y="123"/>
                  </a:lnTo>
                  <a:lnTo>
                    <a:pt x="799" y="62"/>
                  </a:lnTo>
                  <a:lnTo>
                    <a:pt x="707" y="31"/>
                  </a:lnTo>
                  <a:lnTo>
                    <a:pt x="615"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6"/>
            <p:cNvSpPr/>
            <p:nvPr/>
          </p:nvSpPr>
          <p:spPr>
            <a:xfrm>
              <a:off x="4246799" y="2721881"/>
              <a:ext cx="49971" cy="49895"/>
            </a:xfrm>
            <a:custGeom>
              <a:avLst/>
              <a:gdLst/>
              <a:ahLst/>
              <a:cxnLst/>
              <a:rect l="l" t="t" r="r" b="b"/>
              <a:pathLst>
                <a:path w="647" h="646" extrusionOk="0">
                  <a:moveTo>
                    <a:pt x="339" y="1"/>
                  </a:moveTo>
                  <a:lnTo>
                    <a:pt x="216" y="31"/>
                  </a:lnTo>
                  <a:lnTo>
                    <a:pt x="93" y="93"/>
                  </a:lnTo>
                  <a:lnTo>
                    <a:pt x="32" y="216"/>
                  </a:lnTo>
                  <a:lnTo>
                    <a:pt x="1" y="338"/>
                  </a:lnTo>
                  <a:lnTo>
                    <a:pt x="32" y="461"/>
                  </a:lnTo>
                  <a:lnTo>
                    <a:pt x="93" y="554"/>
                  </a:lnTo>
                  <a:lnTo>
                    <a:pt x="216" y="615"/>
                  </a:lnTo>
                  <a:lnTo>
                    <a:pt x="339" y="646"/>
                  </a:lnTo>
                  <a:lnTo>
                    <a:pt x="462" y="615"/>
                  </a:lnTo>
                  <a:lnTo>
                    <a:pt x="554" y="554"/>
                  </a:lnTo>
                  <a:lnTo>
                    <a:pt x="615" y="461"/>
                  </a:lnTo>
                  <a:lnTo>
                    <a:pt x="646" y="338"/>
                  </a:lnTo>
                  <a:lnTo>
                    <a:pt x="615" y="216"/>
                  </a:lnTo>
                  <a:lnTo>
                    <a:pt x="554" y="93"/>
                  </a:lnTo>
                  <a:lnTo>
                    <a:pt x="462" y="31"/>
                  </a:lnTo>
                  <a:lnTo>
                    <a:pt x="3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6"/>
            <p:cNvSpPr/>
            <p:nvPr/>
          </p:nvSpPr>
          <p:spPr>
            <a:xfrm>
              <a:off x="5822579" y="2747988"/>
              <a:ext cx="45182" cy="42790"/>
            </a:xfrm>
            <a:custGeom>
              <a:avLst/>
              <a:gdLst/>
              <a:ahLst/>
              <a:cxnLst/>
              <a:rect l="l" t="t" r="r" b="b"/>
              <a:pathLst>
                <a:path w="585" h="554" extrusionOk="0">
                  <a:moveTo>
                    <a:pt x="185" y="0"/>
                  </a:moveTo>
                  <a:lnTo>
                    <a:pt x="93" y="62"/>
                  </a:lnTo>
                  <a:lnTo>
                    <a:pt x="31" y="154"/>
                  </a:lnTo>
                  <a:lnTo>
                    <a:pt x="1" y="277"/>
                  </a:lnTo>
                  <a:lnTo>
                    <a:pt x="31" y="400"/>
                  </a:lnTo>
                  <a:lnTo>
                    <a:pt x="93" y="461"/>
                  </a:lnTo>
                  <a:lnTo>
                    <a:pt x="185" y="523"/>
                  </a:lnTo>
                  <a:lnTo>
                    <a:pt x="277" y="554"/>
                  </a:lnTo>
                  <a:lnTo>
                    <a:pt x="400" y="523"/>
                  </a:lnTo>
                  <a:lnTo>
                    <a:pt x="492" y="461"/>
                  </a:lnTo>
                  <a:lnTo>
                    <a:pt x="554" y="400"/>
                  </a:lnTo>
                  <a:lnTo>
                    <a:pt x="585" y="277"/>
                  </a:lnTo>
                  <a:lnTo>
                    <a:pt x="554" y="154"/>
                  </a:lnTo>
                  <a:lnTo>
                    <a:pt x="492" y="62"/>
                  </a:lnTo>
                  <a:lnTo>
                    <a:pt x="400"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6"/>
            <p:cNvSpPr/>
            <p:nvPr/>
          </p:nvSpPr>
          <p:spPr>
            <a:xfrm>
              <a:off x="4384434" y="2852413"/>
              <a:ext cx="113999" cy="114003"/>
            </a:xfrm>
            <a:custGeom>
              <a:avLst/>
              <a:gdLst/>
              <a:ahLst/>
              <a:cxnLst/>
              <a:rect l="l" t="t" r="r" b="b"/>
              <a:pathLst>
                <a:path w="1476" h="1476" extrusionOk="0">
                  <a:moveTo>
                    <a:pt x="738" y="0"/>
                  </a:moveTo>
                  <a:lnTo>
                    <a:pt x="677" y="31"/>
                  </a:lnTo>
                  <a:lnTo>
                    <a:pt x="615" y="62"/>
                  </a:lnTo>
                  <a:lnTo>
                    <a:pt x="554" y="123"/>
                  </a:lnTo>
                  <a:lnTo>
                    <a:pt x="554" y="216"/>
                  </a:lnTo>
                  <a:lnTo>
                    <a:pt x="554" y="523"/>
                  </a:lnTo>
                  <a:lnTo>
                    <a:pt x="216" y="523"/>
                  </a:lnTo>
                  <a:lnTo>
                    <a:pt x="124" y="553"/>
                  </a:lnTo>
                  <a:lnTo>
                    <a:pt x="62" y="584"/>
                  </a:lnTo>
                  <a:lnTo>
                    <a:pt x="32" y="676"/>
                  </a:lnTo>
                  <a:lnTo>
                    <a:pt x="1" y="738"/>
                  </a:lnTo>
                  <a:lnTo>
                    <a:pt x="32" y="830"/>
                  </a:lnTo>
                  <a:lnTo>
                    <a:pt x="62" y="891"/>
                  </a:lnTo>
                  <a:lnTo>
                    <a:pt x="124" y="922"/>
                  </a:lnTo>
                  <a:lnTo>
                    <a:pt x="216" y="953"/>
                  </a:lnTo>
                  <a:lnTo>
                    <a:pt x="554" y="953"/>
                  </a:lnTo>
                  <a:lnTo>
                    <a:pt x="554" y="1291"/>
                  </a:lnTo>
                  <a:lnTo>
                    <a:pt x="554" y="1352"/>
                  </a:lnTo>
                  <a:lnTo>
                    <a:pt x="615" y="1414"/>
                  </a:lnTo>
                  <a:lnTo>
                    <a:pt x="677" y="1475"/>
                  </a:lnTo>
                  <a:lnTo>
                    <a:pt x="831" y="1475"/>
                  </a:lnTo>
                  <a:lnTo>
                    <a:pt x="892" y="1414"/>
                  </a:lnTo>
                  <a:lnTo>
                    <a:pt x="923" y="1352"/>
                  </a:lnTo>
                  <a:lnTo>
                    <a:pt x="953" y="1291"/>
                  </a:lnTo>
                  <a:lnTo>
                    <a:pt x="953" y="953"/>
                  </a:lnTo>
                  <a:lnTo>
                    <a:pt x="1291" y="953"/>
                  </a:lnTo>
                  <a:lnTo>
                    <a:pt x="1353" y="922"/>
                  </a:lnTo>
                  <a:lnTo>
                    <a:pt x="1414" y="891"/>
                  </a:lnTo>
                  <a:lnTo>
                    <a:pt x="1476" y="830"/>
                  </a:lnTo>
                  <a:lnTo>
                    <a:pt x="1476" y="738"/>
                  </a:lnTo>
                  <a:lnTo>
                    <a:pt x="1476" y="676"/>
                  </a:lnTo>
                  <a:lnTo>
                    <a:pt x="1414" y="584"/>
                  </a:lnTo>
                  <a:lnTo>
                    <a:pt x="1353" y="553"/>
                  </a:lnTo>
                  <a:lnTo>
                    <a:pt x="1291" y="523"/>
                  </a:lnTo>
                  <a:lnTo>
                    <a:pt x="953" y="523"/>
                  </a:lnTo>
                  <a:lnTo>
                    <a:pt x="953" y="216"/>
                  </a:lnTo>
                  <a:lnTo>
                    <a:pt x="923" y="123"/>
                  </a:lnTo>
                  <a:lnTo>
                    <a:pt x="892" y="62"/>
                  </a:lnTo>
                  <a:lnTo>
                    <a:pt x="831" y="31"/>
                  </a:lnTo>
                  <a:lnTo>
                    <a:pt x="738"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6"/>
            <p:cNvSpPr/>
            <p:nvPr/>
          </p:nvSpPr>
          <p:spPr>
            <a:xfrm>
              <a:off x="2642595" y="2532031"/>
              <a:ext cx="97316" cy="99714"/>
            </a:xfrm>
            <a:custGeom>
              <a:avLst/>
              <a:gdLst/>
              <a:ahLst/>
              <a:cxnLst/>
              <a:rect l="l" t="t" r="r" b="b"/>
              <a:pathLst>
                <a:path w="1260" h="1291" extrusionOk="0">
                  <a:moveTo>
                    <a:pt x="615" y="0"/>
                  </a:moveTo>
                  <a:lnTo>
                    <a:pt x="553" y="31"/>
                  </a:lnTo>
                  <a:lnTo>
                    <a:pt x="492" y="62"/>
                  </a:lnTo>
                  <a:lnTo>
                    <a:pt x="461" y="123"/>
                  </a:lnTo>
                  <a:lnTo>
                    <a:pt x="430" y="185"/>
                  </a:lnTo>
                  <a:lnTo>
                    <a:pt x="430" y="461"/>
                  </a:lnTo>
                  <a:lnTo>
                    <a:pt x="154" y="461"/>
                  </a:lnTo>
                  <a:lnTo>
                    <a:pt x="92" y="492"/>
                  </a:lnTo>
                  <a:lnTo>
                    <a:pt x="31" y="523"/>
                  </a:lnTo>
                  <a:lnTo>
                    <a:pt x="0" y="584"/>
                  </a:lnTo>
                  <a:lnTo>
                    <a:pt x="0" y="646"/>
                  </a:lnTo>
                  <a:lnTo>
                    <a:pt x="0" y="707"/>
                  </a:lnTo>
                  <a:lnTo>
                    <a:pt x="31" y="769"/>
                  </a:lnTo>
                  <a:lnTo>
                    <a:pt x="92" y="799"/>
                  </a:lnTo>
                  <a:lnTo>
                    <a:pt x="154" y="830"/>
                  </a:lnTo>
                  <a:lnTo>
                    <a:pt x="430" y="830"/>
                  </a:lnTo>
                  <a:lnTo>
                    <a:pt x="430" y="1107"/>
                  </a:lnTo>
                  <a:lnTo>
                    <a:pt x="461" y="1168"/>
                  </a:lnTo>
                  <a:lnTo>
                    <a:pt x="492" y="1229"/>
                  </a:lnTo>
                  <a:lnTo>
                    <a:pt x="553" y="1260"/>
                  </a:lnTo>
                  <a:lnTo>
                    <a:pt x="615" y="1291"/>
                  </a:lnTo>
                  <a:lnTo>
                    <a:pt x="676" y="1260"/>
                  </a:lnTo>
                  <a:lnTo>
                    <a:pt x="738" y="1229"/>
                  </a:lnTo>
                  <a:lnTo>
                    <a:pt x="768" y="1168"/>
                  </a:lnTo>
                  <a:lnTo>
                    <a:pt x="799" y="1107"/>
                  </a:lnTo>
                  <a:lnTo>
                    <a:pt x="799" y="830"/>
                  </a:lnTo>
                  <a:lnTo>
                    <a:pt x="1076" y="830"/>
                  </a:lnTo>
                  <a:lnTo>
                    <a:pt x="1137" y="799"/>
                  </a:lnTo>
                  <a:lnTo>
                    <a:pt x="1199" y="769"/>
                  </a:lnTo>
                  <a:lnTo>
                    <a:pt x="1229" y="707"/>
                  </a:lnTo>
                  <a:lnTo>
                    <a:pt x="1260" y="646"/>
                  </a:lnTo>
                  <a:lnTo>
                    <a:pt x="1229" y="584"/>
                  </a:lnTo>
                  <a:lnTo>
                    <a:pt x="1199" y="523"/>
                  </a:lnTo>
                  <a:lnTo>
                    <a:pt x="1137" y="492"/>
                  </a:lnTo>
                  <a:lnTo>
                    <a:pt x="1076" y="461"/>
                  </a:lnTo>
                  <a:lnTo>
                    <a:pt x="799" y="461"/>
                  </a:lnTo>
                  <a:lnTo>
                    <a:pt x="799" y="185"/>
                  </a:lnTo>
                  <a:lnTo>
                    <a:pt x="768" y="123"/>
                  </a:lnTo>
                  <a:lnTo>
                    <a:pt x="738" y="62"/>
                  </a:lnTo>
                  <a:lnTo>
                    <a:pt x="676" y="31"/>
                  </a:lnTo>
                  <a:lnTo>
                    <a:pt x="6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6"/>
            <p:cNvSpPr/>
            <p:nvPr/>
          </p:nvSpPr>
          <p:spPr>
            <a:xfrm>
              <a:off x="4313299" y="3768452"/>
              <a:ext cx="469898" cy="237428"/>
            </a:xfrm>
            <a:custGeom>
              <a:avLst/>
              <a:gdLst/>
              <a:ahLst/>
              <a:cxnLst/>
              <a:rect l="l" t="t" r="r" b="b"/>
              <a:pathLst>
                <a:path w="6084" h="3074" extrusionOk="0">
                  <a:moveTo>
                    <a:pt x="2919" y="1"/>
                  </a:moveTo>
                  <a:lnTo>
                    <a:pt x="0" y="2827"/>
                  </a:lnTo>
                  <a:lnTo>
                    <a:pt x="0" y="2827"/>
                  </a:lnTo>
                  <a:lnTo>
                    <a:pt x="2335" y="1721"/>
                  </a:lnTo>
                  <a:lnTo>
                    <a:pt x="3196" y="3073"/>
                  </a:lnTo>
                  <a:lnTo>
                    <a:pt x="6084" y="185"/>
                  </a:lnTo>
                  <a:lnTo>
                    <a:pt x="3687" y="1291"/>
                  </a:lnTo>
                  <a:lnTo>
                    <a:pt x="2919" y="1"/>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36"/>
          <p:cNvSpPr txBox="1"/>
          <p:nvPr/>
        </p:nvSpPr>
        <p:spPr>
          <a:xfrm>
            <a:off x="908975" y="1167650"/>
            <a:ext cx="7323600" cy="8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rgbClr val="029BD8"/>
                </a:solidFill>
                <a:latin typeface="Fira Sans Extra Condensed"/>
                <a:ea typeface="Fira Sans Extra Condensed"/>
                <a:cs typeface="Fira Sans Extra Condensed"/>
                <a:sym typeface="Fira Sans Extra Condensed"/>
              </a:rPr>
              <a:t>Who is the team?</a:t>
            </a:r>
            <a:endParaRPr sz="3400" b="1">
              <a:solidFill>
                <a:srgbClr val="029BD8"/>
              </a:solidFill>
              <a:latin typeface="Fira Sans Extra Condensed"/>
              <a:ea typeface="Fira Sans Extra Condensed"/>
              <a:cs typeface="Fira Sans Extra Condensed"/>
              <a:sym typeface="Fira Sans Extra Condensed"/>
            </a:endParaRPr>
          </a:p>
        </p:txBody>
      </p:sp>
      <p:sp>
        <p:nvSpPr>
          <p:cNvPr id="1214" name="Google Shape;121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graphicFrame>
        <p:nvGraphicFramePr>
          <p:cNvPr id="1219" name="Google Shape;1219;p37"/>
          <p:cNvGraphicFramePr/>
          <p:nvPr/>
        </p:nvGraphicFramePr>
        <p:xfrm>
          <a:off x="549875" y="760175"/>
          <a:ext cx="3000000" cy="3000000"/>
        </p:xfrm>
        <a:graphic>
          <a:graphicData uri="http://schemas.openxmlformats.org/drawingml/2006/table">
            <a:tbl>
              <a:tblPr>
                <a:noFill/>
                <a:tableStyleId>{A66FE56C-0747-4D40-B210-086E083594C1}</a:tableStyleId>
              </a:tblPr>
              <a:tblGrid>
                <a:gridCol w="1135825">
                  <a:extLst>
                    <a:ext uri="{9D8B030D-6E8A-4147-A177-3AD203B41FA5}">
                      <a16:colId xmlns:a16="http://schemas.microsoft.com/office/drawing/2014/main" val="20000"/>
                    </a:ext>
                  </a:extLst>
                </a:gridCol>
                <a:gridCol w="1750875">
                  <a:extLst>
                    <a:ext uri="{9D8B030D-6E8A-4147-A177-3AD203B41FA5}">
                      <a16:colId xmlns:a16="http://schemas.microsoft.com/office/drawing/2014/main" val="20001"/>
                    </a:ext>
                  </a:extLst>
                </a:gridCol>
                <a:gridCol w="2787775">
                  <a:extLst>
                    <a:ext uri="{9D8B030D-6E8A-4147-A177-3AD203B41FA5}">
                      <a16:colId xmlns:a16="http://schemas.microsoft.com/office/drawing/2014/main" val="20002"/>
                    </a:ext>
                  </a:extLst>
                </a:gridCol>
                <a:gridCol w="25545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1200"/>
                    </a:p>
                  </a:txBody>
                  <a:tcPr marL="91425" marR="91425" marT="91425" marB="91425">
                    <a:lnR w="9525" cap="flat" cmpd="sng">
                      <a:solidFill>
                        <a:srgbClr val="E69138">
                          <a:alpha val="0"/>
                        </a:srgbClr>
                      </a:solidFill>
                      <a:prstDash val="solid"/>
                      <a:round/>
                      <a:headEnd type="none" w="sm" len="sm"/>
                      <a:tailEnd type="none" w="sm" len="sm"/>
                    </a:lnR>
                  </a:tcPr>
                </a:tc>
                <a:tc>
                  <a:txBody>
                    <a:bodyPr/>
                    <a:lstStyle/>
                    <a:p>
                      <a:pPr marL="0" lvl="0" indent="0" algn="l" rtl="0">
                        <a:spcBef>
                          <a:spcPts val="0"/>
                        </a:spcBef>
                        <a:spcAft>
                          <a:spcPts val="0"/>
                        </a:spcAft>
                        <a:buNone/>
                      </a:pPr>
                      <a:endParaRPr b="1">
                        <a:solidFill>
                          <a:schemeClr val="lt1"/>
                        </a:solidFill>
                      </a:endParaRPr>
                    </a:p>
                  </a:txBody>
                  <a:tcPr marL="91425" marR="91425" marT="91425" marB="91425">
                    <a:lnL w="9525" cap="flat" cmpd="sng">
                      <a:solidFill>
                        <a:srgbClr val="E69138">
                          <a:alpha val="0"/>
                        </a:srgbClr>
                      </a:solidFill>
                      <a:prstDash val="solid"/>
                      <a:round/>
                      <a:headEnd type="none" w="sm" len="sm"/>
                      <a:tailEnd type="none" w="sm" len="sm"/>
                    </a:lnL>
                    <a:lnR w="9525" cap="flat" cmpd="sng">
                      <a:solidFill>
                        <a:srgbClr val="E69138">
                          <a:alpha val="0"/>
                        </a:srgbClr>
                      </a:solidFill>
                      <a:prstDash val="solid"/>
                      <a:round/>
                      <a:headEnd type="none" w="sm" len="sm"/>
                      <a:tailEnd type="none" w="sm" len="sm"/>
                    </a:lnR>
                  </a:tcPr>
                </a:tc>
                <a:tc>
                  <a:txBody>
                    <a:bodyPr/>
                    <a:lstStyle/>
                    <a:p>
                      <a:pPr marL="0" lvl="0" indent="0" algn="ctr" rtl="0">
                        <a:spcBef>
                          <a:spcPts val="0"/>
                        </a:spcBef>
                        <a:spcAft>
                          <a:spcPts val="0"/>
                        </a:spcAft>
                        <a:buNone/>
                      </a:pPr>
                      <a:r>
                        <a:rPr lang="en" b="1">
                          <a:solidFill>
                            <a:schemeClr val="lt1"/>
                          </a:solidFill>
                        </a:rPr>
                        <a:t>Background</a:t>
                      </a:r>
                      <a:endParaRPr b="1">
                        <a:solidFill>
                          <a:schemeClr val="lt1"/>
                        </a:solidFill>
                      </a:endParaRPr>
                    </a:p>
                  </a:txBody>
                  <a:tcPr marL="91425" marR="91425" marT="91425" marB="91425">
                    <a:lnL w="9525" cap="flat" cmpd="sng">
                      <a:solidFill>
                        <a:srgbClr val="E69138">
                          <a:alpha val="0"/>
                        </a:srgbClr>
                      </a:solidFill>
                      <a:prstDash val="solid"/>
                      <a:round/>
                      <a:headEnd type="none" w="sm" len="sm"/>
                      <a:tailEnd type="none" w="sm" len="sm"/>
                    </a:lnL>
                    <a:lnR w="9525" cap="flat" cmpd="sng">
                      <a:solidFill>
                        <a:srgbClr val="E69138"/>
                      </a:solidFill>
                      <a:prstDash val="solid"/>
                      <a:round/>
                      <a:headEnd type="none" w="sm" len="sm"/>
                      <a:tailEnd type="none" w="sm" len="sm"/>
                    </a:lnR>
                    <a:lnT w="9525" cap="flat" cmpd="sng">
                      <a:solidFill>
                        <a:srgbClr val="E69138">
                          <a:alpha val="0"/>
                        </a:srgbClr>
                      </a:solidFill>
                      <a:prstDash val="solid"/>
                      <a:round/>
                      <a:headEnd type="none" w="sm" len="sm"/>
                      <a:tailEnd type="none" w="sm" len="sm"/>
                    </a:lnT>
                    <a:lnB w="9525" cap="flat" cmpd="sng">
                      <a:solidFill>
                        <a:srgbClr val="E69138">
                          <a:alpha val="0"/>
                        </a:srgbClr>
                      </a:solidFill>
                      <a:prstDash val="solid"/>
                      <a:round/>
                      <a:headEnd type="none" w="sm" len="sm"/>
                      <a:tailEnd type="none" w="sm" len="sm"/>
                    </a:lnB>
                    <a:solidFill>
                      <a:srgbClr val="7EE151"/>
                    </a:solidFill>
                  </a:tcPr>
                </a:tc>
                <a:tc>
                  <a:txBody>
                    <a:bodyPr/>
                    <a:lstStyle/>
                    <a:p>
                      <a:pPr marL="0" lvl="0" indent="0" algn="ctr" rtl="0">
                        <a:spcBef>
                          <a:spcPts val="0"/>
                        </a:spcBef>
                        <a:spcAft>
                          <a:spcPts val="0"/>
                        </a:spcAft>
                        <a:buNone/>
                      </a:pPr>
                      <a:r>
                        <a:rPr lang="en" b="1">
                          <a:solidFill>
                            <a:schemeClr val="lt1"/>
                          </a:solidFill>
                        </a:rPr>
                        <a:t>Team Role</a:t>
                      </a:r>
                      <a:endParaRPr b="1">
                        <a:solidFill>
                          <a:schemeClr val="lt1"/>
                        </a:solidFill>
                      </a:endParaRPr>
                    </a:p>
                  </a:txBody>
                  <a:tcPr marL="91425" marR="91425" marT="91425" marB="91425">
                    <a:lnL w="9525" cap="flat" cmpd="sng">
                      <a:solidFill>
                        <a:srgbClr val="E69138"/>
                      </a:solidFill>
                      <a:prstDash val="solid"/>
                      <a:round/>
                      <a:headEnd type="none" w="sm" len="sm"/>
                      <a:tailEnd type="none" w="sm" len="sm"/>
                    </a:lnL>
                    <a:solidFill>
                      <a:srgbClr val="029BD8"/>
                    </a:solidFill>
                  </a:tcPr>
                </a:tc>
                <a:extLst>
                  <a:ext uri="{0D108BD9-81ED-4DB2-BD59-A6C34878D82A}">
                    <a16:rowId xmlns:a16="http://schemas.microsoft.com/office/drawing/2014/main" val="10000"/>
                  </a:ext>
                </a:extLst>
              </a:tr>
              <a:tr h="533400">
                <a:tc>
                  <a:txBody>
                    <a:bodyPr/>
                    <a:lstStyle/>
                    <a:p>
                      <a:pPr marL="0" lvl="0" indent="0" algn="l" rtl="0">
                        <a:spcBef>
                          <a:spcPts val="0"/>
                        </a:spcBef>
                        <a:spcAft>
                          <a:spcPts val="0"/>
                        </a:spcAft>
                        <a:buNone/>
                      </a:pPr>
                      <a:r>
                        <a:rPr lang="en" sz="1200" b="1"/>
                        <a:t>Dimeth NOUICER</a:t>
                      </a:r>
                      <a:endParaRPr sz="1200" b="1"/>
                    </a:p>
                  </a:txBody>
                  <a:tcPr marL="91425" marR="91425" marT="91425" marB="91425">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Tunisia</a:t>
                      </a:r>
                      <a:endParaRPr sz="1200"/>
                    </a:p>
                  </a:txBody>
                  <a:tcPr marL="91425" marR="91425" marT="91425" marB="91425">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PhD in Electric-Mobility and RL</a:t>
                      </a:r>
                      <a:endParaRPr sz="1200"/>
                    </a:p>
                  </a:txBody>
                  <a:tcPr marL="91425" marR="91425" marT="91425" marB="91425">
                    <a:lnT w="9525" cap="flat" cmpd="sng">
                      <a:solidFill>
                        <a:srgbClr val="E69138">
                          <a:alpha val="0"/>
                        </a:srgbClr>
                      </a:solidFill>
                      <a:prstDash val="solid"/>
                      <a:round/>
                      <a:headEnd type="none" w="sm" len="sm"/>
                      <a:tailEnd type="none" w="sm" len="sm"/>
                    </a:lnT>
                    <a:lnB w="28575"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sz="1200" b="1"/>
                        <a:t>Team Lead</a:t>
                      </a:r>
                      <a:r>
                        <a:rPr lang="en" sz="1200"/>
                        <a:t> and Coordinator</a:t>
                      </a:r>
                      <a:endParaRPr sz="1200"/>
                    </a:p>
                  </a:txBody>
                  <a:tcPr marL="91425" marR="91425" marT="91425" marB="91425">
                    <a:lnB w="19050" cap="flat" cmpd="sng">
                      <a:solidFill>
                        <a:schemeClr val="lt1"/>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533400">
                <a:tc>
                  <a:txBody>
                    <a:bodyPr/>
                    <a:lstStyle/>
                    <a:p>
                      <a:pPr marL="0" lvl="0" indent="0" algn="l" rtl="0">
                        <a:spcBef>
                          <a:spcPts val="0"/>
                        </a:spcBef>
                        <a:spcAft>
                          <a:spcPts val="0"/>
                        </a:spcAft>
                        <a:buNone/>
                      </a:pPr>
                      <a:r>
                        <a:rPr lang="en" sz="1200" b="1"/>
                        <a:t>Ellie MULAMBA</a:t>
                      </a:r>
                      <a:endParaRPr sz="1200" b="1"/>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Democratic </a:t>
                      </a:r>
                      <a:endParaRPr sz="1200"/>
                    </a:p>
                    <a:p>
                      <a:pPr marL="0" lvl="0" indent="0" algn="l" rtl="0">
                        <a:spcBef>
                          <a:spcPts val="0"/>
                        </a:spcBef>
                        <a:spcAft>
                          <a:spcPts val="0"/>
                        </a:spcAft>
                        <a:buNone/>
                      </a:pPr>
                      <a:r>
                        <a:rPr lang="en" sz="1200"/>
                        <a:t>Republic of </a:t>
                      </a:r>
                      <a:endParaRPr sz="1200"/>
                    </a:p>
                    <a:p>
                      <a:pPr marL="0" lvl="0" indent="0" algn="l" rtl="0">
                        <a:spcBef>
                          <a:spcPts val="0"/>
                        </a:spcBef>
                        <a:spcAft>
                          <a:spcPts val="0"/>
                        </a:spcAft>
                        <a:buNone/>
                      </a:pPr>
                      <a:r>
                        <a:rPr lang="en" sz="1200"/>
                        <a:t>the Congo</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PhD in ML and NLP</a:t>
                      </a:r>
                      <a:endParaRPr sz="1200"/>
                    </a:p>
                  </a:txBody>
                  <a:tcPr marL="91425" marR="91425" marT="91425" marB="91425">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sz="1200" b="1"/>
                        <a:t>Evaluation Lead</a:t>
                      </a:r>
                      <a:r>
                        <a:rPr lang="en" sz="1200"/>
                        <a:t>: </a:t>
                      </a:r>
                      <a:endParaRPr sz="1200"/>
                    </a:p>
                    <a:p>
                      <a:pPr marL="0" lvl="0" indent="0" algn="l" rtl="0">
                        <a:spcBef>
                          <a:spcPts val="0"/>
                        </a:spcBef>
                        <a:spcAft>
                          <a:spcPts val="0"/>
                        </a:spcAft>
                        <a:buNone/>
                      </a:pPr>
                      <a:r>
                        <a:rPr lang="en" sz="1200"/>
                        <a:t>Define appropriate metrics and track performance</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r h="533400">
                <a:tc>
                  <a:txBody>
                    <a:bodyPr/>
                    <a:lstStyle/>
                    <a:p>
                      <a:pPr marL="0" lvl="0" indent="0" algn="l" rtl="0">
                        <a:spcBef>
                          <a:spcPts val="0"/>
                        </a:spcBef>
                        <a:spcAft>
                          <a:spcPts val="0"/>
                        </a:spcAft>
                        <a:buNone/>
                      </a:pPr>
                      <a:r>
                        <a:rPr lang="en" sz="1200" b="1">
                          <a:solidFill>
                            <a:schemeClr val="dk1"/>
                          </a:solidFill>
                        </a:rPr>
                        <a:t>Jérémie N. MABIALA </a:t>
                      </a:r>
                      <a:endParaRPr sz="1200" b="1"/>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Democratic </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Republic of </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the Congo</a:t>
                      </a:r>
                      <a:endParaRPr sz="1200">
                        <a:solidFill>
                          <a:schemeClr val="dk1"/>
                        </a:solidFill>
                      </a:endParaRPr>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Masters in AI </a:t>
                      </a:r>
                      <a:endParaRPr sz="1200">
                        <a:solidFill>
                          <a:schemeClr val="dk1"/>
                        </a:solidFill>
                      </a:endParaRPr>
                    </a:p>
                    <a:p>
                      <a:pPr marL="0" lvl="0" indent="0" algn="l" rtl="0">
                        <a:spcBef>
                          <a:spcPts val="0"/>
                        </a:spcBef>
                        <a:spcAft>
                          <a:spcPts val="0"/>
                        </a:spcAft>
                        <a:buNone/>
                      </a:pPr>
                      <a:r>
                        <a:rPr lang="en" sz="1200">
                          <a:solidFill>
                            <a:schemeClr val="dk1"/>
                          </a:solidFill>
                        </a:rPr>
                        <a:t>Masters in Maths</a:t>
                      </a:r>
                      <a:endParaRPr sz="1200"/>
                    </a:p>
                  </a:txBody>
                  <a:tcPr marL="91425" marR="91425" marT="91425" marB="91425">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 sz="1200" b="1">
                          <a:solidFill>
                            <a:schemeClr val="dk1"/>
                          </a:solidFill>
                        </a:rPr>
                        <a:t>Technical Lead</a:t>
                      </a:r>
                      <a:r>
                        <a:rPr lang="en" sz="1200">
                          <a:solidFill>
                            <a:schemeClr val="dk1"/>
                          </a:solidFill>
                        </a:rPr>
                        <a:t>: </a:t>
                      </a:r>
                      <a:endParaRPr sz="1200">
                        <a:solidFill>
                          <a:schemeClr val="dk1"/>
                        </a:solidFill>
                      </a:endParaRPr>
                    </a:p>
                    <a:p>
                      <a:pPr marL="0" lvl="0" indent="0" algn="l" rtl="0">
                        <a:spcBef>
                          <a:spcPts val="0"/>
                        </a:spcBef>
                        <a:spcAft>
                          <a:spcPts val="0"/>
                        </a:spcAft>
                        <a:buNone/>
                      </a:pPr>
                      <a:r>
                        <a:rPr lang="en" sz="1200">
                          <a:solidFill>
                            <a:schemeClr val="dk1"/>
                          </a:solidFill>
                        </a:rPr>
                        <a:t>Ensures any technical challenges are addressed</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E2F3"/>
                    </a:solidFill>
                  </a:tcPr>
                </a:tc>
                <a:extLst>
                  <a:ext uri="{0D108BD9-81ED-4DB2-BD59-A6C34878D82A}">
                    <a16:rowId xmlns:a16="http://schemas.microsoft.com/office/drawing/2014/main" val="10003"/>
                  </a:ext>
                </a:extLst>
              </a:tr>
              <a:tr h="533400">
                <a:tc>
                  <a:txBody>
                    <a:bodyPr/>
                    <a:lstStyle/>
                    <a:p>
                      <a:pPr marL="0" lvl="0" indent="0" algn="l" rtl="0">
                        <a:spcBef>
                          <a:spcPts val="0"/>
                        </a:spcBef>
                        <a:spcAft>
                          <a:spcPts val="0"/>
                        </a:spcAft>
                        <a:buNone/>
                      </a:pPr>
                      <a:r>
                        <a:rPr lang="en" sz="1200" b="1">
                          <a:solidFill>
                            <a:schemeClr val="dk1"/>
                          </a:solidFill>
                        </a:rPr>
                        <a:t>Imen HABIBI</a:t>
                      </a:r>
                      <a:endParaRPr sz="1200" b="1"/>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Tunisia</a:t>
                      </a:r>
                      <a:endParaRPr sz="1200">
                        <a:solidFill>
                          <a:schemeClr val="dk1"/>
                        </a:solidFill>
                      </a:endParaRPr>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Undergraduate engineering student in AI</a:t>
                      </a:r>
                      <a:endParaRPr sz="1200"/>
                    </a:p>
                  </a:txBody>
                  <a:tcPr marL="91425" marR="91425" marT="91425" marB="91425">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sz="1200"/>
                        <a:t>Model development</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E2F3"/>
                    </a:solidFill>
                  </a:tcPr>
                </a:tc>
                <a:extLst>
                  <a:ext uri="{0D108BD9-81ED-4DB2-BD59-A6C34878D82A}">
                    <a16:rowId xmlns:a16="http://schemas.microsoft.com/office/drawing/2014/main" val="10004"/>
                  </a:ext>
                </a:extLst>
              </a:tr>
              <a:tr h="533400">
                <a:tc>
                  <a:txBody>
                    <a:bodyPr/>
                    <a:lstStyle/>
                    <a:p>
                      <a:pPr marL="0" lvl="0" indent="0" algn="l" rtl="0">
                        <a:spcBef>
                          <a:spcPts val="0"/>
                        </a:spcBef>
                        <a:spcAft>
                          <a:spcPts val="0"/>
                        </a:spcAft>
                        <a:buNone/>
                      </a:pPr>
                      <a:r>
                        <a:rPr lang="en" sz="1200" b="1"/>
                        <a:t>Mame Diarra DIOUF</a:t>
                      </a:r>
                      <a:endParaRPr sz="1200" b="1"/>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Senegal</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Masters student in AI and operational research</a:t>
                      </a:r>
                      <a:endParaRPr sz="1200"/>
                    </a:p>
                  </a:txBody>
                  <a:tcPr marL="91425" marR="91425" marT="91425" marB="91425">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sz="1200"/>
                        <a:t>Model development</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533400">
                <a:tc>
                  <a:txBody>
                    <a:bodyPr/>
                    <a:lstStyle/>
                    <a:p>
                      <a:pPr marL="0" lvl="0" indent="0" algn="l" rtl="0">
                        <a:spcBef>
                          <a:spcPts val="0"/>
                        </a:spcBef>
                        <a:spcAft>
                          <a:spcPts val="0"/>
                        </a:spcAft>
                        <a:buNone/>
                      </a:pPr>
                      <a:r>
                        <a:rPr lang="en" sz="1200" b="1">
                          <a:solidFill>
                            <a:schemeClr val="dk1"/>
                          </a:solidFill>
                        </a:rPr>
                        <a:t>Souleymane DIALLO</a:t>
                      </a:r>
                      <a:endParaRPr sz="1200" b="1">
                        <a:solidFill>
                          <a:schemeClr val="dk1"/>
                        </a:solidFill>
                      </a:endParaRPr>
                    </a:p>
                    <a:p>
                      <a:pPr marL="0" lvl="0" indent="0" algn="l" rtl="0">
                        <a:spcBef>
                          <a:spcPts val="0"/>
                        </a:spcBef>
                        <a:spcAft>
                          <a:spcPts val="0"/>
                        </a:spcAft>
                        <a:buNone/>
                      </a:pPr>
                      <a:endParaRPr sz="1200" b="1"/>
                    </a:p>
                  </a:txBody>
                  <a:tcPr marL="91425" marR="91425" marT="91425" marB="91425">
                    <a:lnT w="19050" cap="flat" cmpd="sng">
                      <a:solidFill>
                        <a:schemeClr val="lt1"/>
                      </a:solidFill>
                      <a:prstDash val="solid"/>
                      <a:round/>
                      <a:headEnd type="none" w="sm" len="sm"/>
                      <a:tailEnd type="none" w="sm" len="sm"/>
                    </a:lnT>
                    <a:solidFill>
                      <a:schemeClr val="lt2"/>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Senegal</a:t>
                      </a:r>
                      <a:endParaRPr sz="1200">
                        <a:solidFill>
                          <a:schemeClr val="dk1"/>
                        </a:solidFill>
                      </a:endParaRPr>
                    </a:p>
                  </a:txBody>
                  <a:tcPr marL="91425" marR="91425" marT="91425" marB="91425">
                    <a:lnT w="19050" cap="flat" cmpd="sng">
                      <a:solidFill>
                        <a:schemeClr val="lt1"/>
                      </a:solidFill>
                      <a:prstDash val="solid"/>
                      <a:round/>
                      <a:headEnd type="none" w="sm" len="sm"/>
                      <a:tailEnd type="none" w="sm" len="sm"/>
                    </a:lnT>
                    <a:solidFill>
                      <a:schemeClr val="lt2"/>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Undergraduate engineering student in AI</a:t>
                      </a:r>
                      <a:endParaRPr sz="1200"/>
                    </a:p>
                  </a:txBody>
                  <a:tcPr marL="91425" marR="91425" marT="91425" marB="91425">
                    <a:lnT w="28575" cap="flat" cmpd="sng">
                      <a:solidFill>
                        <a:schemeClr val="lt1"/>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Model development</a:t>
                      </a:r>
                      <a:endParaRPr sz="1200"/>
                    </a:p>
                  </a:txBody>
                  <a:tcPr marL="91425" marR="91425" marT="91425" marB="91425">
                    <a:lnT w="19050" cap="flat" cmpd="sng">
                      <a:solidFill>
                        <a:schemeClr val="lt1"/>
                      </a:solidFill>
                      <a:prstDash val="solid"/>
                      <a:round/>
                      <a:headEnd type="none" w="sm" len="sm"/>
                      <a:tailEnd type="none" w="sm" len="sm"/>
                    </a:lnT>
                    <a:solidFill>
                      <a:srgbClr val="CFE2F3"/>
                    </a:solidFill>
                  </a:tcPr>
                </a:tc>
                <a:extLst>
                  <a:ext uri="{0D108BD9-81ED-4DB2-BD59-A6C34878D82A}">
                    <a16:rowId xmlns:a16="http://schemas.microsoft.com/office/drawing/2014/main" val="10006"/>
                  </a:ext>
                </a:extLst>
              </a:tr>
            </a:tbl>
          </a:graphicData>
        </a:graphic>
      </p:graphicFrame>
      <p:sp>
        <p:nvSpPr>
          <p:cNvPr id="1220" name="Google Shape;122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 </a:t>
            </a:r>
            <a:endParaRPr/>
          </a:p>
        </p:txBody>
      </p:sp>
      <p:sp>
        <p:nvSpPr>
          <p:cNvPr id="1221" name="Google Shape;122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1222" name="Google Shape;1222;p37"/>
          <p:cNvPicPr preferRelativeResize="0"/>
          <p:nvPr/>
        </p:nvPicPr>
        <p:blipFill>
          <a:blip r:embed="rId3">
            <a:alphaModFix/>
          </a:blip>
          <a:stretch>
            <a:fillRect/>
          </a:stretch>
        </p:blipFill>
        <p:spPr>
          <a:xfrm>
            <a:off x="2776475" y="1203000"/>
            <a:ext cx="393600" cy="393600"/>
          </a:xfrm>
          <a:prstGeom prst="rect">
            <a:avLst/>
          </a:prstGeom>
          <a:noFill/>
          <a:ln>
            <a:noFill/>
          </a:ln>
        </p:spPr>
      </p:pic>
      <p:pic>
        <p:nvPicPr>
          <p:cNvPr id="1223" name="Google Shape;1223;p37"/>
          <p:cNvPicPr preferRelativeResize="0"/>
          <p:nvPr/>
        </p:nvPicPr>
        <p:blipFill>
          <a:blip r:embed="rId4">
            <a:alphaModFix/>
          </a:blip>
          <a:stretch>
            <a:fillRect/>
          </a:stretch>
        </p:blipFill>
        <p:spPr>
          <a:xfrm>
            <a:off x="2776475" y="1203000"/>
            <a:ext cx="393600" cy="393600"/>
          </a:xfrm>
          <a:prstGeom prst="rect">
            <a:avLst/>
          </a:prstGeom>
          <a:noFill/>
          <a:ln>
            <a:noFill/>
          </a:ln>
        </p:spPr>
      </p:pic>
      <p:pic>
        <p:nvPicPr>
          <p:cNvPr id="1224" name="Google Shape;1224;p37"/>
          <p:cNvPicPr preferRelativeResize="0"/>
          <p:nvPr/>
        </p:nvPicPr>
        <p:blipFill>
          <a:blip r:embed="rId5">
            <a:alphaModFix/>
          </a:blip>
          <a:stretch>
            <a:fillRect/>
          </a:stretch>
        </p:blipFill>
        <p:spPr>
          <a:xfrm>
            <a:off x="2776475" y="1203000"/>
            <a:ext cx="393600" cy="393600"/>
          </a:xfrm>
          <a:prstGeom prst="rect">
            <a:avLst/>
          </a:prstGeom>
          <a:noFill/>
          <a:ln>
            <a:noFill/>
          </a:ln>
        </p:spPr>
      </p:pic>
      <p:pic>
        <p:nvPicPr>
          <p:cNvPr id="1225" name="Google Shape;1225;p37"/>
          <p:cNvPicPr preferRelativeResize="0"/>
          <p:nvPr/>
        </p:nvPicPr>
        <p:blipFill>
          <a:blip r:embed="rId3">
            <a:alphaModFix/>
          </a:blip>
          <a:stretch>
            <a:fillRect/>
          </a:stretch>
        </p:blipFill>
        <p:spPr>
          <a:xfrm>
            <a:off x="2776475" y="3219000"/>
            <a:ext cx="393600" cy="393600"/>
          </a:xfrm>
          <a:prstGeom prst="rect">
            <a:avLst/>
          </a:prstGeom>
          <a:noFill/>
          <a:ln>
            <a:noFill/>
          </a:ln>
        </p:spPr>
      </p:pic>
      <p:pic>
        <p:nvPicPr>
          <p:cNvPr id="1226" name="Google Shape;1226;p37"/>
          <p:cNvPicPr preferRelativeResize="0"/>
          <p:nvPr/>
        </p:nvPicPr>
        <p:blipFill>
          <a:blip r:embed="rId4">
            <a:alphaModFix/>
          </a:blip>
          <a:stretch>
            <a:fillRect/>
          </a:stretch>
        </p:blipFill>
        <p:spPr>
          <a:xfrm>
            <a:off x="2776475" y="3219000"/>
            <a:ext cx="393600" cy="393600"/>
          </a:xfrm>
          <a:prstGeom prst="rect">
            <a:avLst/>
          </a:prstGeom>
          <a:noFill/>
          <a:ln>
            <a:noFill/>
          </a:ln>
        </p:spPr>
      </p:pic>
      <p:pic>
        <p:nvPicPr>
          <p:cNvPr id="1227" name="Google Shape;1227;p37"/>
          <p:cNvPicPr preferRelativeResize="0"/>
          <p:nvPr/>
        </p:nvPicPr>
        <p:blipFill>
          <a:blip r:embed="rId5">
            <a:alphaModFix/>
          </a:blip>
          <a:stretch>
            <a:fillRect/>
          </a:stretch>
        </p:blipFill>
        <p:spPr>
          <a:xfrm>
            <a:off x="2776475" y="3219000"/>
            <a:ext cx="393600" cy="393600"/>
          </a:xfrm>
          <a:prstGeom prst="rect">
            <a:avLst/>
          </a:prstGeom>
          <a:noFill/>
          <a:ln>
            <a:noFill/>
          </a:ln>
        </p:spPr>
      </p:pic>
      <p:pic>
        <p:nvPicPr>
          <p:cNvPr id="1228" name="Google Shape;1228;p37"/>
          <p:cNvPicPr preferRelativeResize="0"/>
          <p:nvPr/>
        </p:nvPicPr>
        <p:blipFill>
          <a:blip r:embed="rId4">
            <a:alphaModFix/>
          </a:blip>
          <a:stretch>
            <a:fillRect/>
          </a:stretch>
        </p:blipFill>
        <p:spPr>
          <a:xfrm>
            <a:off x="2776474" y="4383625"/>
            <a:ext cx="393600" cy="393600"/>
          </a:xfrm>
          <a:prstGeom prst="rect">
            <a:avLst/>
          </a:prstGeom>
          <a:noFill/>
          <a:ln>
            <a:noFill/>
          </a:ln>
        </p:spPr>
      </p:pic>
      <p:pic>
        <p:nvPicPr>
          <p:cNvPr id="1229" name="Google Shape;1229;p37"/>
          <p:cNvPicPr preferRelativeResize="0"/>
          <p:nvPr/>
        </p:nvPicPr>
        <p:blipFill>
          <a:blip r:embed="rId4">
            <a:alphaModFix/>
          </a:blip>
          <a:stretch>
            <a:fillRect/>
          </a:stretch>
        </p:blipFill>
        <p:spPr>
          <a:xfrm>
            <a:off x="2776475" y="3767950"/>
            <a:ext cx="393600" cy="393600"/>
          </a:xfrm>
          <a:prstGeom prst="rect">
            <a:avLst/>
          </a:prstGeom>
          <a:noFill/>
          <a:ln>
            <a:noFill/>
          </a:ln>
        </p:spPr>
      </p:pic>
      <p:pic>
        <p:nvPicPr>
          <p:cNvPr id="1230" name="Google Shape;1230;p37"/>
          <p:cNvPicPr preferRelativeResize="0"/>
          <p:nvPr/>
        </p:nvPicPr>
        <p:blipFill>
          <a:blip r:embed="rId3">
            <a:alphaModFix/>
          </a:blip>
          <a:stretch>
            <a:fillRect/>
          </a:stretch>
        </p:blipFill>
        <p:spPr>
          <a:xfrm>
            <a:off x="2776475" y="2545800"/>
            <a:ext cx="393600" cy="393600"/>
          </a:xfrm>
          <a:prstGeom prst="rect">
            <a:avLst/>
          </a:prstGeom>
          <a:noFill/>
          <a:ln>
            <a:noFill/>
          </a:ln>
        </p:spPr>
      </p:pic>
      <p:pic>
        <p:nvPicPr>
          <p:cNvPr id="1231" name="Google Shape;1231;p37"/>
          <p:cNvPicPr preferRelativeResize="0"/>
          <p:nvPr/>
        </p:nvPicPr>
        <p:blipFill>
          <a:blip r:embed="rId3">
            <a:alphaModFix/>
          </a:blip>
          <a:stretch>
            <a:fillRect/>
          </a:stretch>
        </p:blipFill>
        <p:spPr>
          <a:xfrm>
            <a:off x="2776475" y="1874400"/>
            <a:ext cx="393600" cy="39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graphicFrame>
        <p:nvGraphicFramePr>
          <p:cNvPr id="1236" name="Google Shape;1236;p38"/>
          <p:cNvGraphicFramePr/>
          <p:nvPr/>
        </p:nvGraphicFramePr>
        <p:xfrm>
          <a:off x="125138" y="107725"/>
          <a:ext cx="3000000" cy="3000000"/>
        </p:xfrm>
        <a:graphic>
          <a:graphicData uri="http://schemas.openxmlformats.org/drawingml/2006/table">
            <a:tbl>
              <a:tblPr>
                <a:noFill/>
                <a:tableStyleId>{A66FE56C-0747-4D40-B210-086E083594C1}</a:tableStyleId>
              </a:tblPr>
              <a:tblGrid>
                <a:gridCol w="1236200">
                  <a:extLst>
                    <a:ext uri="{9D8B030D-6E8A-4147-A177-3AD203B41FA5}">
                      <a16:colId xmlns:a16="http://schemas.microsoft.com/office/drawing/2014/main" val="20000"/>
                    </a:ext>
                  </a:extLst>
                </a:gridCol>
                <a:gridCol w="2185075">
                  <a:extLst>
                    <a:ext uri="{9D8B030D-6E8A-4147-A177-3AD203B41FA5}">
                      <a16:colId xmlns:a16="http://schemas.microsoft.com/office/drawing/2014/main" val="20001"/>
                    </a:ext>
                  </a:extLst>
                </a:gridCol>
                <a:gridCol w="2856300">
                  <a:extLst>
                    <a:ext uri="{9D8B030D-6E8A-4147-A177-3AD203B41FA5}">
                      <a16:colId xmlns:a16="http://schemas.microsoft.com/office/drawing/2014/main" val="20002"/>
                    </a:ext>
                  </a:extLst>
                </a:gridCol>
                <a:gridCol w="261615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1200"/>
                    </a:p>
                  </a:txBody>
                  <a:tcPr marL="91425" marR="91425" marT="91425" marB="91425">
                    <a:lnR w="9525" cap="flat" cmpd="sng">
                      <a:solidFill>
                        <a:srgbClr val="E69138">
                          <a:alpha val="0"/>
                        </a:srgbClr>
                      </a:solidFill>
                      <a:prstDash val="solid"/>
                      <a:round/>
                      <a:headEnd type="none" w="sm" len="sm"/>
                      <a:tailEnd type="none" w="sm" len="sm"/>
                    </a:lnR>
                  </a:tcPr>
                </a:tc>
                <a:tc>
                  <a:txBody>
                    <a:bodyPr/>
                    <a:lstStyle/>
                    <a:p>
                      <a:pPr marL="0" lvl="0" indent="0" algn="ctr" rtl="0">
                        <a:spcBef>
                          <a:spcPts val="0"/>
                        </a:spcBef>
                        <a:spcAft>
                          <a:spcPts val="0"/>
                        </a:spcAft>
                        <a:buNone/>
                      </a:pPr>
                      <a:r>
                        <a:rPr lang="en" b="1">
                          <a:solidFill>
                            <a:schemeClr val="lt1"/>
                          </a:solidFill>
                        </a:rPr>
                        <a:t>Background</a:t>
                      </a:r>
                      <a:endParaRPr b="1">
                        <a:solidFill>
                          <a:schemeClr val="lt1"/>
                        </a:solidFill>
                      </a:endParaRPr>
                    </a:p>
                  </a:txBody>
                  <a:tcPr marL="91425" marR="91425" marT="91425" marB="91425">
                    <a:lnL w="9525" cap="flat" cmpd="sng">
                      <a:solidFill>
                        <a:srgbClr val="E69138">
                          <a:alpha val="0"/>
                        </a:srgbClr>
                      </a:solidFill>
                      <a:prstDash val="solid"/>
                      <a:round/>
                      <a:headEnd type="none" w="sm" len="sm"/>
                      <a:tailEnd type="none" w="sm" len="sm"/>
                    </a:lnL>
                    <a:lnR w="9525" cap="flat" cmpd="sng">
                      <a:solidFill>
                        <a:srgbClr val="E69138"/>
                      </a:solidFill>
                      <a:prstDash val="solid"/>
                      <a:round/>
                      <a:headEnd type="none" w="sm" len="sm"/>
                      <a:tailEnd type="none" w="sm" len="sm"/>
                    </a:lnR>
                    <a:lnT w="9525" cap="flat" cmpd="sng">
                      <a:solidFill>
                        <a:srgbClr val="E69138">
                          <a:alpha val="0"/>
                        </a:srgbClr>
                      </a:solidFill>
                      <a:prstDash val="solid"/>
                      <a:round/>
                      <a:headEnd type="none" w="sm" len="sm"/>
                      <a:tailEnd type="none" w="sm" len="sm"/>
                    </a:lnT>
                    <a:lnB w="9525" cap="flat" cmpd="sng">
                      <a:solidFill>
                        <a:srgbClr val="E69138">
                          <a:alpha val="0"/>
                        </a:srgbClr>
                      </a:solidFill>
                      <a:prstDash val="solid"/>
                      <a:round/>
                      <a:headEnd type="none" w="sm" len="sm"/>
                      <a:tailEnd type="none" w="sm" len="sm"/>
                    </a:lnB>
                    <a:solidFill>
                      <a:srgbClr val="029BD8"/>
                    </a:solidFill>
                  </a:tcPr>
                </a:tc>
                <a:tc>
                  <a:txBody>
                    <a:bodyPr/>
                    <a:lstStyle/>
                    <a:p>
                      <a:pPr marL="0" lvl="0" indent="0" algn="ctr" rtl="0">
                        <a:spcBef>
                          <a:spcPts val="0"/>
                        </a:spcBef>
                        <a:spcAft>
                          <a:spcPts val="0"/>
                        </a:spcAft>
                        <a:buNone/>
                      </a:pPr>
                      <a:r>
                        <a:rPr lang="en" b="1">
                          <a:solidFill>
                            <a:schemeClr val="lt1"/>
                          </a:solidFill>
                        </a:rPr>
                        <a:t>Model</a:t>
                      </a:r>
                      <a:endParaRPr b="1">
                        <a:solidFill>
                          <a:schemeClr val="lt1"/>
                        </a:solidFill>
                      </a:endParaRPr>
                    </a:p>
                  </a:txBody>
                  <a:tcPr marL="91425" marR="91425" marT="91425" marB="91425">
                    <a:lnL w="9525" cap="flat" cmpd="sng">
                      <a:solidFill>
                        <a:srgbClr val="E69138"/>
                      </a:solidFill>
                      <a:prstDash val="solid"/>
                      <a:round/>
                      <a:headEnd type="none" w="sm" len="sm"/>
                      <a:tailEnd type="none" w="sm" len="sm"/>
                    </a:lnL>
                    <a:solidFill>
                      <a:srgbClr val="7EE151"/>
                    </a:solidFill>
                  </a:tcPr>
                </a:tc>
                <a:tc>
                  <a:txBody>
                    <a:bodyPr/>
                    <a:lstStyle/>
                    <a:p>
                      <a:pPr marL="0" lvl="0" indent="0" algn="ctr" rtl="0">
                        <a:spcBef>
                          <a:spcPts val="0"/>
                        </a:spcBef>
                        <a:spcAft>
                          <a:spcPts val="0"/>
                        </a:spcAft>
                        <a:buNone/>
                      </a:pPr>
                      <a:r>
                        <a:rPr lang="en" b="1">
                          <a:solidFill>
                            <a:schemeClr val="lt1"/>
                          </a:solidFill>
                        </a:rPr>
                        <a:t>Article</a:t>
                      </a:r>
                      <a:endParaRPr b="1">
                        <a:solidFill>
                          <a:schemeClr val="lt1"/>
                        </a:solidFill>
                      </a:endParaRPr>
                    </a:p>
                  </a:txBody>
                  <a:tcPr marL="91425" marR="91425" marT="91425" marB="91425">
                    <a:solidFill>
                      <a:srgbClr val="FD8714"/>
                    </a:solidFill>
                  </a:tcPr>
                </a:tc>
                <a:extLst>
                  <a:ext uri="{0D108BD9-81ED-4DB2-BD59-A6C34878D82A}">
                    <a16:rowId xmlns:a16="http://schemas.microsoft.com/office/drawing/2014/main" val="10000"/>
                  </a:ext>
                </a:extLst>
              </a:tr>
              <a:tr h="711000">
                <a:tc>
                  <a:txBody>
                    <a:bodyPr/>
                    <a:lstStyle/>
                    <a:p>
                      <a:pPr marL="0" lvl="0" indent="0" algn="l" rtl="0">
                        <a:spcBef>
                          <a:spcPts val="0"/>
                        </a:spcBef>
                        <a:spcAft>
                          <a:spcPts val="0"/>
                        </a:spcAft>
                        <a:buNone/>
                      </a:pPr>
                      <a:r>
                        <a:rPr lang="en" sz="1200"/>
                        <a:t>Dimeth Nouicer</a:t>
                      </a:r>
                      <a:endParaRPr sz="1200"/>
                    </a:p>
                  </a:txBody>
                  <a:tcPr marL="91425" marR="91425" marT="91425" marB="91425">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PhD in E-Mobility and RL</a:t>
                      </a:r>
                      <a:endParaRPr sz="1200"/>
                    </a:p>
                  </a:txBody>
                  <a:tcPr marL="91425" marR="91425" marT="91425" marB="91425">
                    <a:lnT w="9525" cap="flat" cmpd="sng">
                      <a:solidFill>
                        <a:srgbClr val="E69138">
                          <a:alpha val="0"/>
                        </a:srgbClr>
                      </a:solidFill>
                      <a:prstDash val="solid"/>
                      <a:round/>
                      <a:headEnd type="none" w="sm" len="sm"/>
                      <a:tailEnd type="none" w="sm" len="sm"/>
                    </a:lnT>
                    <a:lnB w="28575" cap="flat" cmpd="sng">
                      <a:solidFill>
                        <a:schemeClr val="lt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200"/>
                        <a:t>Literature Review and Background Research: </a:t>
                      </a:r>
                      <a:endParaRPr sz="1200"/>
                    </a:p>
                    <a:p>
                      <a:pPr marL="457200" lvl="0" indent="-304800" algn="l" rtl="0">
                        <a:spcBef>
                          <a:spcPts val="0"/>
                        </a:spcBef>
                        <a:spcAft>
                          <a:spcPts val="0"/>
                        </a:spcAft>
                        <a:buSzPts val="1200"/>
                        <a:buChar char="●"/>
                      </a:pPr>
                      <a:r>
                        <a:rPr lang="en" sz="1200"/>
                        <a:t>key findings, frameworks, and techniques</a:t>
                      </a:r>
                      <a:endParaRPr sz="1200"/>
                    </a:p>
                  </a:txBody>
                  <a:tcPr marL="91425" marR="91425" marT="91425" marB="91425">
                    <a:lnB w="19050"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sz="1200" b="1"/>
                        <a:t>Writing</a:t>
                      </a:r>
                      <a:r>
                        <a:rPr lang="en" sz="1200"/>
                        <a:t>: </a:t>
                      </a:r>
                      <a:endParaRPr sz="1200"/>
                    </a:p>
                    <a:p>
                      <a:pPr marL="457200" lvl="0" indent="-304800" algn="l" rtl="0">
                        <a:spcBef>
                          <a:spcPts val="0"/>
                        </a:spcBef>
                        <a:spcAft>
                          <a:spcPts val="0"/>
                        </a:spcAft>
                        <a:buSzPts val="1200"/>
                        <a:buChar char="●"/>
                      </a:pPr>
                      <a:r>
                        <a:rPr lang="en" sz="1200"/>
                        <a:t>Introduction and background </a:t>
                      </a:r>
                      <a:endParaRPr sz="1200"/>
                    </a:p>
                    <a:p>
                      <a:pPr marL="457200" lvl="0" indent="-304800" algn="l" rtl="0">
                        <a:spcBef>
                          <a:spcPts val="0"/>
                        </a:spcBef>
                        <a:spcAft>
                          <a:spcPts val="0"/>
                        </a:spcAft>
                        <a:buSzPts val="1200"/>
                        <a:buChar char="●"/>
                      </a:pPr>
                      <a:r>
                        <a:rPr lang="en" sz="1200"/>
                        <a:t>Literature review</a:t>
                      </a:r>
                      <a:endParaRPr sz="1200"/>
                    </a:p>
                    <a:p>
                      <a:pPr marL="457200" lvl="0" indent="-304800" algn="l" rtl="0">
                        <a:spcBef>
                          <a:spcPts val="0"/>
                        </a:spcBef>
                        <a:spcAft>
                          <a:spcPts val="0"/>
                        </a:spcAft>
                        <a:buSzPts val="1200"/>
                        <a:buChar char="●"/>
                      </a:pPr>
                      <a:r>
                        <a:rPr lang="en" sz="1200">
                          <a:solidFill>
                            <a:schemeClr val="dk1"/>
                          </a:solidFill>
                        </a:rPr>
                        <a:t>Conclusion and Future Work </a:t>
                      </a:r>
                      <a:endParaRPr sz="1200"/>
                    </a:p>
                  </a:txBody>
                  <a:tcPr marL="91425" marR="91425" marT="91425" marB="91425">
                    <a:lnB w="19050"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533400">
                <a:tc>
                  <a:txBody>
                    <a:bodyPr/>
                    <a:lstStyle/>
                    <a:p>
                      <a:pPr marL="0" lvl="0" indent="0" algn="l" rtl="0">
                        <a:spcBef>
                          <a:spcPts val="0"/>
                        </a:spcBef>
                        <a:spcAft>
                          <a:spcPts val="0"/>
                        </a:spcAft>
                        <a:buNone/>
                      </a:pPr>
                      <a:r>
                        <a:rPr lang="en" sz="1200"/>
                        <a:t>Elie Mulamba</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PhD in ML and NLP</a:t>
                      </a:r>
                      <a:endParaRPr sz="1200"/>
                    </a:p>
                  </a:txBody>
                  <a:tcPr marL="91425" marR="91425" marT="91425" marB="91425">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CFE2F3"/>
                    </a:solidFill>
                  </a:tcPr>
                </a:tc>
                <a:tc>
                  <a:txBody>
                    <a:bodyPr/>
                    <a:lstStyle/>
                    <a:p>
                      <a:pPr marL="457200" lvl="0" indent="-304800" algn="l" rtl="0">
                        <a:spcBef>
                          <a:spcPts val="0"/>
                        </a:spcBef>
                        <a:spcAft>
                          <a:spcPts val="0"/>
                        </a:spcAft>
                        <a:buSzPts val="1200"/>
                        <a:buChar char="●"/>
                      </a:pPr>
                      <a:r>
                        <a:rPr lang="en" sz="1200"/>
                        <a:t>XAI Integration and Analysis </a:t>
                      </a:r>
                      <a:endParaRPr sz="1200"/>
                    </a:p>
                    <a:p>
                      <a:pPr marL="457200" lvl="0" indent="-304800" algn="l" rtl="0">
                        <a:spcBef>
                          <a:spcPts val="0"/>
                        </a:spcBef>
                        <a:spcAft>
                          <a:spcPts val="0"/>
                        </a:spcAft>
                        <a:buSzPts val="1200"/>
                        <a:buChar char="●"/>
                      </a:pPr>
                      <a:r>
                        <a:rPr lang="en" sz="1200"/>
                        <a:t>Performance Evaluation and Comparison Study</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sz="1200" b="1"/>
                        <a:t>Writing</a:t>
                      </a:r>
                      <a:r>
                        <a:rPr lang="en" sz="1200"/>
                        <a:t>: </a:t>
                      </a:r>
                      <a:endParaRPr sz="1200"/>
                    </a:p>
                    <a:p>
                      <a:pPr marL="457200" lvl="0" indent="-304800" algn="l" rtl="0">
                        <a:spcBef>
                          <a:spcPts val="0"/>
                        </a:spcBef>
                        <a:spcAft>
                          <a:spcPts val="0"/>
                        </a:spcAft>
                        <a:buSzPts val="1200"/>
                        <a:buChar char="●"/>
                      </a:pPr>
                      <a:r>
                        <a:rPr lang="en" sz="1200"/>
                        <a:t>XAI and Analysis </a:t>
                      </a:r>
                      <a:endParaRPr sz="1200"/>
                    </a:p>
                    <a:p>
                      <a:pPr marL="457200" lvl="0" indent="-304800" algn="l" rtl="0">
                        <a:spcBef>
                          <a:spcPts val="0"/>
                        </a:spcBef>
                        <a:spcAft>
                          <a:spcPts val="0"/>
                        </a:spcAft>
                        <a:buSzPts val="1200"/>
                        <a:buChar char="●"/>
                      </a:pPr>
                      <a:r>
                        <a:rPr lang="en" sz="1200"/>
                        <a:t>Results and discussion</a:t>
                      </a:r>
                      <a:endParaRPr sz="1200"/>
                    </a:p>
                    <a:p>
                      <a:pPr marL="0" lvl="0" indent="0" algn="l" rtl="0">
                        <a:spcBef>
                          <a:spcPts val="0"/>
                        </a:spcBef>
                        <a:spcAft>
                          <a:spcPts val="0"/>
                        </a:spcAft>
                        <a:buNone/>
                      </a:pPr>
                      <a:r>
                        <a:rPr lang="en" sz="1200" b="1"/>
                        <a:t>Paper Review</a:t>
                      </a:r>
                      <a:endParaRPr sz="1200" b="1"/>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2"/>
                  </a:ext>
                </a:extLst>
              </a:tr>
              <a:tr h="533400">
                <a:tc>
                  <a:txBody>
                    <a:bodyPr/>
                    <a:lstStyle/>
                    <a:p>
                      <a:pPr marL="0" lvl="0" indent="0" algn="l" rtl="0">
                        <a:spcBef>
                          <a:spcPts val="0"/>
                        </a:spcBef>
                        <a:spcAft>
                          <a:spcPts val="0"/>
                        </a:spcAft>
                        <a:buNone/>
                      </a:pPr>
                      <a:r>
                        <a:rPr lang="en" sz="1200">
                          <a:solidFill>
                            <a:schemeClr val="dk1"/>
                          </a:solidFill>
                        </a:rPr>
                        <a:t>Jérémie N. MABIALA </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solidFill>
                            <a:schemeClr val="dk1"/>
                          </a:solidFill>
                        </a:rPr>
                        <a:t>Masters in AI </a:t>
                      </a:r>
                      <a:endParaRPr sz="1200">
                        <a:solidFill>
                          <a:schemeClr val="dk1"/>
                        </a:solidFill>
                      </a:endParaRPr>
                    </a:p>
                    <a:p>
                      <a:pPr marL="0" lvl="0" indent="0" algn="l" rtl="0">
                        <a:spcBef>
                          <a:spcPts val="0"/>
                        </a:spcBef>
                        <a:spcAft>
                          <a:spcPts val="0"/>
                        </a:spcAft>
                        <a:buNone/>
                      </a:pPr>
                      <a:r>
                        <a:rPr lang="en" sz="1200">
                          <a:solidFill>
                            <a:schemeClr val="dk1"/>
                          </a:solidFill>
                        </a:rPr>
                        <a:t>Masters in Maths</a:t>
                      </a:r>
                      <a:endParaRPr sz="1200"/>
                    </a:p>
                  </a:txBody>
                  <a:tcPr marL="91425" marR="91425" marT="91425" marB="91425">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Methodology and conception: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Problem Definition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Model selection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Architectures to evaluate</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Clr>
                          <a:schemeClr val="dk1"/>
                        </a:buClr>
                        <a:buSzPts val="1100"/>
                        <a:buFont typeface="Arial"/>
                        <a:buNone/>
                      </a:pPr>
                      <a:r>
                        <a:rPr lang="en" sz="1200" b="1">
                          <a:solidFill>
                            <a:schemeClr val="dk1"/>
                          </a:solidFill>
                        </a:rPr>
                        <a:t>Writing</a:t>
                      </a:r>
                      <a:r>
                        <a:rPr lang="en" sz="1200">
                          <a:solidFill>
                            <a:schemeClr val="dk1"/>
                          </a:solidFill>
                        </a:rPr>
                        <a:t>: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Methods and models Implementation</a:t>
                      </a:r>
                      <a:endParaRPr sz="1200">
                        <a:solidFill>
                          <a:schemeClr val="dk1"/>
                        </a:solidFill>
                      </a:endParaRPr>
                    </a:p>
                    <a:p>
                      <a:pPr marL="0" lvl="0" indent="0" algn="l" rtl="0">
                        <a:spcBef>
                          <a:spcPts val="0"/>
                        </a:spcBef>
                        <a:spcAft>
                          <a:spcPts val="0"/>
                        </a:spcAft>
                        <a:buNone/>
                      </a:pP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r h="533400">
                <a:tc>
                  <a:txBody>
                    <a:bodyPr/>
                    <a:lstStyle/>
                    <a:p>
                      <a:pPr marL="0" lvl="0" indent="0" algn="l" rtl="0">
                        <a:spcBef>
                          <a:spcPts val="0"/>
                        </a:spcBef>
                        <a:spcAft>
                          <a:spcPts val="0"/>
                        </a:spcAft>
                        <a:buNone/>
                      </a:pPr>
                      <a:r>
                        <a:rPr lang="en" sz="1200">
                          <a:solidFill>
                            <a:schemeClr val="dk1"/>
                          </a:solidFill>
                        </a:rPr>
                        <a:t>Imen Habibi </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Undergraduate engineering student in AI</a:t>
                      </a:r>
                      <a:endParaRPr sz="1200"/>
                    </a:p>
                  </a:txBody>
                  <a:tcPr marL="91425" marR="91425" marT="91425" marB="91425">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200"/>
                        <a:t>RL-GNN Model 1 Implementation and Training</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4"/>
                  </a:ext>
                </a:extLst>
              </a:tr>
              <a:tr h="533400">
                <a:tc>
                  <a:txBody>
                    <a:bodyPr/>
                    <a:lstStyle/>
                    <a:p>
                      <a:pPr marL="0" lvl="0" indent="0" algn="l" rtl="0">
                        <a:spcBef>
                          <a:spcPts val="0"/>
                        </a:spcBef>
                        <a:spcAft>
                          <a:spcPts val="0"/>
                        </a:spcAft>
                        <a:buNone/>
                      </a:pPr>
                      <a:r>
                        <a:rPr lang="en" sz="1200"/>
                        <a:t>Mame Diarra Diouf</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t>Masters student in AI and operational research</a:t>
                      </a:r>
                      <a:endParaRPr sz="1200"/>
                    </a:p>
                  </a:txBody>
                  <a:tcPr marL="91425" marR="91425" marT="91425" marB="91425">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200">
                          <a:solidFill>
                            <a:schemeClr val="dk1"/>
                          </a:solidFill>
                        </a:rPr>
                        <a:t>RL-GNN </a:t>
                      </a:r>
                      <a:r>
                        <a:rPr lang="en" sz="1200"/>
                        <a:t>Model 2 Implementation and Training</a:t>
                      </a: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endParaRPr sz="1200"/>
                    </a:p>
                  </a:txBody>
                  <a:tcPr marL="91425" marR="91425" marT="91425" marB="91425">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5"/>
                  </a:ext>
                </a:extLst>
              </a:tr>
              <a:tr h="533400">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Souleymane DIALLO</a:t>
                      </a:r>
                      <a:endParaRPr sz="1200">
                        <a:solidFill>
                          <a:schemeClr val="dk1"/>
                        </a:solidFill>
                      </a:endParaRPr>
                    </a:p>
                    <a:p>
                      <a:pPr marL="0" lvl="0" indent="0" algn="l" rtl="0">
                        <a:spcBef>
                          <a:spcPts val="0"/>
                        </a:spcBef>
                        <a:spcAft>
                          <a:spcPts val="0"/>
                        </a:spcAft>
                        <a:buNone/>
                      </a:pPr>
                      <a:endParaRPr sz="1200"/>
                    </a:p>
                  </a:txBody>
                  <a:tcPr marL="91425" marR="91425" marT="91425" marB="91425">
                    <a:lnT w="19050" cap="flat" cmpd="sng">
                      <a:solidFill>
                        <a:schemeClr val="lt1"/>
                      </a:solidFill>
                      <a:prstDash val="solid"/>
                      <a:round/>
                      <a:headEnd type="none" w="sm" len="sm"/>
                      <a:tailEnd type="none" w="sm" len="sm"/>
                    </a:lnT>
                    <a:solidFill>
                      <a:schemeClr val="lt2"/>
                    </a:solidFill>
                  </a:tcPr>
                </a:tc>
                <a:tc>
                  <a:txBody>
                    <a:bodyPr/>
                    <a:lstStyle/>
                    <a:p>
                      <a:pPr marL="0" lvl="0" indent="0" algn="l" rtl="0">
                        <a:spcBef>
                          <a:spcPts val="0"/>
                        </a:spcBef>
                        <a:spcAft>
                          <a:spcPts val="0"/>
                        </a:spcAft>
                        <a:buNone/>
                      </a:pPr>
                      <a:r>
                        <a:rPr lang="en" sz="1200">
                          <a:solidFill>
                            <a:schemeClr val="dk1"/>
                          </a:solidFill>
                        </a:rPr>
                        <a:t>Undergraduate engineering student in AI</a:t>
                      </a:r>
                      <a:endParaRPr sz="1200"/>
                    </a:p>
                  </a:txBody>
                  <a:tcPr marL="91425" marR="91425" marT="91425" marB="91425">
                    <a:lnT w="28575" cap="flat" cmpd="sng">
                      <a:solidFill>
                        <a:schemeClr val="lt1"/>
                      </a:solidFill>
                      <a:prstDash val="solid"/>
                      <a:round/>
                      <a:headEnd type="none" w="sm" len="sm"/>
                      <a:tailEnd type="none" w="sm" len="sm"/>
                    </a:lnT>
                    <a:solidFill>
                      <a:srgbClr val="CFE2F3"/>
                    </a:solidFill>
                  </a:tcPr>
                </a:tc>
                <a:tc>
                  <a:txBody>
                    <a:bodyPr/>
                    <a:lstStyle/>
                    <a:p>
                      <a:pPr marL="0" lvl="0" indent="0" algn="l" rtl="0">
                        <a:spcBef>
                          <a:spcPts val="0"/>
                        </a:spcBef>
                        <a:spcAft>
                          <a:spcPts val="0"/>
                        </a:spcAft>
                        <a:buNone/>
                      </a:pPr>
                      <a:r>
                        <a:rPr lang="en" sz="1200">
                          <a:solidFill>
                            <a:schemeClr val="dk1"/>
                          </a:solidFill>
                        </a:rPr>
                        <a:t>RL-GNN Model 3 Implementation and Training </a:t>
                      </a:r>
                      <a:endParaRPr sz="1200"/>
                    </a:p>
                  </a:txBody>
                  <a:tcPr marL="91425" marR="91425" marT="91425" marB="91425">
                    <a:lnT w="19050" cap="flat" cmpd="sng">
                      <a:solidFill>
                        <a:schemeClr val="lt1"/>
                      </a:solidFill>
                      <a:prstDash val="solid"/>
                      <a:round/>
                      <a:headEnd type="none" w="sm" len="sm"/>
                      <a:tailEnd type="none" w="sm" len="sm"/>
                    </a:lnT>
                    <a:solidFill>
                      <a:srgbClr val="D9EAD3"/>
                    </a:solidFill>
                  </a:tcPr>
                </a:tc>
                <a:tc>
                  <a:txBody>
                    <a:bodyPr/>
                    <a:lstStyle/>
                    <a:p>
                      <a:pPr marL="0" lvl="0" indent="0" algn="l" rtl="0">
                        <a:spcBef>
                          <a:spcPts val="0"/>
                        </a:spcBef>
                        <a:spcAft>
                          <a:spcPts val="0"/>
                        </a:spcAft>
                        <a:buNone/>
                      </a:pPr>
                      <a:endParaRPr sz="1200"/>
                    </a:p>
                  </a:txBody>
                  <a:tcPr marL="91425" marR="91425" marT="91425" marB="91425">
                    <a:lnT w="19050" cap="flat" cmpd="sng">
                      <a:solidFill>
                        <a:schemeClr val="lt1"/>
                      </a:solidFill>
                      <a:prstDash val="solid"/>
                      <a:round/>
                      <a:headEnd type="none" w="sm" len="sm"/>
                      <a:tailEnd type="none" w="sm" len="sm"/>
                    </a:lnT>
                    <a:solidFill>
                      <a:srgbClr val="FCE5CD"/>
                    </a:solidFill>
                  </a:tcPr>
                </a:tc>
                <a:extLst>
                  <a:ext uri="{0D108BD9-81ED-4DB2-BD59-A6C34878D82A}">
                    <a16:rowId xmlns:a16="http://schemas.microsoft.com/office/drawing/2014/main" val="10006"/>
                  </a:ext>
                </a:extLst>
              </a:tr>
            </a:tbl>
          </a:graphicData>
        </a:graphic>
      </p:graphicFrame>
      <p:sp>
        <p:nvSpPr>
          <p:cNvPr id="1237" name="Google Shape;123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241"/>
        <p:cNvGrpSpPr/>
        <p:nvPr/>
      </p:nvGrpSpPr>
      <p:grpSpPr>
        <a:xfrm>
          <a:off x="0" y="0"/>
          <a:ext cx="0" cy="0"/>
          <a:chOff x="0" y="0"/>
          <a:chExt cx="0" cy="0"/>
        </a:xfrm>
      </p:grpSpPr>
      <p:grpSp>
        <p:nvGrpSpPr>
          <p:cNvPr id="1242" name="Google Shape;1242;p39"/>
          <p:cNvGrpSpPr/>
          <p:nvPr/>
        </p:nvGrpSpPr>
        <p:grpSpPr>
          <a:xfrm>
            <a:off x="2387100" y="2390720"/>
            <a:ext cx="4369699" cy="2171417"/>
            <a:chOff x="2272400" y="2446606"/>
            <a:chExt cx="4599199" cy="2285461"/>
          </a:xfrm>
        </p:grpSpPr>
        <p:sp>
          <p:nvSpPr>
            <p:cNvPr id="1243" name="Google Shape;1243;p39"/>
            <p:cNvSpPr/>
            <p:nvPr/>
          </p:nvSpPr>
          <p:spPr>
            <a:xfrm>
              <a:off x="6069428" y="2449001"/>
              <a:ext cx="479398" cy="477019"/>
            </a:xfrm>
            <a:custGeom>
              <a:avLst/>
              <a:gdLst/>
              <a:ahLst/>
              <a:cxnLst/>
              <a:rect l="l" t="t" r="r" b="b"/>
              <a:pathLst>
                <a:path w="6207" h="6176" extrusionOk="0">
                  <a:moveTo>
                    <a:pt x="3595" y="0"/>
                  </a:moveTo>
                  <a:lnTo>
                    <a:pt x="3196" y="31"/>
                  </a:lnTo>
                  <a:lnTo>
                    <a:pt x="2858" y="123"/>
                  </a:lnTo>
                  <a:lnTo>
                    <a:pt x="2520" y="215"/>
                  </a:lnTo>
                  <a:lnTo>
                    <a:pt x="2182" y="369"/>
                  </a:lnTo>
                  <a:lnTo>
                    <a:pt x="1874" y="522"/>
                  </a:lnTo>
                  <a:lnTo>
                    <a:pt x="1567" y="737"/>
                  </a:lnTo>
                  <a:lnTo>
                    <a:pt x="1291" y="953"/>
                  </a:lnTo>
                  <a:lnTo>
                    <a:pt x="1045" y="1198"/>
                  </a:lnTo>
                  <a:lnTo>
                    <a:pt x="799" y="1475"/>
                  </a:lnTo>
                  <a:lnTo>
                    <a:pt x="615" y="1782"/>
                  </a:lnTo>
                  <a:lnTo>
                    <a:pt x="430" y="2089"/>
                  </a:lnTo>
                  <a:lnTo>
                    <a:pt x="277" y="2397"/>
                  </a:lnTo>
                  <a:lnTo>
                    <a:pt x="154" y="2735"/>
                  </a:lnTo>
                  <a:lnTo>
                    <a:pt x="62" y="3103"/>
                  </a:lnTo>
                  <a:lnTo>
                    <a:pt x="31" y="3472"/>
                  </a:lnTo>
                  <a:lnTo>
                    <a:pt x="0" y="3841"/>
                  </a:lnTo>
                  <a:lnTo>
                    <a:pt x="0" y="4148"/>
                  </a:lnTo>
                  <a:lnTo>
                    <a:pt x="62" y="4455"/>
                  </a:lnTo>
                  <a:lnTo>
                    <a:pt x="92" y="4763"/>
                  </a:lnTo>
                  <a:lnTo>
                    <a:pt x="185" y="5039"/>
                  </a:lnTo>
                  <a:lnTo>
                    <a:pt x="277" y="5316"/>
                  </a:lnTo>
                  <a:lnTo>
                    <a:pt x="400" y="5592"/>
                  </a:lnTo>
                  <a:lnTo>
                    <a:pt x="553" y="5838"/>
                  </a:lnTo>
                  <a:lnTo>
                    <a:pt x="707" y="6084"/>
                  </a:lnTo>
                  <a:lnTo>
                    <a:pt x="983" y="6145"/>
                  </a:lnTo>
                  <a:lnTo>
                    <a:pt x="1260" y="6176"/>
                  </a:lnTo>
                  <a:lnTo>
                    <a:pt x="1414" y="6176"/>
                  </a:lnTo>
                  <a:lnTo>
                    <a:pt x="1567" y="6145"/>
                  </a:lnTo>
                  <a:lnTo>
                    <a:pt x="1721" y="6084"/>
                  </a:lnTo>
                  <a:lnTo>
                    <a:pt x="1874" y="6022"/>
                  </a:lnTo>
                  <a:lnTo>
                    <a:pt x="2028" y="5930"/>
                  </a:lnTo>
                  <a:lnTo>
                    <a:pt x="2151" y="5838"/>
                  </a:lnTo>
                  <a:lnTo>
                    <a:pt x="2274" y="5715"/>
                  </a:lnTo>
                  <a:lnTo>
                    <a:pt x="2397" y="5592"/>
                  </a:lnTo>
                  <a:lnTo>
                    <a:pt x="2643" y="5193"/>
                  </a:lnTo>
                  <a:lnTo>
                    <a:pt x="2796" y="5008"/>
                  </a:lnTo>
                  <a:lnTo>
                    <a:pt x="2888" y="4947"/>
                  </a:lnTo>
                  <a:lnTo>
                    <a:pt x="2981" y="4885"/>
                  </a:lnTo>
                  <a:lnTo>
                    <a:pt x="3196" y="4824"/>
                  </a:lnTo>
                  <a:lnTo>
                    <a:pt x="3319" y="4793"/>
                  </a:lnTo>
                  <a:lnTo>
                    <a:pt x="3411" y="4732"/>
                  </a:lnTo>
                  <a:lnTo>
                    <a:pt x="3472" y="4640"/>
                  </a:lnTo>
                  <a:lnTo>
                    <a:pt x="3503" y="4578"/>
                  </a:lnTo>
                  <a:lnTo>
                    <a:pt x="3534" y="4425"/>
                  </a:lnTo>
                  <a:lnTo>
                    <a:pt x="3534" y="4240"/>
                  </a:lnTo>
                  <a:lnTo>
                    <a:pt x="3564" y="4056"/>
                  </a:lnTo>
                  <a:lnTo>
                    <a:pt x="3595" y="3933"/>
                  </a:lnTo>
                  <a:lnTo>
                    <a:pt x="3626" y="3810"/>
                  </a:lnTo>
                  <a:lnTo>
                    <a:pt x="3779" y="3626"/>
                  </a:lnTo>
                  <a:lnTo>
                    <a:pt x="3995" y="3472"/>
                  </a:lnTo>
                  <a:lnTo>
                    <a:pt x="4210" y="3349"/>
                  </a:lnTo>
                  <a:lnTo>
                    <a:pt x="4455" y="3257"/>
                  </a:lnTo>
                  <a:lnTo>
                    <a:pt x="4701" y="3226"/>
                  </a:lnTo>
                  <a:lnTo>
                    <a:pt x="5193" y="3134"/>
                  </a:lnTo>
                  <a:lnTo>
                    <a:pt x="5439" y="3042"/>
                  </a:lnTo>
                  <a:lnTo>
                    <a:pt x="5684" y="2950"/>
                  </a:lnTo>
                  <a:lnTo>
                    <a:pt x="5900" y="2796"/>
                  </a:lnTo>
                  <a:lnTo>
                    <a:pt x="6053" y="2612"/>
                  </a:lnTo>
                  <a:lnTo>
                    <a:pt x="6115" y="2520"/>
                  </a:lnTo>
                  <a:lnTo>
                    <a:pt x="6176" y="2397"/>
                  </a:lnTo>
                  <a:lnTo>
                    <a:pt x="6207" y="2151"/>
                  </a:lnTo>
                  <a:lnTo>
                    <a:pt x="6207" y="1905"/>
                  </a:lnTo>
                  <a:lnTo>
                    <a:pt x="6115" y="1659"/>
                  </a:lnTo>
                  <a:lnTo>
                    <a:pt x="6022" y="1413"/>
                  </a:lnTo>
                  <a:lnTo>
                    <a:pt x="5869" y="1229"/>
                  </a:lnTo>
                  <a:lnTo>
                    <a:pt x="5684" y="1045"/>
                  </a:lnTo>
                  <a:lnTo>
                    <a:pt x="5500" y="860"/>
                  </a:lnTo>
                  <a:lnTo>
                    <a:pt x="5285" y="707"/>
                  </a:lnTo>
                  <a:lnTo>
                    <a:pt x="5070" y="553"/>
                  </a:lnTo>
                  <a:lnTo>
                    <a:pt x="4609" y="307"/>
                  </a:lnTo>
                  <a:lnTo>
                    <a:pt x="4087" y="123"/>
                  </a:lnTo>
                  <a:lnTo>
                    <a:pt x="3595"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6123957" y="2446606"/>
              <a:ext cx="543580" cy="598127"/>
            </a:xfrm>
            <a:custGeom>
              <a:avLst/>
              <a:gdLst/>
              <a:ahLst/>
              <a:cxnLst/>
              <a:rect l="l" t="t" r="r" b="b"/>
              <a:pathLst>
                <a:path w="7038" h="7744" extrusionOk="0">
                  <a:moveTo>
                    <a:pt x="3166" y="0"/>
                  </a:moveTo>
                  <a:lnTo>
                    <a:pt x="2889" y="31"/>
                  </a:lnTo>
                  <a:lnTo>
                    <a:pt x="3381" y="154"/>
                  </a:lnTo>
                  <a:lnTo>
                    <a:pt x="3903" y="338"/>
                  </a:lnTo>
                  <a:lnTo>
                    <a:pt x="4364" y="584"/>
                  </a:lnTo>
                  <a:lnTo>
                    <a:pt x="4579" y="738"/>
                  </a:lnTo>
                  <a:lnTo>
                    <a:pt x="4794" y="891"/>
                  </a:lnTo>
                  <a:lnTo>
                    <a:pt x="4978" y="1076"/>
                  </a:lnTo>
                  <a:lnTo>
                    <a:pt x="5163" y="1260"/>
                  </a:lnTo>
                  <a:lnTo>
                    <a:pt x="5316" y="1444"/>
                  </a:lnTo>
                  <a:lnTo>
                    <a:pt x="5409" y="1690"/>
                  </a:lnTo>
                  <a:lnTo>
                    <a:pt x="5501" y="1936"/>
                  </a:lnTo>
                  <a:lnTo>
                    <a:pt x="5501" y="2182"/>
                  </a:lnTo>
                  <a:lnTo>
                    <a:pt x="5470" y="2428"/>
                  </a:lnTo>
                  <a:lnTo>
                    <a:pt x="5409" y="2551"/>
                  </a:lnTo>
                  <a:lnTo>
                    <a:pt x="5347" y="2643"/>
                  </a:lnTo>
                  <a:lnTo>
                    <a:pt x="5194" y="2827"/>
                  </a:lnTo>
                  <a:lnTo>
                    <a:pt x="4978" y="2981"/>
                  </a:lnTo>
                  <a:lnTo>
                    <a:pt x="4733" y="3073"/>
                  </a:lnTo>
                  <a:lnTo>
                    <a:pt x="4487" y="3165"/>
                  </a:lnTo>
                  <a:lnTo>
                    <a:pt x="3995" y="3257"/>
                  </a:lnTo>
                  <a:lnTo>
                    <a:pt x="3749" y="3288"/>
                  </a:lnTo>
                  <a:lnTo>
                    <a:pt x="3504" y="3380"/>
                  </a:lnTo>
                  <a:lnTo>
                    <a:pt x="3289" y="3503"/>
                  </a:lnTo>
                  <a:lnTo>
                    <a:pt x="3073" y="3657"/>
                  </a:lnTo>
                  <a:lnTo>
                    <a:pt x="2920" y="3841"/>
                  </a:lnTo>
                  <a:lnTo>
                    <a:pt x="2889" y="3964"/>
                  </a:lnTo>
                  <a:lnTo>
                    <a:pt x="2858" y="4087"/>
                  </a:lnTo>
                  <a:lnTo>
                    <a:pt x="2828" y="4271"/>
                  </a:lnTo>
                  <a:lnTo>
                    <a:pt x="2828" y="4456"/>
                  </a:lnTo>
                  <a:lnTo>
                    <a:pt x="2797" y="4609"/>
                  </a:lnTo>
                  <a:lnTo>
                    <a:pt x="2766" y="4671"/>
                  </a:lnTo>
                  <a:lnTo>
                    <a:pt x="2705" y="4763"/>
                  </a:lnTo>
                  <a:lnTo>
                    <a:pt x="2613" y="4824"/>
                  </a:lnTo>
                  <a:lnTo>
                    <a:pt x="2490" y="4855"/>
                  </a:lnTo>
                  <a:lnTo>
                    <a:pt x="2275" y="4916"/>
                  </a:lnTo>
                  <a:lnTo>
                    <a:pt x="2182" y="4978"/>
                  </a:lnTo>
                  <a:lnTo>
                    <a:pt x="2090" y="5039"/>
                  </a:lnTo>
                  <a:lnTo>
                    <a:pt x="1937" y="5224"/>
                  </a:lnTo>
                  <a:lnTo>
                    <a:pt x="1691" y="5623"/>
                  </a:lnTo>
                  <a:lnTo>
                    <a:pt x="1568" y="5746"/>
                  </a:lnTo>
                  <a:lnTo>
                    <a:pt x="1445" y="5869"/>
                  </a:lnTo>
                  <a:lnTo>
                    <a:pt x="1322" y="5961"/>
                  </a:lnTo>
                  <a:lnTo>
                    <a:pt x="1168" y="6053"/>
                  </a:lnTo>
                  <a:lnTo>
                    <a:pt x="1015" y="6115"/>
                  </a:lnTo>
                  <a:lnTo>
                    <a:pt x="861" y="6176"/>
                  </a:lnTo>
                  <a:lnTo>
                    <a:pt x="708" y="6207"/>
                  </a:lnTo>
                  <a:lnTo>
                    <a:pt x="554" y="6207"/>
                  </a:lnTo>
                  <a:lnTo>
                    <a:pt x="277" y="6176"/>
                  </a:lnTo>
                  <a:lnTo>
                    <a:pt x="1" y="6115"/>
                  </a:lnTo>
                  <a:lnTo>
                    <a:pt x="1" y="6115"/>
                  </a:lnTo>
                  <a:lnTo>
                    <a:pt x="277" y="6453"/>
                  </a:lnTo>
                  <a:lnTo>
                    <a:pt x="615" y="6791"/>
                  </a:lnTo>
                  <a:lnTo>
                    <a:pt x="984" y="7067"/>
                  </a:lnTo>
                  <a:lnTo>
                    <a:pt x="1353" y="7313"/>
                  </a:lnTo>
                  <a:lnTo>
                    <a:pt x="1783" y="7497"/>
                  </a:lnTo>
                  <a:lnTo>
                    <a:pt x="2213" y="7620"/>
                  </a:lnTo>
                  <a:lnTo>
                    <a:pt x="2674" y="7712"/>
                  </a:lnTo>
                  <a:lnTo>
                    <a:pt x="3166" y="7743"/>
                  </a:lnTo>
                  <a:lnTo>
                    <a:pt x="3565" y="7712"/>
                  </a:lnTo>
                  <a:lnTo>
                    <a:pt x="3934" y="7682"/>
                  </a:lnTo>
                  <a:lnTo>
                    <a:pt x="4303" y="7559"/>
                  </a:lnTo>
                  <a:lnTo>
                    <a:pt x="4671" y="7436"/>
                  </a:lnTo>
                  <a:lnTo>
                    <a:pt x="5009" y="7282"/>
                  </a:lnTo>
                  <a:lnTo>
                    <a:pt x="5316" y="7098"/>
                  </a:lnTo>
                  <a:lnTo>
                    <a:pt x="5624" y="6852"/>
                  </a:lnTo>
                  <a:lnTo>
                    <a:pt x="5900" y="6606"/>
                  </a:lnTo>
                  <a:lnTo>
                    <a:pt x="6146" y="6330"/>
                  </a:lnTo>
                  <a:lnTo>
                    <a:pt x="6361" y="6053"/>
                  </a:lnTo>
                  <a:lnTo>
                    <a:pt x="6576" y="5715"/>
                  </a:lnTo>
                  <a:lnTo>
                    <a:pt x="6730" y="5377"/>
                  </a:lnTo>
                  <a:lnTo>
                    <a:pt x="6853" y="5039"/>
                  </a:lnTo>
                  <a:lnTo>
                    <a:pt x="6945" y="4671"/>
                  </a:lnTo>
                  <a:lnTo>
                    <a:pt x="7006" y="4271"/>
                  </a:lnTo>
                  <a:lnTo>
                    <a:pt x="7037" y="3872"/>
                  </a:lnTo>
                  <a:lnTo>
                    <a:pt x="7006" y="3472"/>
                  </a:lnTo>
                  <a:lnTo>
                    <a:pt x="6945" y="3104"/>
                  </a:lnTo>
                  <a:lnTo>
                    <a:pt x="6853" y="2735"/>
                  </a:lnTo>
                  <a:lnTo>
                    <a:pt x="6730" y="2366"/>
                  </a:lnTo>
                  <a:lnTo>
                    <a:pt x="6576" y="2028"/>
                  </a:lnTo>
                  <a:lnTo>
                    <a:pt x="6361" y="1721"/>
                  </a:lnTo>
                  <a:lnTo>
                    <a:pt x="6146" y="1414"/>
                  </a:lnTo>
                  <a:lnTo>
                    <a:pt x="5900" y="1137"/>
                  </a:lnTo>
                  <a:lnTo>
                    <a:pt x="5624" y="891"/>
                  </a:lnTo>
                  <a:lnTo>
                    <a:pt x="5316" y="676"/>
                  </a:lnTo>
                  <a:lnTo>
                    <a:pt x="5009" y="461"/>
                  </a:lnTo>
                  <a:lnTo>
                    <a:pt x="4671" y="308"/>
                  </a:lnTo>
                  <a:lnTo>
                    <a:pt x="4303" y="185"/>
                  </a:lnTo>
                  <a:lnTo>
                    <a:pt x="3934" y="92"/>
                  </a:lnTo>
                  <a:lnTo>
                    <a:pt x="3565" y="31"/>
                  </a:lnTo>
                  <a:lnTo>
                    <a:pt x="3166"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5924609" y="2899837"/>
              <a:ext cx="320448" cy="384566"/>
            </a:xfrm>
            <a:custGeom>
              <a:avLst/>
              <a:gdLst/>
              <a:ahLst/>
              <a:cxnLst/>
              <a:rect l="l" t="t" r="r" b="b"/>
              <a:pathLst>
                <a:path w="4149" h="4979" extrusionOk="0">
                  <a:moveTo>
                    <a:pt x="1967" y="1"/>
                  </a:moveTo>
                  <a:lnTo>
                    <a:pt x="2182" y="124"/>
                  </a:lnTo>
                  <a:lnTo>
                    <a:pt x="2398" y="308"/>
                  </a:lnTo>
                  <a:lnTo>
                    <a:pt x="2582" y="493"/>
                  </a:lnTo>
                  <a:lnTo>
                    <a:pt x="2705" y="708"/>
                  </a:lnTo>
                  <a:lnTo>
                    <a:pt x="2736" y="861"/>
                  </a:lnTo>
                  <a:lnTo>
                    <a:pt x="2766" y="1015"/>
                  </a:lnTo>
                  <a:lnTo>
                    <a:pt x="2766" y="1169"/>
                  </a:lnTo>
                  <a:lnTo>
                    <a:pt x="2766" y="1322"/>
                  </a:lnTo>
                  <a:lnTo>
                    <a:pt x="2705" y="1476"/>
                  </a:lnTo>
                  <a:lnTo>
                    <a:pt x="2643" y="1629"/>
                  </a:lnTo>
                  <a:lnTo>
                    <a:pt x="2551" y="1722"/>
                  </a:lnTo>
                  <a:lnTo>
                    <a:pt x="2428" y="1844"/>
                  </a:lnTo>
                  <a:lnTo>
                    <a:pt x="2152" y="1998"/>
                  </a:lnTo>
                  <a:lnTo>
                    <a:pt x="2029" y="2060"/>
                  </a:lnTo>
                  <a:lnTo>
                    <a:pt x="1937" y="2182"/>
                  </a:lnTo>
                  <a:lnTo>
                    <a:pt x="1906" y="2305"/>
                  </a:lnTo>
                  <a:lnTo>
                    <a:pt x="1906" y="2428"/>
                  </a:lnTo>
                  <a:lnTo>
                    <a:pt x="1967" y="2674"/>
                  </a:lnTo>
                  <a:lnTo>
                    <a:pt x="1998" y="2797"/>
                  </a:lnTo>
                  <a:lnTo>
                    <a:pt x="2029" y="2920"/>
                  </a:lnTo>
                  <a:lnTo>
                    <a:pt x="1998" y="3043"/>
                  </a:lnTo>
                  <a:lnTo>
                    <a:pt x="1937" y="3166"/>
                  </a:lnTo>
                  <a:lnTo>
                    <a:pt x="1906" y="3196"/>
                  </a:lnTo>
                  <a:lnTo>
                    <a:pt x="1814" y="3227"/>
                  </a:lnTo>
                  <a:lnTo>
                    <a:pt x="1660" y="3289"/>
                  </a:lnTo>
                  <a:lnTo>
                    <a:pt x="1506" y="3319"/>
                  </a:lnTo>
                  <a:lnTo>
                    <a:pt x="1353" y="3381"/>
                  </a:lnTo>
                  <a:lnTo>
                    <a:pt x="1291" y="3442"/>
                  </a:lnTo>
                  <a:lnTo>
                    <a:pt x="1230" y="3534"/>
                  </a:lnTo>
                  <a:lnTo>
                    <a:pt x="1169" y="3749"/>
                  </a:lnTo>
                  <a:lnTo>
                    <a:pt x="1107" y="3965"/>
                  </a:lnTo>
                  <a:lnTo>
                    <a:pt x="1076" y="4087"/>
                  </a:lnTo>
                  <a:lnTo>
                    <a:pt x="1015" y="4180"/>
                  </a:lnTo>
                  <a:lnTo>
                    <a:pt x="953" y="4241"/>
                  </a:lnTo>
                  <a:lnTo>
                    <a:pt x="861" y="4303"/>
                  </a:lnTo>
                  <a:lnTo>
                    <a:pt x="677" y="4395"/>
                  </a:lnTo>
                  <a:lnTo>
                    <a:pt x="462" y="4425"/>
                  </a:lnTo>
                  <a:lnTo>
                    <a:pt x="216" y="4395"/>
                  </a:lnTo>
                  <a:lnTo>
                    <a:pt x="1" y="4333"/>
                  </a:lnTo>
                  <a:lnTo>
                    <a:pt x="1" y="4333"/>
                  </a:lnTo>
                  <a:lnTo>
                    <a:pt x="155" y="4487"/>
                  </a:lnTo>
                  <a:lnTo>
                    <a:pt x="339" y="4610"/>
                  </a:lnTo>
                  <a:lnTo>
                    <a:pt x="554" y="4702"/>
                  </a:lnTo>
                  <a:lnTo>
                    <a:pt x="738" y="4794"/>
                  </a:lnTo>
                  <a:lnTo>
                    <a:pt x="953" y="4886"/>
                  </a:lnTo>
                  <a:lnTo>
                    <a:pt x="1169" y="4917"/>
                  </a:lnTo>
                  <a:lnTo>
                    <a:pt x="1414" y="4948"/>
                  </a:lnTo>
                  <a:lnTo>
                    <a:pt x="1629" y="4979"/>
                  </a:lnTo>
                  <a:lnTo>
                    <a:pt x="1906" y="4948"/>
                  </a:lnTo>
                  <a:lnTo>
                    <a:pt x="2152" y="4917"/>
                  </a:lnTo>
                  <a:lnTo>
                    <a:pt x="2398" y="4856"/>
                  </a:lnTo>
                  <a:lnTo>
                    <a:pt x="2613" y="4763"/>
                  </a:lnTo>
                  <a:lnTo>
                    <a:pt x="2828" y="4671"/>
                  </a:lnTo>
                  <a:lnTo>
                    <a:pt x="3043" y="4548"/>
                  </a:lnTo>
                  <a:lnTo>
                    <a:pt x="3227" y="4395"/>
                  </a:lnTo>
                  <a:lnTo>
                    <a:pt x="3411" y="4241"/>
                  </a:lnTo>
                  <a:lnTo>
                    <a:pt x="3565" y="4057"/>
                  </a:lnTo>
                  <a:lnTo>
                    <a:pt x="3719" y="3872"/>
                  </a:lnTo>
                  <a:lnTo>
                    <a:pt x="3842" y="3657"/>
                  </a:lnTo>
                  <a:lnTo>
                    <a:pt x="3934" y="3442"/>
                  </a:lnTo>
                  <a:lnTo>
                    <a:pt x="4026" y="3227"/>
                  </a:lnTo>
                  <a:lnTo>
                    <a:pt x="4087" y="2981"/>
                  </a:lnTo>
                  <a:lnTo>
                    <a:pt x="4118" y="2736"/>
                  </a:lnTo>
                  <a:lnTo>
                    <a:pt x="4149" y="2490"/>
                  </a:lnTo>
                  <a:lnTo>
                    <a:pt x="4118" y="2244"/>
                  </a:lnTo>
                  <a:lnTo>
                    <a:pt x="4087" y="2029"/>
                  </a:lnTo>
                  <a:lnTo>
                    <a:pt x="4026" y="1783"/>
                  </a:lnTo>
                  <a:lnTo>
                    <a:pt x="3965" y="1568"/>
                  </a:lnTo>
                  <a:lnTo>
                    <a:pt x="3872" y="1384"/>
                  </a:lnTo>
                  <a:lnTo>
                    <a:pt x="3780" y="1169"/>
                  </a:lnTo>
                  <a:lnTo>
                    <a:pt x="3657" y="1015"/>
                  </a:lnTo>
                  <a:lnTo>
                    <a:pt x="3504" y="831"/>
                  </a:lnTo>
                  <a:lnTo>
                    <a:pt x="3350" y="677"/>
                  </a:lnTo>
                  <a:lnTo>
                    <a:pt x="3196" y="523"/>
                  </a:lnTo>
                  <a:lnTo>
                    <a:pt x="3012" y="400"/>
                  </a:lnTo>
                  <a:lnTo>
                    <a:pt x="2828" y="277"/>
                  </a:lnTo>
                  <a:lnTo>
                    <a:pt x="2613" y="185"/>
                  </a:lnTo>
                  <a:lnTo>
                    <a:pt x="2428" y="124"/>
                  </a:lnTo>
                  <a:lnTo>
                    <a:pt x="2182" y="62"/>
                  </a:lnTo>
                  <a:lnTo>
                    <a:pt x="1967"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5858185" y="2897520"/>
              <a:ext cx="280131" cy="344170"/>
            </a:xfrm>
            <a:custGeom>
              <a:avLst/>
              <a:gdLst/>
              <a:ahLst/>
              <a:cxnLst/>
              <a:rect l="l" t="t" r="r" b="b"/>
              <a:pathLst>
                <a:path w="3627" h="4456" extrusionOk="0">
                  <a:moveTo>
                    <a:pt x="2489" y="0"/>
                  </a:moveTo>
                  <a:lnTo>
                    <a:pt x="2244" y="31"/>
                  </a:lnTo>
                  <a:lnTo>
                    <a:pt x="1998" y="62"/>
                  </a:lnTo>
                  <a:lnTo>
                    <a:pt x="1752" y="123"/>
                  </a:lnTo>
                  <a:lnTo>
                    <a:pt x="1537" y="215"/>
                  </a:lnTo>
                  <a:lnTo>
                    <a:pt x="1322" y="307"/>
                  </a:lnTo>
                  <a:lnTo>
                    <a:pt x="1107" y="430"/>
                  </a:lnTo>
                  <a:lnTo>
                    <a:pt x="922" y="584"/>
                  </a:lnTo>
                  <a:lnTo>
                    <a:pt x="738" y="738"/>
                  </a:lnTo>
                  <a:lnTo>
                    <a:pt x="584" y="922"/>
                  </a:lnTo>
                  <a:lnTo>
                    <a:pt x="431" y="1106"/>
                  </a:lnTo>
                  <a:lnTo>
                    <a:pt x="308" y="1321"/>
                  </a:lnTo>
                  <a:lnTo>
                    <a:pt x="216" y="1537"/>
                  </a:lnTo>
                  <a:lnTo>
                    <a:pt x="124" y="1782"/>
                  </a:lnTo>
                  <a:lnTo>
                    <a:pt x="62" y="1997"/>
                  </a:lnTo>
                  <a:lnTo>
                    <a:pt x="31" y="2243"/>
                  </a:lnTo>
                  <a:lnTo>
                    <a:pt x="1" y="2520"/>
                  </a:lnTo>
                  <a:lnTo>
                    <a:pt x="31" y="2796"/>
                  </a:lnTo>
                  <a:lnTo>
                    <a:pt x="62" y="3042"/>
                  </a:lnTo>
                  <a:lnTo>
                    <a:pt x="154" y="3319"/>
                  </a:lnTo>
                  <a:lnTo>
                    <a:pt x="246" y="3564"/>
                  </a:lnTo>
                  <a:lnTo>
                    <a:pt x="369" y="3779"/>
                  </a:lnTo>
                  <a:lnTo>
                    <a:pt x="492" y="3995"/>
                  </a:lnTo>
                  <a:lnTo>
                    <a:pt x="677" y="4210"/>
                  </a:lnTo>
                  <a:lnTo>
                    <a:pt x="861" y="4363"/>
                  </a:lnTo>
                  <a:lnTo>
                    <a:pt x="1076" y="4425"/>
                  </a:lnTo>
                  <a:lnTo>
                    <a:pt x="1322" y="4455"/>
                  </a:lnTo>
                  <a:lnTo>
                    <a:pt x="1537" y="4425"/>
                  </a:lnTo>
                  <a:lnTo>
                    <a:pt x="1721" y="4333"/>
                  </a:lnTo>
                  <a:lnTo>
                    <a:pt x="1813" y="4271"/>
                  </a:lnTo>
                  <a:lnTo>
                    <a:pt x="1875" y="4210"/>
                  </a:lnTo>
                  <a:lnTo>
                    <a:pt x="1936" y="4117"/>
                  </a:lnTo>
                  <a:lnTo>
                    <a:pt x="1967" y="3995"/>
                  </a:lnTo>
                  <a:lnTo>
                    <a:pt x="2029" y="3779"/>
                  </a:lnTo>
                  <a:lnTo>
                    <a:pt x="2090" y="3564"/>
                  </a:lnTo>
                  <a:lnTo>
                    <a:pt x="2151" y="3472"/>
                  </a:lnTo>
                  <a:lnTo>
                    <a:pt x="2213" y="3411"/>
                  </a:lnTo>
                  <a:lnTo>
                    <a:pt x="2366" y="3349"/>
                  </a:lnTo>
                  <a:lnTo>
                    <a:pt x="2520" y="3319"/>
                  </a:lnTo>
                  <a:lnTo>
                    <a:pt x="2674" y="3257"/>
                  </a:lnTo>
                  <a:lnTo>
                    <a:pt x="2766" y="3226"/>
                  </a:lnTo>
                  <a:lnTo>
                    <a:pt x="2797" y="3196"/>
                  </a:lnTo>
                  <a:lnTo>
                    <a:pt x="2858" y="3073"/>
                  </a:lnTo>
                  <a:lnTo>
                    <a:pt x="2889" y="2950"/>
                  </a:lnTo>
                  <a:lnTo>
                    <a:pt x="2858" y="2827"/>
                  </a:lnTo>
                  <a:lnTo>
                    <a:pt x="2827" y="2704"/>
                  </a:lnTo>
                  <a:lnTo>
                    <a:pt x="2766" y="2458"/>
                  </a:lnTo>
                  <a:lnTo>
                    <a:pt x="2766" y="2335"/>
                  </a:lnTo>
                  <a:lnTo>
                    <a:pt x="2797" y="2212"/>
                  </a:lnTo>
                  <a:lnTo>
                    <a:pt x="2889" y="2090"/>
                  </a:lnTo>
                  <a:lnTo>
                    <a:pt x="3012" y="2028"/>
                  </a:lnTo>
                  <a:lnTo>
                    <a:pt x="3288" y="1874"/>
                  </a:lnTo>
                  <a:lnTo>
                    <a:pt x="3411" y="1752"/>
                  </a:lnTo>
                  <a:lnTo>
                    <a:pt x="3503" y="1659"/>
                  </a:lnTo>
                  <a:lnTo>
                    <a:pt x="3565" y="1506"/>
                  </a:lnTo>
                  <a:lnTo>
                    <a:pt x="3626" y="1352"/>
                  </a:lnTo>
                  <a:lnTo>
                    <a:pt x="3626" y="1199"/>
                  </a:lnTo>
                  <a:lnTo>
                    <a:pt x="3626" y="1045"/>
                  </a:lnTo>
                  <a:lnTo>
                    <a:pt x="3596" y="891"/>
                  </a:lnTo>
                  <a:lnTo>
                    <a:pt x="3565" y="738"/>
                  </a:lnTo>
                  <a:lnTo>
                    <a:pt x="3442" y="523"/>
                  </a:lnTo>
                  <a:lnTo>
                    <a:pt x="3258" y="338"/>
                  </a:lnTo>
                  <a:lnTo>
                    <a:pt x="3042" y="154"/>
                  </a:lnTo>
                  <a:lnTo>
                    <a:pt x="2827" y="31"/>
                  </a:lnTo>
                  <a:lnTo>
                    <a:pt x="2489"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6515546" y="3068370"/>
              <a:ext cx="356053" cy="360776"/>
            </a:xfrm>
            <a:custGeom>
              <a:avLst/>
              <a:gdLst/>
              <a:ahLst/>
              <a:cxnLst/>
              <a:rect l="l" t="t" r="r" b="b"/>
              <a:pathLst>
                <a:path w="4610" h="4671" extrusionOk="0">
                  <a:moveTo>
                    <a:pt x="3288" y="0"/>
                  </a:moveTo>
                  <a:lnTo>
                    <a:pt x="3411" y="154"/>
                  </a:lnTo>
                  <a:lnTo>
                    <a:pt x="3534" y="308"/>
                  </a:lnTo>
                  <a:lnTo>
                    <a:pt x="3688" y="584"/>
                  </a:lnTo>
                  <a:lnTo>
                    <a:pt x="3780" y="892"/>
                  </a:lnTo>
                  <a:lnTo>
                    <a:pt x="3841" y="1199"/>
                  </a:lnTo>
                  <a:lnTo>
                    <a:pt x="3841" y="1506"/>
                  </a:lnTo>
                  <a:lnTo>
                    <a:pt x="3811" y="1660"/>
                  </a:lnTo>
                  <a:lnTo>
                    <a:pt x="3749" y="1844"/>
                  </a:lnTo>
                  <a:lnTo>
                    <a:pt x="3657" y="1998"/>
                  </a:lnTo>
                  <a:lnTo>
                    <a:pt x="3534" y="2121"/>
                  </a:lnTo>
                  <a:lnTo>
                    <a:pt x="3350" y="2213"/>
                  </a:lnTo>
                  <a:lnTo>
                    <a:pt x="3135" y="2274"/>
                  </a:lnTo>
                  <a:lnTo>
                    <a:pt x="2950" y="2336"/>
                  </a:lnTo>
                  <a:lnTo>
                    <a:pt x="2858" y="2397"/>
                  </a:lnTo>
                  <a:lnTo>
                    <a:pt x="2797" y="2459"/>
                  </a:lnTo>
                  <a:lnTo>
                    <a:pt x="2705" y="2612"/>
                  </a:lnTo>
                  <a:lnTo>
                    <a:pt x="2582" y="2735"/>
                  </a:lnTo>
                  <a:lnTo>
                    <a:pt x="2428" y="2797"/>
                  </a:lnTo>
                  <a:lnTo>
                    <a:pt x="2274" y="2858"/>
                  </a:lnTo>
                  <a:lnTo>
                    <a:pt x="2182" y="2919"/>
                  </a:lnTo>
                  <a:lnTo>
                    <a:pt x="2090" y="3012"/>
                  </a:lnTo>
                  <a:lnTo>
                    <a:pt x="1906" y="3196"/>
                  </a:lnTo>
                  <a:lnTo>
                    <a:pt x="1691" y="3380"/>
                  </a:lnTo>
                  <a:lnTo>
                    <a:pt x="1414" y="3534"/>
                  </a:lnTo>
                  <a:lnTo>
                    <a:pt x="1137" y="3626"/>
                  </a:lnTo>
                  <a:lnTo>
                    <a:pt x="861" y="3657"/>
                  </a:lnTo>
                  <a:lnTo>
                    <a:pt x="615" y="3657"/>
                  </a:lnTo>
                  <a:lnTo>
                    <a:pt x="400" y="3595"/>
                  </a:lnTo>
                  <a:lnTo>
                    <a:pt x="185" y="3534"/>
                  </a:lnTo>
                  <a:lnTo>
                    <a:pt x="1" y="3442"/>
                  </a:lnTo>
                  <a:lnTo>
                    <a:pt x="185" y="3688"/>
                  </a:lnTo>
                  <a:lnTo>
                    <a:pt x="369" y="3933"/>
                  </a:lnTo>
                  <a:lnTo>
                    <a:pt x="615" y="4148"/>
                  </a:lnTo>
                  <a:lnTo>
                    <a:pt x="892" y="4333"/>
                  </a:lnTo>
                  <a:lnTo>
                    <a:pt x="1168" y="4456"/>
                  </a:lnTo>
                  <a:lnTo>
                    <a:pt x="1475" y="4579"/>
                  </a:lnTo>
                  <a:lnTo>
                    <a:pt x="1783" y="4640"/>
                  </a:lnTo>
                  <a:lnTo>
                    <a:pt x="2121" y="4671"/>
                  </a:lnTo>
                  <a:lnTo>
                    <a:pt x="2367" y="4640"/>
                  </a:lnTo>
                  <a:lnTo>
                    <a:pt x="2612" y="4609"/>
                  </a:lnTo>
                  <a:lnTo>
                    <a:pt x="2858" y="4548"/>
                  </a:lnTo>
                  <a:lnTo>
                    <a:pt x="3104" y="4456"/>
                  </a:lnTo>
                  <a:lnTo>
                    <a:pt x="3319" y="4364"/>
                  </a:lnTo>
                  <a:lnTo>
                    <a:pt x="3503" y="4241"/>
                  </a:lnTo>
                  <a:lnTo>
                    <a:pt x="3688" y="4087"/>
                  </a:lnTo>
                  <a:lnTo>
                    <a:pt x="3872" y="3933"/>
                  </a:lnTo>
                  <a:lnTo>
                    <a:pt x="4026" y="3749"/>
                  </a:lnTo>
                  <a:lnTo>
                    <a:pt x="4179" y="3565"/>
                  </a:lnTo>
                  <a:lnTo>
                    <a:pt x="4302" y="3380"/>
                  </a:lnTo>
                  <a:lnTo>
                    <a:pt x="4394" y="3165"/>
                  </a:lnTo>
                  <a:lnTo>
                    <a:pt x="4487" y="2919"/>
                  </a:lnTo>
                  <a:lnTo>
                    <a:pt x="4548" y="2674"/>
                  </a:lnTo>
                  <a:lnTo>
                    <a:pt x="4579" y="2428"/>
                  </a:lnTo>
                  <a:lnTo>
                    <a:pt x="4610" y="2182"/>
                  </a:lnTo>
                  <a:lnTo>
                    <a:pt x="4579" y="1844"/>
                  </a:lnTo>
                  <a:lnTo>
                    <a:pt x="4517" y="1506"/>
                  </a:lnTo>
                  <a:lnTo>
                    <a:pt x="4394" y="1199"/>
                  </a:lnTo>
                  <a:lnTo>
                    <a:pt x="4241" y="892"/>
                  </a:lnTo>
                  <a:lnTo>
                    <a:pt x="4056" y="615"/>
                  </a:lnTo>
                  <a:lnTo>
                    <a:pt x="3811" y="369"/>
                  </a:lnTo>
                  <a:lnTo>
                    <a:pt x="3565" y="185"/>
                  </a:lnTo>
                  <a:lnTo>
                    <a:pt x="3288"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6489440" y="3046975"/>
              <a:ext cx="322842" cy="303852"/>
            </a:xfrm>
            <a:custGeom>
              <a:avLst/>
              <a:gdLst/>
              <a:ahLst/>
              <a:cxnLst/>
              <a:rect l="l" t="t" r="r" b="b"/>
              <a:pathLst>
                <a:path w="4180" h="3934" extrusionOk="0">
                  <a:moveTo>
                    <a:pt x="2213" y="1"/>
                  </a:moveTo>
                  <a:lnTo>
                    <a:pt x="1967" y="32"/>
                  </a:lnTo>
                  <a:lnTo>
                    <a:pt x="1721" y="93"/>
                  </a:lnTo>
                  <a:lnTo>
                    <a:pt x="1506" y="185"/>
                  </a:lnTo>
                  <a:lnTo>
                    <a:pt x="1291" y="277"/>
                  </a:lnTo>
                  <a:lnTo>
                    <a:pt x="1076" y="400"/>
                  </a:lnTo>
                  <a:lnTo>
                    <a:pt x="892" y="554"/>
                  </a:lnTo>
                  <a:lnTo>
                    <a:pt x="707" y="708"/>
                  </a:lnTo>
                  <a:lnTo>
                    <a:pt x="554" y="892"/>
                  </a:lnTo>
                  <a:lnTo>
                    <a:pt x="431" y="1076"/>
                  </a:lnTo>
                  <a:lnTo>
                    <a:pt x="277" y="1291"/>
                  </a:lnTo>
                  <a:lnTo>
                    <a:pt x="185" y="1507"/>
                  </a:lnTo>
                  <a:lnTo>
                    <a:pt x="93" y="1722"/>
                  </a:lnTo>
                  <a:lnTo>
                    <a:pt x="31" y="1967"/>
                  </a:lnTo>
                  <a:lnTo>
                    <a:pt x="1" y="2213"/>
                  </a:lnTo>
                  <a:lnTo>
                    <a:pt x="1" y="2459"/>
                  </a:lnTo>
                  <a:lnTo>
                    <a:pt x="31" y="2797"/>
                  </a:lnTo>
                  <a:lnTo>
                    <a:pt x="93" y="3135"/>
                  </a:lnTo>
                  <a:lnTo>
                    <a:pt x="185" y="3442"/>
                  </a:lnTo>
                  <a:lnTo>
                    <a:pt x="339" y="3719"/>
                  </a:lnTo>
                  <a:lnTo>
                    <a:pt x="523" y="3811"/>
                  </a:lnTo>
                  <a:lnTo>
                    <a:pt x="738" y="3872"/>
                  </a:lnTo>
                  <a:lnTo>
                    <a:pt x="953" y="3934"/>
                  </a:lnTo>
                  <a:lnTo>
                    <a:pt x="1199" y="3934"/>
                  </a:lnTo>
                  <a:lnTo>
                    <a:pt x="1475" y="3903"/>
                  </a:lnTo>
                  <a:lnTo>
                    <a:pt x="1752" y="3811"/>
                  </a:lnTo>
                  <a:lnTo>
                    <a:pt x="2029" y="3657"/>
                  </a:lnTo>
                  <a:lnTo>
                    <a:pt x="2244" y="3473"/>
                  </a:lnTo>
                  <a:lnTo>
                    <a:pt x="2428" y="3289"/>
                  </a:lnTo>
                  <a:lnTo>
                    <a:pt x="2520" y="3196"/>
                  </a:lnTo>
                  <a:lnTo>
                    <a:pt x="2612" y="3135"/>
                  </a:lnTo>
                  <a:lnTo>
                    <a:pt x="2766" y="3074"/>
                  </a:lnTo>
                  <a:lnTo>
                    <a:pt x="2920" y="3012"/>
                  </a:lnTo>
                  <a:lnTo>
                    <a:pt x="3043" y="2889"/>
                  </a:lnTo>
                  <a:lnTo>
                    <a:pt x="3135" y="2736"/>
                  </a:lnTo>
                  <a:lnTo>
                    <a:pt x="3196" y="2674"/>
                  </a:lnTo>
                  <a:lnTo>
                    <a:pt x="3288" y="2613"/>
                  </a:lnTo>
                  <a:lnTo>
                    <a:pt x="3473" y="2551"/>
                  </a:lnTo>
                  <a:lnTo>
                    <a:pt x="3688" y="2490"/>
                  </a:lnTo>
                  <a:lnTo>
                    <a:pt x="3872" y="2398"/>
                  </a:lnTo>
                  <a:lnTo>
                    <a:pt x="3995" y="2275"/>
                  </a:lnTo>
                  <a:lnTo>
                    <a:pt x="4087" y="2121"/>
                  </a:lnTo>
                  <a:lnTo>
                    <a:pt x="4149" y="1937"/>
                  </a:lnTo>
                  <a:lnTo>
                    <a:pt x="4179" y="1783"/>
                  </a:lnTo>
                  <a:lnTo>
                    <a:pt x="4179" y="1476"/>
                  </a:lnTo>
                  <a:lnTo>
                    <a:pt x="4118" y="1169"/>
                  </a:lnTo>
                  <a:lnTo>
                    <a:pt x="4026" y="861"/>
                  </a:lnTo>
                  <a:lnTo>
                    <a:pt x="3872" y="585"/>
                  </a:lnTo>
                  <a:lnTo>
                    <a:pt x="3749" y="431"/>
                  </a:lnTo>
                  <a:lnTo>
                    <a:pt x="3626" y="277"/>
                  </a:lnTo>
                  <a:lnTo>
                    <a:pt x="3350" y="155"/>
                  </a:lnTo>
                  <a:lnTo>
                    <a:pt x="3073" y="62"/>
                  </a:lnTo>
                  <a:lnTo>
                    <a:pt x="2766"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6064639" y="3402963"/>
              <a:ext cx="151998" cy="156715"/>
            </a:xfrm>
            <a:custGeom>
              <a:avLst/>
              <a:gdLst/>
              <a:ahLst/>
              <a:cxnLst/>
              <a:rect l="l" t="t" r="r" b="b"/>
              <a:pathLst>
                <a:path w="1968" h="2029" extrusionOk="0">
                  <a:moveTo>
                    <a:pt x="1107" y="1"/>
                  </a:moveTo>
                  <a:lnTo>
                    <a:pt x="892" y="32"/>
                  </a:lnTo>
                  <a:lnTo>
                    <a:pt x="677" y="93"/>
                  </a:lnTo>
                  <a:lnTo>
                    <a:pt x="492" y="216"/>
                  </a:lnTo>
                  <a:lnTo>
                    <a:pt x="339" y="339"/>
                  </a:lnTo>
                  <a:lnTo>
                    <a:pt x="185" y="492"/>
                  </a:lnTo>
                  <a:lnTo>
                    <a:pt x="93" y="677"/>
                  </a:lnTo>
                  <a:lnTo>
                    <a:pt x="31" y="892"/>
                  </a:lnTo>
                  <a:lnTo>
                    <a:pt x="1" y="1107"/>
                  </a:lnTo>
                  <a:lnTo>
                    <a:pt x="31" y="1383"/>
                  </a:lnTo>
                  <a:lnTo>
                    <a:pt x="124" y="1629"/>
                  </a:lnTo>
                  <a:lnTo>
                    <a:pt x="277" y="1844"/>
                  </a:lnTo>
                  <a:lnTo>
                    <a:pt x="462" y="2029"/>
                  </a:lnTo>
                  <a:lnTo>
                    <a:pt x="554" y="1906"/>
                  </a:lnTo>
                  <a:lnTo>
                    <a:pt x="585" y="1783"/>
                  </a:lnTo>
                  <a:lnTo>
                    <a:pt x="615" y="1721"/>
                  </a:lnTo>
                  <a:lnTo>
                    <a:pt x="677" y="1691"/>
                  </a:lnTo>
                  <a:lnTo>
                    <a:pt x="800" y="1660"/>
                  </a:lnTo>
                  <a:lnTo>
                    <a:pt x="892" y="1629"/>
                  </a:lnTo>
                  <a:lnTo>
                    <a:pt x="953" y="1599"/>
                  </a:lnTo>
                  <a:lnTo>
                    <a:pt x="984" y="1568"/>
                  </a:lnTo>
                  <a:lnTo>
                    <a:pt x="1015" y="1445"/>
                  </a:lnTo>
                  <a:lnTo>
                    <a:pt x="1045" y="1322"/>
                  </a:lnTo>
                  <a:lnTo>
                    <a:pt x="1076" y="1199"/>
                  </a:lnTo>
                  <a:lnTo>
                    <a:pt x="1138" y="1138"/>
                  </a:lnTo>
                  <a:lnTo>
                    <a:pt x="1230" y="1107"/>
                  </a:lnTo>
                  <a:lnTo>
                    <a:pt x="1414" y="1076"/>
                  </a:lnTo>
                  <a:lnTo>
                    <a:pt x="1629" y="1076"/>
                  </a:lnTo>
                  <a:lnTo>
                    <a:pt x="1721" y="1045"/>
                  </a:lnTo>
                  <a:lnTo>
                    <a:pt x="1814" y="1015"/>
                  </a:lnTo>
                  <a:lnTo>
                    <a:pt x="1906" y="892"/>
                  </a:lnTo>
                  <a:lnTo>
                    <a:pt x="1967" y="769"/>
                  </a:lnTo>
                  <a:lnTo>
                    <a:pt x="1967" y="615"/>
                  </a:lnTo>
                  <a:lnTo>
                    <a:pt x="1936" y="462"/>
                  </a:lnTo>
                  <a:lnTo>
                    <a:pt x="1814" y="308"/>
                  </a:lnTo>
                  <a:lnTo>
                    <a:pt x="1691" y="185"/>
                  </a:lnTo>
                  <a:lnTo>
                    <a:pt x="1568" y="124"/>
                  </a:lnTo>
                  <a:lnTo>
                    <a:pt x="1414" y="62"/>
                  </a:lnTo>
                  <a:lnTo>
                    <a:pt x="1261" y="32"/>
                  </a:lnTo>
                  <a:lnTo>
                    <a:pt x="1107"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6100245" y="3417252"/>
              <a:ext cx="135316" cy="159032"/>
            </a:xfrm>
            <a:custGeom>
              <a:avLst/>
              <a:gdLst/>
              <a:ahLst/>
              <a:cxnLst/>
              <a:rect l="l" t="t" r="r" b="b"/>
              <a:pathLst>
                <a:path w="1752" h="2059" extrusionOk="0">
                  <a:moveTo>
                    <a:pt x="1230" y="0"/>
                  </a:moveTo>
                  <a:lnTo>
                    <a:pt x="1353" y="123"/>
                  </a:lnTo>
                  <a:lnTo>
                    <a:pt x="1475" y="277"/>
                  </a:lnTo>
                  <a:lnTo>
                    <a:pt x="1506" y="430"/>
                  </a:lnTo>
                  <a:lnTo>
                    <a:pt x="1506" y="584"/>
                  </a:lnTo>
                  <a:lnTo>
                    <a:pt x="1445" y="707"/>
                  </a:lnTo>
                  <a:lnTo>
                    <a:pt x="1353" y="830"/>
                  </a:lnTo>
                  <a:lnTo>
                    <a:pt x="1260" y="860"/>
                  </a:lnTo>
                  <a:lnTo>
                    <a:pt x="1168" y="891"/>
                  </a:lnTo>
                  <a:lnTo>
                    <a:pt x="953" y="891"/>
                  </a:lnTo>
                  <a:lnTo>
                    <a:pt x="769" y="922"/>
                  </a:lnTo>
                  <a:lnTo>
                    <a:pt x="677" y="953"/>
                  </a:lnTo>
                  <a:lnTo>
                    <a:pt x="615" y="1014"/>
                  </a:lnTo>
                  <a:lnTo>
                    <a:pt x="584" y="1137"/>
                  </a:lnTo>
                  <a:lnTo>
                    <a:pt x="554" y="1260"/>
                  </a:lnTo>
                  <a:lnTo>
                    <a:pt x="523" y="1383"/>
                  </a:lnTo>
                  <a:lnTo>
                    <a:pt x="492" y="1414"/>
                  </a:lnTo>
                  <a:lnTo>
                    <a:pt x="431" y="1444"/>
                  </a:lnTo>
                  <a:lnTo>
                    <a:pt x="339" y="1475"/>
                  </a:lnTo>
                  <a:lnTo>
                    <a:pt x="216" y="1506"/>
                  </a:lnTo>
                  <a:lnTo>
                    <a:pt x="154" y="1536"/>
                  </a:lnTo>
                  <a:lnTo>
                    <a:pt x="124" y="1598"/>
                  </a:lnTo>
                  <a:lnTo>
                    <a:pt x="93" y="1721"/>
                  </a:lnTo>
                  <a:lnTo>
                    <a:pt x="1" y="1844"/>
                  </a:lnTo>
                  <a:lnTo>
                    <a:pt x="154" y="1905"/>
                  </a:lnTo>
                  <a:lnTo>
                    <a:pt x="308" y="1997"/>
                  </a:lnTo>
                  <a:lnTo>
                    <a:pt x="462" y="2028"/>
                  </a:lnTo>
                  <a:lnTo>
                    <a:pt x="646" y="2059"/>
                  </a:lnTo>
                  <a:lnTo>
                    <a:pt x="892" y="2028"/>
                  </a:lnTo>
                  <a:lnTo>
                    <a:pt x="1076" y="1967"/>
                  </a:lnTo>
                  <a:lnTo>
                    <a:pt x="1260" y="1844"/>
                  </a:lnTo>
                  <a:lnTo>
                    <a:pt x="1445" y="1721"/>
                  </a:lnTo>
                  <a:lnTo>
                    <a:pt x="1568" y="1567"/>
                  </a:lnTo>
                  <a:lnTo>
                    <a:pt x="1660" y="1383"/>
                  </a:lnTo>
                  <a:lnTo>
                    <a:pt x="1752" y="1168"/>
                  </a:lnTo>
                  <a:lnTo>
                    <a:pt x="1752" y="922"/>
                  </a:lnTo>
                  <a:lnTo>
                    <a:pt x="1752" y="799"/>
                  </a:lnTo>
                  <a:lnTo>
                    <a:pt x="1721" y="645"/>
                  </a:lnTo>
                  <a:lnTo>
                    <a:pt x="1629" y="400"/>
                  </a:lnTo>
                  <a:lnTo>
                    <a:pt x="1445" y="154"/>
                  </a:lnTo>
                  <a:lnTo>
                    <a:pt x="1230"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6197563" y="2980550"/>
              <a:ext cx="185132" cy="1110752"/>
            </a:xfrm>
            <a:custGeom>
              <a:avLst/>
              <a:gdLst/>
              <a:ahLst/>
              <a:cxnLst/>
              <a:rect l="l" t="t" r="r" b="b"/>
              <a:pathLst>
                <a:path w="2397" h="14381" extrusionOk="0">
                  <a:moveTo>
                    <a:pt x="2120" y="1"/>
                  </a:moveTo>
                  <a:lnTo>
                    <a:pt x="1936" y="93"/>
                  </a:lnTo>
                  <a:lnTo>
                    <a:pt x="1782" y="154"/>
                  </a:lnTo>
                  <a:lnTo>
                    <a:pt x="1598" y="185"/>
                  </a:lnTo>
                  <a:lnTo>
                    <a:pt x="1475" y="185"/>
                  </a:lnTo>
                  <a:lnTo>
                    <a:pt x="1475" y="3104"/>
                  </a:lnTo>
                  <a:lnTo>
                    <a:pt x="154" y="2305"/>
                  </a:lnTo>
                  <a:lnTo>
                    <a:pt x="123" y="2428"/>
                  </a:lnTo>
                  <a:lnTo>
                    <a:pt x="62" y="2489"/>
                  </a:lnTo>
                  <a:lnTo>
                    <a:pt x="62" y="2612"/>
                  </a:lnTo>
                  <a:lnTo>
                    <a:pt x="31" y="2674"/>
                  </a:lnTo>
                  <a:lnTo>
                    <a:pt x="0" y="2735"/>
                  </a:lnTo>
                  <a:lnTo>
                    <a:pt x="1352" y="3749"/>
                  </a:lnTo>
                  <a:lnTo>
                    <a:pt x="1352" y="7989"/>
                  </a:lnTo>
                  <a:lnTo>
                    <a:pt x="154" y="7037"/>
                  </a:lnTo>
                  <a:lnTo>
                    <a:pt x="123" y="7068"/>
                  </a:lnTo>
                  <a:lnTo>
                    <a:pt x="62" y="7098"/>
                  </a:lnTo>
                  <a:lnTo>
                    <a:pt x="62" y="7190"/>
                  </a:lnTo>
                  <a:lnTo>
                    <a:pt x="31" y="7252"/>
                  </a:lnTo>
                  <a:lnTo>
                    <a:pt x="1229" y="8481"/>
                  </a:lnTo>
                  <a:lnTo>
                    <a:pt x="1229" y="14350"/>
                  </a:lnTo>
                  <a:lnTo>
                    <a:pt x="2397" y="14380"/>
                  </a:lnTo>
                  <a:lnTo>
                    <a:pt x="2397" y="31"/>
                  </a:lnTo>
                  <a:lnTo>
                    <a:pt x="2274" y="1"/>
                  </a:lnTo>
                  <a:close/>
                </a:path>
              </a:pathLst>
            </a:custGeom>
            <a:solidFill>
              <a:srgbClr val="6D4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6382699" y="2982945"/>
              <a:ext cx="199344" cy="1108358"/>
            </a:xfrm>
            <a:custGeom>
              <a:avLst/>
              <a:gdLst/>
              <a:ahLst/>
              <a:cxnLst/>
              <a:rect l="l" t="t" r="r" b="b"/>
              <a:pathLst>
                <a:path w="2581" h="14350" extrusionOk="0">
                  <a:moveTo>
                    <a:pt x="0" y="0"/>
                  </a:moveTo>
                  <a:lnTo>
                    <a:pt x="0" y="14349"/>
                  </a:lnTo>
                  <a:lnTo>
                    <a:pt x="953" y="14319"/>
                  </a:lnTo>
                  <a:lnTo>
                    <a:pt x="953" y="11092"/>
                  </a:lnTo>
                  <a:lnTo>
                    <a:pt x="953" y="7866"/>
                  </a:lnTo>
                  <a:lnTo>
                    <a:pt x="2581" y="5101"/>
                  </a:lnTo>
                  <a:lnTo>
                    <a:pt x="2550" y="5070"/>
                  </a:lnTo>
                  <a:lnTo>
                    <a:pt x="2458" y="5039"/>
                  </a:lnTo>
                  <a:lnTo>
                    <a:pt x="2458" y="5009"/>
                  </a:lnTo>
                  <a:lnTo>
                    <a:pt x="2427" y="4978"/>
                  </a:lnTo>
                  <a:lnTo>
                    <a:pt x="2304" y="4978"/>
                  </a:lnTo>
                  <a:lnTo>
                    <a:pt x="2243" y="4916"/>
                  </a:lnTo>
                  <a:lnTo>
                    <a:pt x="768" y="7006"/>
                  </a:lnTo>
                  <a:lnTo>
                    <a:pt x="768" y="0"/>
                  </a:lnTo>
                  <a:lnTo>
                    <a:pt x="522" y="62"/>
                  </a:lnTo>
                  <a:lnTo>
                    <a:pt x="399" y="93"/>
                  </a:lnTo>
                  <a:lnTo>
                    <a:pt x="277" y="93"/>
                  </a:lnTo>
                  <a:lnTo>
                    <a:pt x="123" y="31"/>
                  </a:lnTo>
                  <a:lnTo>
                    <a:pt x="0" y="0"/>
                  </a:lnTo>
                  <a:close/>
                </a:path>
              </a:pathLst>
            </a:custGeom>
            <a:solidFill>
              <a:srgbClr val="5D4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5077401" y="2702881"/>
              <a:ext cx="726241" cy="1179571"/>
            </a:xfrm>
            <a:custGeom>
              <a:avLst/>
              <a:gdLst/>
              <a:ahLst/>
              <a:cxnLst/>
              <a:rect l="l" t="t" r="r" b="b"/>
              <a:pathLst>
                <a:path w="9403" h="15272" extrusionOk="0">
                  <a:moveTo>
                    <a:pt x="3411" y="5224"/>
                  </a:moveTo>
                  <a:lnTo>
                    <a:pt x="3780" y="5378"/>
                  </a:lnTo>
                  <a:lnTo>
                    <a:pt x="4210" y="5501"/>
                  </a:lnTo>
                  <a:lnTo>
                    <a:pt x="4210" y="7191"/>
                  </a:lnTo>
                  <a:lnTo>
                    <a:pt x="3411" y="6730"/>
                  </a:lnTo>
                  <a:lnTo>
                    <a:pt x="3473" y="6545"/>
                  </a:lnTo>
                  <a:lnTo>
                    <a:pt x="3534" y="6361"/>
                  </a:lnTo>
                  <a:lnTo>
                    <a:pt x="3565" y="6177"/>
                  </a:lnTo>
                  <a:lnTo>
                    <a:pt x="3565" y="5992"/>
                  </a:lnTo>
                  <a:lnTo>
                    <a:pt x="3565" y="5777"/>
                  </a:lnTo>
                  <a:lnTo>
                    <a:pt x="3534" y="5593"/>
                  </a:lnTo>
                  <a:lnTo>
                    <a:pt x="3473" y="5408"/>
                  </a:lnTo>
                  <a:lnTo>
                    <a:pt x="3411" y="5224"/>
                  </a:lnTo>
                  <a:close/>
                  <a:moveTo>
                    <a:pt x="4518" y="1"/>
                  </a:moveTo>
                  <a:lnTo>
                    <a:pt x="4272" y="31"/>
                  </a:lnTo>
                  <a:lnTo>
                    <a:pt x="3995" y="93"/>
                  </a:lnTo>
                  <a:lnTo>
                    <a:pt x="3749" y="185"/>
                  </a:lnTo>
                  <a:lnTo>
                    <a:pt x="3504" y="277"/>
                  </a:lnTo>
                  <a:lnTo>
                    <a:pt x="3288" y="400"/>
                  </a:lnTo>
                  <a:lnTo>
                    <a:pt x="3073" y="554"/>
                  </a:lnTo>
                  <a:lnTo>
                    <a:pt x="2889" y="707"/>
                  </a:lnTo>
                  <a:lnTo>
                    <a:pt x="2705" y="892"/>
                  </a:lnTo>
                  <a:lnTo>
                    <a:pt x="2520" y="1076"/>
                  </a:lnTo>
                  <a:lnTo>
                    <a:pt x="2397" y="1291"/>
                  </a:lnTo>
                  <a:lnTo>
                    <a:pt x="2244" y="1506"/>
                  </a:lnTo>
                  <a:lnTo>
                    <a:pt x="2152" y="1752"/>
                  </a:lnTo>
                  <a:lnTo>
                    <a:pt x="2059" y="1998"/>
                  </a:lnTo>
                  <a:lnTo>
                    <a:pt x="1998" y="2244"/>
                  </a:lnTo>
                  <a:lnTo>
                    <a:pt x="1967" y="2520"/>
                  </a:lnTo>
                  <a:lnTo>
                    <a:pt x="1937" y="2766"/>
                  </a:lnTo>
                  <a:lnTo>
                    <a:pt x="1998" y="3196"/>
                  </a:lnTo>
                  <a:lnTo>
                    <a:pt x="2090" y="3596"/>
                  </a:lnTo>
                  <a:lnTo>
                    <a:pt x="2213" y="3964"/>
                  </a:lnTo>
                  <a:lnTo>
                    <a:pt x="2428" y="4333"/>
                  </a:lnTo>
                  <a:lnTo>
                    <a:pt x="2213" y="4241"/>
                  </a:lnTo>
                  <a:lnTo>
                    <a:pt x="2029" y="4210"/>
                  </a:lnTo>
                  <a:lnTo>
                    <a:pt x="1599" y="4210"/>
                  </a:lnTo>
                  <a:lnTo>
                    <a:pt x="1414" y="4241"/>
                  </a:lnTo>
                  <a:lnTo>
                    <a:pt x="1076" y="4333"/>
                  </a:lnTo>
                  <a:lnTo>
                    <a:pt x="800" y="4517"/>
                  </a:lnTo>
                  <a:lnTo>
                    <a:pt x="523" y="4732"/>
                  </a:lnTo>
                  <a:lnTo>
                    <a:pt x="308" y="4978"/>
                  </a:lnTo>
                  <a:lnTo>
                    <a:pt x="124" y="5286"/>
                  </a:lnTo>
                  <a:lnTo>
                    <a:pt x="32" y="5624"/>
                  </a:lnTo>
                  <a:lnTo>
                    <a:pt x="1" y="5808"/>
                  </a:lnTo>
                  <a:lnTo>
                    <a:pt x="1" y="5992"/>
                  </a:lnTo>
                  <a:lnTo>
                    <a:pt x="1" y="6177"/>
                  </a:lnTo>
                  <a:lnTo>
                    <a:pt x="32" y="6392"/>
                  </a:lnTo>
                  <a:lnTo>
                    <a:pt x="93" y="6576"/>
                  </a:lnTo>
                  <a:lnTo>
                    <a:pt x="154" y="6730"/>
                  </a:lnTo>
                  <a:lnTo>
                    <a:pt x="247" y="6914"/>
                  </a:lnTo>
                  <a:lnTo>
                    <a:pt x="339" y="7068"/>
                  </a:lnTo>
                  <a:lnTo>
                    <a:pt x="462" y="7191"/>
                  </a:lnTo>
                  <a:lnTo>
                    <a:pt x="615" y="7344"/>
                  </a:lnTo>
                  <a:lnTo>
                    <a:pt x="861" y="7529"/>
                  </a:lnTo>
                  <a:lnTo>
                    <a:pt x="1138" y="7651"/>
                  </a:lnTo>
                  <a:lnTo>
                    <a:pt x="1445" y="7744"/>
                  </a:lnTo>
                  <a:lnTo>
                    <a:pt x="1783" y="7774"/>
                  </a:lnTo>
                  <a:lnTo>
                    <a:pt x="1998" y="7774"/>
                  </a:lnTo>
                  <a:lnTo>
                    <a:pt x="2213" y="7713"/>
                  </a:lnTo>
                  <a:lnTo>
                    <a:pt x="2428" y="7651"/>
                  </a:lnTo>
                  <a:lnTo>
                    <a:pt x="2613" y="7559"/>
                  </a:lnTo>
                  <a:lnTo>
                    <a:pt x="2797" y="7467"/>
                  </a:lnTo>
                  <a:lnTo>
                    <a:pt x="2981" y="7313"/>
                  </a:lnTo>
                  <a:lnTo>
                    <a:pt x="3135" y="7191"/>
                  </a:lnTo>
                  <a:lnTo>
                    <a:pt x="3258" y="7006"/>
                  </a:lnTo>
                  <a:lnTo>
                    <a:pt x="4118" y="7651"/>
                  </a:lnTo>
                  <a:lnTo>
                    <a:pt x="4118" y="10693"/>
                  </a:lnTo>
                  <a:lnTo>
                    <a:pt x="3381" y="10109"/>
                  </a:lnTo>
                  <a:lnTo>
                    <a:pt x="3473" y="9925"/>
                  </a:lnTo>
                  <a:lnTo>
                    <a:pt x="3504" y="9679"/>
                  </a:lnTo>
                  <a:lnTo>
                    <a:pt x="3473" y="9495"/>
                  </a:lnTo>
                  <a:lnTo>
                    <a:pt x="3411" y="9311"/>
                  </a:lnTo>
                  <a:lnTo>
                    <a:pt x="3288" y="9126"/>
                  </a:lnTo>
                  <a:lnTo>
                    <a:pt x="3135" y="9003"/>
                  </a:lnTo>
                  <a:lnTo>
                    <a:pt x="2920" y="8942"/>
                  </a:lnTo>
                  <a:lnTo>
                    <a:pt x="2705" y="8911"/>
                  </a:lnTo>
                  <a:lnTo>
                    <a:pt x="2551" y="8911"/>
                  </a:lnTo>
                  <a:lnTo>
                    <a:pt x="2397" y="8973"/>
                  </a:lnTo>
                  <a:lnTo>
                    <a:pt x="2275" y="9034"/>
                  </a:lnTo>
                  <a:lnTo>
                    <a:pt x="2152" y="9126"/>
                  </a:lnTo>
                  <a:lnTo>
                    <a:pt x="2059" y="9249"/>
                  </a:lnTo>
                  <a:lnTo>
                    <a:pt x="1967" y="9372"/>
                  </a:lnTo>
                  <a:lnTo>
                    <a:pt x="1937" y="9526"/>
                  </a:lnTo>
                  <a:lnTo>
                    <a:pt x="1906" y="9679"/>
                  </a:lnTo>
                  <a:lnTo>
                    <a:pt x="1937" y="9894"/>
                  </a:lnTo>
                  <a:lnTo>
                    <a:pt x="1998" y="10048"/>
                  </a:lnTo>
                  <a:lnTo>
                    <a:pt x="2090" y="10202"/>
                  </a:lnTo>
                  <a:lnTo>
                    <a:pt x="2244" y="10325"/>
                  </a:lnTo>
                  <a:lnTo>
                    <a:pt x="2336" y="10386"/>
                  </a:lnTo>
                  <a:lnTo>
                    <a:pt x="2459" y="10447"/>
                  </a:lnTo>
                  <a:lnTo>
                    <a:pt x="2582" y="10478"/>
                  </a:lnTo>
                  <a:lnTo>
                    <a:pt x="2858" y="10478"/>
                  </a:lnTo>
                  <a:lnTo>
                    <a:pt x="3012" y="10417"/>
                  </a:lnTo>
                  <a:lnTo>
                    <a:pt x="3135" y="10355"/>
                  </a:lnTo>
                  <a:lnTo>
                    <a:pt x="3258" y="10263"/>
                  </a:lnTo>
                  <a:lnTo>
                    <a:pt x="4026" y="11062"/>
                  </a:lnTo>
                  <a:lnTo>
                    <a:pt x="4026" y="11738"/>
                  </a:lnTo>
                  <a:lnTo>
                    <a:pt x="4180" y="11830"/>
                  </a:lnTo>
                  <a:lnTo>
                    <a:pt x="4610" y="11953"/>
                  </a:lnTo>
                  <a:lnTo>
                    <a:pt x="5531" y="12168"/>
                  </a:lnTo>
                  <a:lnTo>
                    <a:pt x="5531" y="10632"/>
                  </a:lnTo>
                  <a:lnTo>
                    <a:pt x="6607" y="8788"/>
                  </a:lnTo>
                  <a:lnTo>
                    <a:pt x="6853" y="8942"/>
                  </a:lnTo>
                  <a:lnTo>
                    <a:pt x="7098" y="9034"/>
                  </a:lnTo>
                  <a:lnTo>
                    <a:pt x="7344" y="9096"/>
                  </a:lnTo>
                  <a:lnTo>
                    <a:pt x="7621" y="9126"/>
                  </a:lnTo>
                  <a:lnTo>
                    <a:pt x="7805" y="9126"/>
                  </a:lnTo>
                  <a:lnTo>
                    <a:pt x="7990" y="9096"/>
                  </a:lnTo>
                  <a:lnTo>
                    <a:pt x="8328" y="8973"/>
                  </a:lnTo>
                  <a:lnTo>
                    <a:pt x="8635" y="8819"/>
                  </a:lnTo>
                  <a:lnTo>
                    <a:pt x="8881" y="8604"/>
                  </a:lnTo>
                  <a:lnTo>
                    <a:pt x="9096" y="8327"/>
                  </a:lnTo>
                  <a:lnTo>
                    <a:pt x="9280" y="8051"/>
                  </a:lnTo>
                  <a:lnTo>
                    <a:pt x="9372" y="7713"/>
                  </a:lnTo>
                  <a:lnTo>
                    <a:pt x="9403" y="7344"/>
                  </a:lnTo>
                  <a:lnTo>
                    <a:pt x="9372" y="7098"/>
                  </a:lnTo>
                  <a:lnTo>
                    <a:pt x="9341" y="6853"/>
                  </a:lnTo>
                  <a:lnTo>
                    <a:pt x="9249" y="6637"/>
                  </a:lnTo>
                  <a:lnTo>
                    <a:pt x="9126" y="6422"/>
                  </a:lnTo>
                  <a:lnTo>
                    <a:pt x="9003" y="6238"/>
                  </a:lnTo>
                  <a:lnTo>
                    <a:pt x="8850" y="6054"/>
                  </a:lnTo>
                  <a:lnTo>
                    <a:pt x="8666" y="5900"/>
                  </a:lnTo>
                  <a:lnTo>
                    <a:pt x="8450" y="5777"/>
                  </a:lnTo>
                  <a:lnTo>
                    <a:pt x="8266" y="5685"/>
                  </a:lnTo>
                  <a:lnTo>
                    <a:pt x="8051" y="5624"/>
                  </a:lnTo>
                  <a:lnTo>
                    <a:pt x="7836" y="5593"/>
                  </a:lnTo>
                  <a:lnTo>
                    <a:pt x="7621" y="5562"/>
                  </a:lnTo>
                  <a:lnTo>
                    <a:pt x="7436" y="5593"/>
                  </a:lnTo>
                  <a:lnTo>
                    <a:pt x="7283" y="5593"/>
                  </a:lnTo>
                  <a:lnTo>
                    <a:pt x="6945" y="5716"/>
                  </a:lnTo>
                  <a:lnTo>
                    <a:pt x="6638" y="5869"/>
                  </a:lnTo>
                  <a:lnTo>
                    <a:pt x="6361" y="6084"/>
                  </a:lnTo>
                  <a:lnTo>
                    <a:pt x="6146" y="6361"/>
                  </a:lnTo>
                  <a:lnTo>
                    <a:pt x="5992" y="6668"/>
                  </a:lnTo>
                  <a:lnTo>
                    <a:pt x="5900" y="6975"/>
                  </a:lnTo>
                  <a:lnTo>
                    <a:pt x="5869" y="7160"/>
                  </a:lnTo>
                  <a:lnTo>
                    <a:pt x="5839" y="7344"/>
                  </a:lnTo>
                  <a:lnTo>
                    <a:pt x="5869" y="7590"/>
                  </a:lnTo>
                  <a:lnTo>
                    <a:pt x="5931" y="7836"/>
                  </a:lnTo>
                  <a:lnTo>
                    <a:pt x="5992" y="8051"/>
                  </a:lnTo>
                  <a:lnTo>
                    <a:pt x="6085" y="8235"/>
                  </a:lnTo>
                  <a:lnTo>
                    <a:pt x="6238" y="8450"/>
                  </a:lnTo>
                  <a:lnTo>
                    <a:pt x="6392" y="8635"/>
                  </a:lnTo>
                  <a:lnTo>
                    <a:pt x="5409" y="10017"/>
                  </a:lnTo>
                  <a:lnTo>
                    <a:pt x="5409" y="5470"/>
                  </a:lnTo>
                  <a:lnTo>
                    <a:pt x="5624" y="5408"/>
                  </a:lnTo>
                  <a:lnTo>
                    <a:pt x="5839" y="5316"/>
                  </a:lnTo>
                  <a:lnTo>
                    <a:pt x="6054" y="5224"/>
                  </a:lnTo>
                  <a:lnTo>
                    <a:pt x="6238" y="5101"/>
                  </a:lnTo>
                  <a:lnTo>
                    <a:pt x="6607" y="4825"/>
                  </a:lnTo>
                  <a:lnTo>
                    <a:pt x="6914" y="4487"/>
                  </a:lnTo>
                  <a:lnTo>
                    <a:pt x="7037" y="4302"/>
                  </a:lnTo>
                  <a:lnTo>
                    <a:pt x="7160" y="4118"/>
                  </a:lnTo>
                  <a:lnTo>
                    <a:pt x="7283" y="3903"/>
                  </a:lnTo>
                  <a:lnTo>
                    <a:pt x="7344" y="3719"/>
                  </a:lnTo>
                  <a:lnTo>
                    <a:pt x="7436" y="3473"/>
                  </a:lnTo>
                  <a:lnTo>
                    <a:pt x="7467" y="3258"/>
                  </a:lnTo>
                  <a:lnTo>
                    <a:pt x="7498" y="3012"/>
                  </a:lnTo>
                  <a:lnTo>
                    <a:pt x="7498" y="2766"/>
                  </a:lnTo>
                  <a:lnTo>
                    <a:pt x="7498" y="2489"/>
                  </a:lnTo>
                  <a:lnTo>
                    <a:pt x="7467" y="2213"/>
                  </a:lnTo>
                  <a:lnTo>
                    <a:pt x="7375" y="1936"/>
                  </a:lnTo>
                  <a:lnTo>
                    <a:pt x="7283" y="1691"/>
                  </a:lnTo>
                  <a:lnTo>
                    <a:pt x="7191" y="1445"/>
                  </a:lnTo>
                  <a:lnTo>
                    <a:pt x="7037" y="1230"/>
                  </a:lnTo>
                  <a:lnTo>
                    <a:pt x="6883" y="1015"/>
                  </a:lnTo>
                  <a:lnTo>
                    <a:pt x="6699" y="800"/>
                  </a:lnTo>
                  <a:lnTo>
                    <a:pt x="6515" y="646"/>
                  </a:lnTo>
                  <a:lnTo>
                    <a:pt x="6300" y="462"/>
                  </a:lnTo>
                  <a:lnTo>
                    <a:pt x="6054" y="339"/>
                  </a:lnTo>
                  <a:lnTo>
                    <a:pt x="5808" y="216"/>
                  </a:lnTo>
                  <a:lnTo>
                    <a:pt x="5562" y="124"/>
                  </a:lnTo>
                  <a:lnTo>
                    <a:pt x="5286" y="62"/>
                  </a:lnTo>
                  <a:lnTo>
                    <a:pt x="5009" y="1"/>
                  </a:lnTo>
                  <a:close/>
                  <a:moveTo>
                    <a:pt x="4026" y="15026"/>
                  </a:moveTo>
                  <a:lnTo>
                    <a:pt x="4026" y="15271"/>
                  </a:lnTo>
                  <a:lnTo>
                    <a:pt x="5531" y="15271"/>
                  </a:lnTo>
                  <a:lnTo>
                    <a:pt x="5531" y="15087"/>
                  </a:lnTo>
                  <a:lnTo>
                    <a:pt x="4794" y="15026"/>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5388278" y="3863377"/>
              <a:ext cx="116393" cy="19078"/>
            </a:xfrm>
            <a:custGeom>
              <a:avLst/>
              <a:gdLst/>
              <a:ahLst/>
              <a:cxnLst/>
              <a:rect l="l" t="t" r="r" b="b"/>
              <a:pathLst>
                <a:path w="1507" h="247" fill="none" extrusionOk="0">
                  <a:moveTo>
                    <a:pt x="1" y="1"/>
                  </a:moveTo>
                  <a:lnTo>
                    <a:pt x="1" y="246"/>
                  </a:lnTo>
                  <a:lnTo>
                    <a:pt x="1" y="246"/>
                  </a:lnTo>
                  <a:lnTo>
                    <a:pt x="831" y="246"/>
                  </a:lnTo>
                  <a:lnTo>
                    <a:pt x="831" y="246"/>
                  </a:lnTo>
                  <a:lnTo>
                    <a:pt x="1138" y="246"/>
                  </a:lnTo>
                  <a:lnTo>
                    <a:pt x="1138" y="246"/>
                  </a:lnTo>
                  <a:lnTo>
                    <a:pt x="1506" y="246"/>
                  </a:lnTo>
                  <a:lnTo>
                    <a:pt x="1506" y="246"/>
                  </a:lnTo>
                  <a:lnTo>
                    <a:pt x="1506" y="62"/>
                  </a:lnTo>
                  <a:lnTo>
                    <a:pt x="1506" y="62"/>
                  </a:lnTo>
                  <a:lnTo>
                    <a:pt x="769"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5340855" y="3106371"/>
              <a:ext cx="61788" cy="151926"/>
            </a:xfrm>
            <a:custGeom>
              <a:avLst/>
              <a:gdLst/>
              <a:ahLst/>
              <a:cxnLst/>
              <a:rect l="l" t="t" r="r" b="b"/>
              <a:pathLst>
                <a:path w="800" h="1967" fill="none" extrusionOk="0">
                  <a:moveTo>
                    <a:pt x="799" y="1967"/>
                  </a:moveTo>
                  <a:lnTo>
                    <a:pt x="0" y="1506"/>
                  </a:lnTo>
                  <a:lnTo>
                    <a:pt x="0" y="1506"/>
                  </a:lnTo>
                  <a:lnTo>
                    <a:pt x="62" y="1321"/>
                  </a:lnTo>
                  <a:lnTo>
                    <a:pt x="123" y="1137"/>
                  </a:lnTo>
                  <a:lnTo>
                    <a:pt x="154" y="953"/>
                  </a:lnTo>
                  <a:lnTo>
                    <a:pt x="154" y="768"/>
                  </a:lnTo>
                  <a:lnTo>
                    <a:pt x="154" y="768"/>
                  </a:lnTo>
                  <a:lnTo>
                    <a:pt x="154" y="553"/>
                  </a:lnTo>
                  <a:lnTo>
                    <a:pt x="123" y="369"/>
                  </a:lnTo>
                  <a:lnTo>
                    <a:pt x="62" y="184"/>
                  </a:lnTo>
                  <a:lnTo>
                    <a:pt x="0" y="0"/>
                  </a:lnTo>
                  <a:lnTo>
                    <a:pt x="0" y="0"/>
                  </a:lnTo>
                  <a:lnTo>
                    <a:pt x="369" y="154"/>
                  </a:lnTo>
                  <a:lnTo>
                    <a:pt x="799" y="277"/>
                  </a:lnTo>
                  <a:lnTo>
                    <a:pt x="799" y="19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5077401" y="2702881"/>
              <a:ext cx="726241" cy="939903"/>
            </a:xfrm>
            <a:custGeom>
              <a:avLst/>
              <a:gdLst/>
              <a:ahLst/>
              <a:cxnLst/>
              <a:rect l="l" t="t" r="r" b="b"/>
              <a:pathLst>
                <a:path w="9403" h="12169" fill="none" extrusionOk="0">
                  <a:moveTo>
                    <a:pt x="4733" y="1"/>
                  </a:moveTo>
                  <a:lnTo>
                    <a:pt x="4733" y="1"/>
                  </a:lnTo>
                  <a:lnTo>
                    <a:pt x="4518" y="1"/>
                  </a:lnTo>
                  <a:lnTo>
                    <a:pt x="4518" y="1"/>
                  </a:lnTo>
                  <a:lnTo>
                    <a:pt x="4272" y="31"/>
                  </a:lnTo>
                  <a:lnTo>
                    <a:pt x="3995" y="93"/>
                  </a:lnTo>
                  <a:lnTo>
                    <a:pt x="3749" y="185"/>
                  </a:lnTo>
                  <a:lnTo>
                    <a:pt x="3504" y="277"/>
                  </a:lnTo>
                  <a:lnTo>
                    <a:pt x="3288" y="400"/>
                  </a:lnTo>
                  <a:lnTo>
                    <a:pt x="3073" y="554"/>
                  </a:lnTo>
                  <a:lnTo>
                    <a:pt x="2889" y="707"/>
                  </a:lnTo>
                  <a:lnTo>
                    <a:pt x="2705" y="892"/>
                  </a:lnTo>
                  <a:lnTo>
                    <a:pt x="2520" y="1076"/>
                  </a:lnTo>
                  <a:lnTo>
                    <a:pt x="2397" y="1291"/>
                  </a:lnTo>
                  <a:lnTo>
                    <a:pt x="2244" y="1506"/>
                  </a:lnTo>
                  <a:lnTo>
                    <a:pt x="2152" y="1752"/>
                  </a:lnTo>
                  <a:lnTo>
                    <a:pt x="2059" y="1998"/>
                  </a:lnTo>
                  <a:lnTo>
                    <a:pt x="1998" y="2244"/>
                  </a:lnTo>
                  <a:lnTo>
                    <a:pt x="1967" y="2520"/>
                  </a:lnTo>
                  <a:lnTo>
                    <a:pt x="1937" y="2766"/>
                  </a:lnTo>
                  <a:lnTo>
                    <a:pt x="1937" y="2766"/>
                  </a:lnTo>
                  <a:lnTo>
                    <a:pt x="1998" y="3196"/>
                  </a:lnTo>
                  <a:lnTo>
                    <a:pt x="2090" y="3596"/>
                  </a:lnTo>
                  <a:lnTo>
                    <a:pt x="2213" y="3964"/>
                  </a:lnTo>
                  <a:lnTo>
                    <a:pt x="2428" y="4333"/>
                  </a:lnTo>
                  <a:lnTo>
                    <a:pt x="2428" y="4333"/>
                  </a:lnTo>
                  <a:lnTo>
                    <a:pt x="2213" y="4241"/>
                  </a:lnTo>
                  <a:lnTo>
                    <a:pt x="2029" y="4210"/>
                  </a:lnTo>
                  <a:lnTo>
                    <a:pt x="2029" y="4210"/>
                  </a:lnTo>
                  <a:lnTo>
                    <a:pt x="1783" y="4210"/>
                  </a:lnTo>
                  <a:lnTo>
                    <a:pt x="1783" y="4210"/>
                  </a:lnTo>
                  <a:lnTo>
                    <a:pt x="1599" y="4210"/>
                  </a:lnTo>
                  <a:lnTo>
                    <a:pt x="1414" y="4241"/>
                  </a:lnTo>
                  <a:lnTo>
                    <a:pt x="1076" y="4333"/>
                  </a:lnTo>
                  <a:lnTo>
                    <a:pt x="800" y="4517"/>
                  </a:lnTo>
                  <a:lnTo>
                    <a:pt x="523" y="4732"/>
                  </a:lnTo>
                  <a:lnTo>
                    <a:pt x="308" y="4978"/>
                  </a:lnTo>
                  <a:lnTo>
                    <a:pt x="124" y="5286"/>
                  </a:lnTo>
                  <a:lnTo>
                    <a:pt x="32" y="5624"/>
                  </a:lnTo>
                  <a:lnTo>
                    <a:pt x="1" y="5808"/>
                  </a:lnTo>
                  <a:lnTo>
                    <a:pt x="1" y="5992"/>
                  </a:lnTo>
                  <a:lnTo>
                    <a:pt x="1" y="5992"/>
                  </a:lnTo>
                  <a:lnTo>
                    <a:pt x="1" y="6177"/>
                  </a:lnTo>
                  <a:lnTo>
                    <a:pt x="32" y="6392"/>
                  </a:lnTo>
                  <a:lnTo>
                    <a:pt x="93" y="6576"/>
                  </a:lnTo>
                  <a:lnTo>
                    <a:pt x="154" y="6730"/>
                  </a:lnTo>
                  <a:lnTo>
                    <a:pt x="247" y="6914"/>
                  </a:lnTo>
                  <a:lnTo>
                    <a:pt x="339" y="7068"/>
                  </a:lnTo>
                  <a:lnTo>
                    <a:pt x="462" y="7191"/>
                  </a:lnTo>
                  <a:lnTo>
                    <a:pt x="615" y="7344"/>
                  </a:lnTo>
                  <a:lnTo>
                    <a:pt x="615" y="7344"/>
                  </a:lnTo>
                  <a:lnTo>
                    <a:pt x="861" y="7529"/>
                  </a:lnTo>
                  <a:lnTo>
                    <a:pt x="1138" y="7651"/>
                  </a:lnTo>
                  <a:lnTo>
                    <a:pt x="1445" y="7744"/>
                  </a:lnTo>
                  <a:lnTo>
                    <a:pt x="1783" y="7774"/>
                  </a:lnTo>
                  <a:lnTo>
                    <a:pt x="1783" y="7774"/>
                  </a:lnTo>
                  <a:lnTo>
                    <a:pt x="1998" y="7774"/>
                  </a:lnTo>
                  <a:lnTo>
                    <a:pt x="2213" y="7713"/>
                  </a:lnTo>
                  <a:lnTo>
                    <a:pt x="2428" y="7651"/>
                  </a:lnTo>
                  <a:lnTo>
                    <a:pt x="2613" y="7559"/>
                  </a:lnTo>
                  <a:lnTo>
                    <a:pt x="2797" y="7467"/>
                  </a:lnTo>
                  <a:lnTo>
                    <a:pt x="2981" y="7313"/>
                  </a:lnTo>
                  <a:lnTo>
                    <a:pt x="3135" y="7191"/>
                  </a:lnTo>
                  <a:lnTo>
                    <a:pt x="3258" y="7006"/>
                  </a:lnTo>
                  <a:lnTo>
                    <a:pt x="4118" y="7651"/>
                  </a:lnTo>
                  <a:lnTo>
                    <a:pt x="4118" y="10693"/>
                  </a:lnTo>
                  <a:lnTo>
                    <a:pt x="3381" y="10109"/>
                  </a:lnTo>
                  <a:lnTo>
                    <a:pt x="3381" y="10109"/>
                  </a:lnTo>
                  <a:lnTo>
                    <a:pt x="3473" y="9925"/>
                  </a:lnTo>
                  <a:lnTo>
                    <a:pt x="3504" y="9679"/>
                  </a:lnTo>
                  <a:lnTo>
                    <a:pt x="3504" y="9679"/>
                  </a:lnTo>
                  <a:lnTo>
                    <a:pt x="3473" y="9495"/>
                  </a:lnTo>
                  <a:lnTo>
                    <a:pt x="3411" y="9311"/>
                  </a:lnTo>
                  <a:lnTo>
                    <a:pt x="3288" y="9126"/>
                  </a:lnTo>
                  <a:lnTo>
                    <a:pt x="3135" y="9003"/>
                  </a:lnTo>
                  <a:lnTo>
                    <a:pt x="3135" y="9003"/>
                  </a:lnTo>
                  <a:lnTo>
                    <a:pt x="2920" y="8942"/>
                  </a:lnTo>
                  <a:lnTo>
                    <a:pt x="2705" y="8911"/>
                  </a:lnTo>
                  <a:lnTo>
                    <a:pt x="2705" y="8911"/>
                  </a:lnTo>
                  <a:lnTo>
                    <a:pt x="2551" y="8911"/>
                  </a:lnTo>
                  <a:lnTo>
                    <a:pt x="2397" y="8973"/>
                  </a:lnTo>
                  <a:lnTo>
                    <a:pt x="2275" y="9034"/>
                  </a:lnTo>
                  <a:lnTo>
                    <a:pt x="2152" y="9126"/>
                  </a:lnTo>
                  <a:lnTo>
                    <a:pt x="2059" y="9249"/>
                  </a:lnTo>
                  <a:lnTo>
                    <a:pt x="1967" y="9372"/>
                  </a:lnTo>
                  <a:lnTo>
                    <a:pt x="1937" y="9526"/>
                  </a:lnTo>
                  <a:lnTo>
                    <a:pt x="1906" y="9679"/>
                  </a:lnTo>
                  <a:lnTo>
                    <a:pt x="1906" y="9679"/>
                  </a:lnTo>
                  <a:lnTo>
                    <a:pt x="1937" y="9894"/>
                  </a:lnTo>
                  <a:lnTo>
                    <a:pt x="1998" y="10048"/>
                  </a:lnTo>
                  <a:lnTo>
                    <a:pt x="2090" y="10202"/>
                  </a:lnTo>
                  <a:lnTo>
                    <a:pt x="2244" y="10325"/>
                  </a:lnTo>
                  <a:lnTo>
                    <a:pt x="2244" y="10325"/>
                  </a:lnTo>
                  <a:lnTo>
                    <a:pt x="2336" y="10386"/>
                  </a:lnTo>
                  <a:lnTo>
                    <a:pt x="2459" y="10447"/>
                  </a:lnTo>
                  <a:lnTo>
                    <a:pt x="2582" y="10478"/>
                  </a:lnTo>
                  <a:lnTo>
                    <a:pt x="2705" y="10478"/>
                  </a:lnTo>
                  <a:lnTo>
                    <a:pt x="2705" y="10478"/>
                  </a:lnTo>
                  <a:lnTo>
                    <a:pt x="2858" y="10478"/>
                  </a:lnTo>
                  <a:lnTo>
                    <a:pt x="3012" y="10417"/>
                  </a:lnTo>
                  <a:lnTo>
                    <a:pt x="3135" y="10355"/>
                  </a:lnTo>
                  <a:lnTo>
                    <a:pt x="3258" y="10263"/>
                  </a:lnTo>
                  <a:lnTo>
                    <a:pt x="4026" y="11062"/>
                  </a:lnTo>
                  <a:lnTo>
                    <a:pt x="4026" y="11738"/>
                  </a:lnTo>
                  <a:lnTo>
                    <a:pt x="4026" y="11738"/>
                  </a:lnTo>
                  <a:lnTo>
                    <a:pt x="4180" y="11830"/>
                  </a:lnTo>
                  <a:lnTo>
                    <a:pt x="4180" y="11830"/>
                  </a:lnTo>
                  <a:lnTo>
                    <a:pt x="4610" y="11953"/>
                  </a:lnTo>
                  <a:lnTo>
                    <a:pt x="5531" y="12168"/>
                  </a:lnTo>
                  <a:lnTo>
                    <a:pt x="5531" y="12168"/>
                  </a:lnTo>
                  <a:lnTo>
                    <a:pt x="5531" y="10632"/>
                  </a:lnTo>
                  <a:lnTo>
                    <a:pt x="6607" y="8788"/>
                  </a:lnTo>
                  <a:lnTo>
                    <a:pt x="6607" y="8788"/>
                  </a:lnTo>
                  <a:lnTo>
                    <a:pt x="6853" y="8942"/>
                  </a:lnTo>
                  <a:lnTo>
                    <a:pt x="7098" y="9034"/>
                  </a:lnTo>
                  <a:lnTo>
                    <a:pt x="7344" y="9096"/>
                  </a:lnTo>
                  <a:lnTo>
                    <a:pt x="7621" y="9126"/>
                  </a:lnTo>
                  <a:lnTo>
                    <a:pt x="7621" y="9126"/>
                  </a:lnTo>
                  <a:lnTo>
                    <a:pt x="7805" y="9126"/>
                  </a:lnTo>
                  <a:lnTo>
                    <a:pt x="7990" y="9096"/>
                  </a:lnTo>
                  <a:lnTo>
                    <a:pt x="8328" y="8973"/>
                  </a:lnTo>
                  <a:lnTo>
                    <a:pt x="8635" y="8819"/>
                  </a:lnTo>
                  <a:lnTo>
                    <a:pt x="8881" y="8604"/>
                  </a:lnTo>
                  <a:lnTo>
                    <a:pt x="9096" y="8327"/>
                  </a:lnTo>
                  <a:lnTo>
                    <a:pt x="9280" y="8051"/>
                  </a:lnTo>
                  <a:lnTo>
                    <a:pt x="9372" y="7713"/>
                  </a:lnTo>
                  <a:lnTo>
                    <a:pt x="9403" y="7344"/>
                  </a:lnTo>
                  <a:lnTo>
                    <a:pt x="9403" y="7344"/>
                  </a:lnTo>
                  <a:lnTo>
                    <a:pt x="9372" y="7098"/>
                  </a:lnTo>
                  <a:lnTo>
                    <a:pt x="9341" y="6853"/>
                  </a:lnTo>
                  <a:lnTo>
                    <a:pt x="9249" y="6637"/>
                  </a:lnTo>
                  <a:lnTo>
                    <a:pt x="9126" y="6422"/>
                  </a:lnTo>
                  <a:lnTo>
                    <a:pt x="9003" y="6238"/>
                  </a:lnTo>
                  <a:lnTo>
                    <a:pt x="8850" y="6054"/>
                  </a:lnTo>
                  <a:lnTo>
                    <a:pt x="8666" y="5900"/>
                  </a:lnTo>
                  <a:lnTo>
                    <a:pt x="8450" y="5777"/>
                  </a:lnTo>
                  <a:lnTo>
                    <a:pt x="8450" y="5777"/>
                  </a:lnTo>
                  <a:lnTo>
                    <a:pt x="8266" y="5685"/>
                  </a:lnTo>
                  <a:lnTo>
                    <a:pt x="8051" y="5624"/>
                  </a:lnTo>
                  <a:lnTo>
                    <a:pt x="7836" y="5593"/>
                  </a:lnTo>
                  <a:lnTo>
                    <a:pt x="7621" y="5562"/>
                  </a:lnTo>
                  <a:lnTo>
                    <a:pt x="7621" y="5562"/>
                  </a:lnTo>
                  <a:lnTo>
                    <a:pt x="7436" y="5593"/>
                  </a:lnTo>
                  <a:lnTo>
                    <a:pt x="7283" y="5593"/>
                  </a:lnTo>
                  <a:lnTo>
                    <a:pt x="6945" y="5716"/>
                  </a:lnTo>
                  <a:lnTo>
                    <a:pt x="6638" y="5869"/>
                  </a:lnTo>
                  <a:lnTo>
                    <a:pt x="6361" y="6084"/>
                  </a:lnTo>
                  <a:lnTo>
                    <a:pt x="6146" y="6361"/>
                  </a:lnTo>
                  <a:lnTo>
                    <a:pt x="5992" y="6668"/>
                  </a:lnTo>
                  <a:lnTo>
                    <a:pt x="5900" y="6975"/>
                  </a:lnTo>
                  <a:lnTo>
                    <a:pt x="5869" y="7160"/>
                  </a:lnTo>
                  <a:lnTo>
                    <a:pt x="5839" y="7344"/>
                  </a:lnTo>
                  <a:lnTo>
                    <a:pt x="5839" y="7344"/>
                  </a:lnTo>
                  <a:lnTo>
                    <a:pt x="5869" y="7590"/>
                  </a:lnTo>
                  <a:lnTo>
                    <a:pt x="5931" y="7836"/>
                  </a:lnTo>
                  <a:lnTo>
                    <a:pt x="5992" y="8051"/>
                  </a:lnTo>
                  <a:lnTo>
                    <a:pt x="6085" y="8235"/>
                  </a:lnTo>
                  <a:lnTo>
                    <a:pt x="6085" y="8235"/>
                  </a:lnTo>
                  <a:lnTo>
                    <a:pt x="6238" y="8450"/>
                  </a:lnTo>
                  <a:lnTo>
                    <a:pt x="6392" y="8635"/>
                  </a:lnTo>
                  <a:lnTo>
                    <a:pt x="5409" y="10017"/>
                  </a:lnTo>
                  <a:lnTo>
                    <a:pt x="5409" y="5470"/>
                  </a:lnTo>
                  <a:lnTo>
                    <a:pt x="5409" y="5470"/>
                  </a:lnTo>
                  <a:lnTo>
                    <a:pt x="5624" y="5408"/>
                  </a:lnTo>
                  <a:lnTo>
                    <a:pt x="5839" y="5316"/>
                  </a:lnTo>
                  <a:lnTo>
                    <a:pt x="6054" y="5224"/>
                  </a:lnTo>
                  <a:lnTo>
                    <a:pt x="6238" y="5101"/>
                  </a:lnTo>
                  <a:lnTo>
                    <a:pt x="6607" y="4825"/>
                  </a:lnTo>
                  <a:lnTo>
                    <a:pt x="6914" y="4487"/>
                  </a:lnTo>
                  <a:lnTo>
                    <a:pt x="7037" y="4302"/>
                  </a:lnTo>
                  <a:lnTo>
                    <a:pt x="7160" y="4118"/>
                  </a:lnTo>
                  <a:lnTo>
                    <a:pt x="7283" y="3903"/>
                  </a:lnTo>
                  <a:lnTo>
                    <a:pt x="7344" y="3719"/>
                  </a:lnTo>
                  <a:lnTo>
                    <a:pt x="7436" y="3473"/>
                  </a:lnTo>
                  <a:lnTo>
                    <a:pt x="7467" y="3258"/>
                  </a:lnTo>
                  <a:lnTo>
                    <a:pt x="7498" y="3012"/>
                  </a:lnTo>
                  <a:lnTo>
                    <a:pt x="7498" y="2766"/>
                  </a:lnTo>
                  <a:lnTo>
                    <a:pt x="7498" y="2766"/>
                  </a:lnTo>
                  <a:lnTo>
                    <a:pt x="7498" y="2489"/>
                  </a:lnTo>
                  <a:lnTo>
                    <a:pt x="7467" y="2213"/>
                  </a:lnTo>
                  <a:lnTo>
                    <a:pt x="7375" y="1936"/>
                  </a:lnTo>
                  <a:lnTo>
                    <a:pt x="7283" y="1691"/>
                  </a:lnTo>
                  <a:lnTo>
                    <a:pt x="7191" y="1445"/>
                  </a:lnTo>
                  <a:lnTo>
                    <a:pt x="7037" y="1230"/>
                  </a:lnTo>
                  <a:lnTo>
                    <a:pt x="6883" y="1015"/>
                  </a:lnTo>
                  <a:lnTo>
                    <a:pt x="6699" y="800"/>
                  </a:lnTo>
                  <a:lnTo>
                    <a:pt x="6515" y="646"/>
                  </a:lnTo>
                  <a:lnTo>
                    <a:pt x="6300" y="462"/>
                  </a:lnTo>
                  <a:lnTo>
                    <a:pt x="6054" y="339"/>
                  </a:lnTo>
                  <a:lnTo>
                    <a:pt x="5808" y="216"/>
                  </a:lnTo>
                  <a:lnTo>
                    <a:pt x="5562" y="124"/>
                  </a:lnTo>
                  <a:lnTo>
                    <a:pt x="5286" y="62"/>
                  </a:lnTo>
                  <a:lnTo>
                    <a:pt x="5009" y="1"/>
                  </a:lnTo>
                  <a:lnTo>
                    <a:pt x="47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3036501" y="2558138"/>
              <a:ext cx="733346" cy="1189071"/>
            </a:xfrm>
            <a:custGeom>
              <a:avLst/>
              <a:gdLst/>
              <a:ahLst/>
              <a:cxnLst/>
              <a:rect l="l" t="t" r="r" b="b"/>
              <a:pathLst>
                <a:path w="9495" h="15395" extrusionOk="0">
                  <a:moveTo>
                    <a:pt x="6054" y="5255"/>
                  </a:moveTo>
                  <a:lnTo>
                    <a:pt x="5961" y="5439"/>
                  </a:lnTo>
                  <a:lnTo>
                    <a:pt x="5931" y="5623"/>
                  </a:lnTo>
                  <a:lnTo>
                    <a:pt x="5869" y="5838"/>
                  </a:lnTo>
                  <a:lnTo>
                    <a:pt x="5869" y="6053"/>
                  </a:lnTo>
                  <a:lnTo>
                    <a:pt x="5869" y="6238"/>
                  </a:lnTo>
                  <a:lnTo>
                    <a:pt x="5900" y="6422"/>
                  </a:lnTo>
                  <a:lnTo>
                    <a:pt x="5961" y="6606"/>
                  </a:lnTo>
                  <a:lnTo>
                    <a:pt x="6023" y="6760"/>
                  </a:lnTo>
                  <a:lnTo>
                    <a:pt x="5255" y="7252"/>
                  </a:lnTo>
                  <a:lnTo>
                    <a:pt x="5255" y="5562"/>
                  </a:lnTo>
                  <a:lnTo>
                    <a:pt x="5654" y="5439"/>
                  </a:lnTo>
                  <a:lnTo>
                    <a:pt x="6054" y="5255"/>
                  </a:lnTo>
                  <a:close/>
                  <a:moveTo>
                    <a:pt x="4425" y="0"/>
                  </a:moveTo>
                  <a:lnTo>
                    <a:pt x="4149" y="62"/>
                  </a:lnTo>
                  <a:lnTo>
                    <a:pt x="3872" y="123"/>
                  </a:lnTo>
                  <a:lnTo>
                    <a:pt x="3626" y="216"/>
                  </a:lnTo>
                  <a:lnTo>
                    <a:pt x="3381" y="338"/>
                  </a:lnTo>
                  <a:lnTo>
                    <a:pt x="3135" y="492"/>
                  </a:lnTo>
                  <a:lnTo>
                    <a:pt x="2920" y="646"/>
                  </a:lnTo>
                  <a:lnTo>
                    <a:pt x="2735" y="830"/>
                  </a:lnTo>
                  <a:lnTo>
                    <a:pt x="2551" y="1014"/>
                  </a:lnTo>
                  <a:lnTo>
                    <a:pt x="2397" y="1229"/>
                  </a:lnTo>
                  <a:lnTo>
                    <a:pt x="2244" y="1475"/>
                  </a:lnTo>
                  <a:lnTo>
                    <a:pt x="2121" y="1721"/>
                  </a:lnTo>
                  <a:lnTo>
                    <a:pt x="2029" y="1967"/>
                  </a:lnTo>
                  <a:lnTo>
                    <a:pt x="1967" y="2243"/>
                  </a:lnTo>
                  <a:lnTo>
                    <a:pt x="1906" y="2520"/>
                  </a:lnTo>
                  <a:lnTo>
                    <a:pt x="1906" y="2796"/>
                  </a:lnTo>
                  <a:lnTo>
                    <a:pt x="1906" y="3042"/>
                  </a:lnTo>
                  <a:lnTo>
                    <a:pt x="1936" y="3288"/>
                  </a:lnTo>
                  <a:lnTo>
                    <a:pt x="1998" y="3503"/>
                  </a:lnTo>
                  <a:lnTo>
                    <a:pt x="2059" y="3749"/>
                  </a:lnTo>
                  <a:lnTo>
                    <a:pt x="2151" y="3964"/>
                  </a:lnTo>
                  <a:lnTo>
                    <a:pt x="2244" y="4148"/>
                  </a:lnTo>
                  <a:lnTo>
                    <a:pt x="2367" y="4363"/>
                  </a:lnTo>
                  <a:lnTo>
                    <a:pt x="2520" y="4548"/>
                  </a:lnTo>
                  <a:lnTo>
                    <a:pt x="2643" y="4701"/>
                  </a:lnTo>
                  <a:lnTo>
                    <a:pt x="2827" y="4886"/>
                  </a:lnTo>
                  <a:lnTo>
                    <a:pt x="2981" y="5009"/>
                  </a:lnTo>
                  <a:lnTo>
                    <a:pt x="3165" y="5162"/>
                  </a:lnTo>
                  <a:lnTo>
                    <a:pt x="3381" y="5255"/>
                  </a:lnTo>
                  <a:lnTo>
                    <a:pt x="3596" y="5377"/>
                  </a:lnTo>
                  <a:lnTo>
                    <a:pt x="3811" y="5439"/>
                  </a:lnTo>
                  <a:lnTo>
                    <a:pt x="4026" y="5531"/>
                  </a:lnTo>
                  <a:lnTo>
                    <a:pt x="4026" y="10109"/>
                  </a:lnTo>
                  <a:lnTo>
                    <a:pt x="3012" y="8696"/>
                  </a:lnTo>
                  <a:lnTo>
                    <a:pt x="3196" y="8511"/>
                  </a:lnTo>
                  <a:lnTo>
                    <a:pt x="3319" y="8327"/>
                  </a:lnTo>
                  <a:lnTo>
                    <a:pt x="3442" y="8112"/>
                  </a:lnTo>
                  <a:lnTo>
                    <a:pt x="3503" y="7897"/>
                  </a:lnTo>
                  <a:lnTo>
                    <a:pt x="3565" y="7651"/>
                  </a:lnTo>
                  <a:lnTo>
                    <a:pt x="3565" y="7405"/>
                  </a:lnTo>
                  <a:lnTo>
                    <a:pt x="3565" y="7221"/>
                  </a:lnTo>
                  <a:lnTo>
                    <a:pt x="3534" y="7037"/>
                  </a:lnTo>
                  <a:lnTo>
                    <a:pt x="3442" y="6699"/>
                  </a:lnTo>
                  <a:lnTo>
                    <a:pt x="3258" y="6422"/>
                  </a:lnTo>
                  <a:lnTo>
                    <a:pt x="3043" y="6146"/>
                  </a:lnTo>
                  <a:lnTo>
                    <a:pt x="2797" y="5931"/>
                  </a:lnTo>
                  <a:lnTo>
                    <a:pt x="2489" y="5746"/>
                  </a:lnTo>
                  <a:lnTo>
                    <a:pt x="2151" y="5654"/>
                  </a:lnTo>
                  <a:lnTo>
                    <a:pt x="1967" y="5623"/>
                  </a:lnTo>
                  <a:lnTo>
                    <a:pt x="1568" y="5623"/>
                  </a:lnTo>
                  <a:lnTo>
                    <a:pt x="1353" y="5685"/>
                  </a:lnTo>
                  <a:lnTo>
                    <a:pt x="1138" y="5746"/>
                  </a:lnTo>
                  <a:lnTo>
                    <a:pt x="953" y="5838"/>
                  </a:lnTo>
                  <a:lnTo>
                    <a:pt x="738" y="5961"/>
                  </a:lnTo>
                  <a:lnTo>
                    <a:pt x="554" y="6115"/>
                  </a:lnTo>
                  <a:lnTo>
                    <a:pt x="400" y="6268"/>
                  </a:lnTo>
                  <a:lnTo>
                    <a:pt x="246" y="6484"/>
                  </a:lnTo>
                  <a:lnTo>
                    <a:pt x="154" y="6699"/>
                  </a:lnTo>
                  <a:lnTo>
                    <a:pt x="62" y="6914"/>
                  </a:lnTo>
                  <a:lnTo>
                    <a:pt x="1" y="7160"/>
                  </a:lnTo>
                  <a:lnTo>
                    <a:pt x="1" y="7405"/>
                  </a:lnTo>
                  <a:lnTo>
                    <a:pt x="1" y="7590"/>
                  </a:lnTo>
                  <a:lnTo>
                    <a:pt x="31" y="7774"/>
                  </a:lnTo>
                  <a:lnTo>
                    <a:pt x="124" y="8112"/>
                  </a:lnTo>
                  <a:lnTo>
                    <a:pt x="308" y="8419"/>
                  </a:lnTo>
                  <a:lnTo>
                    <a:pt x="523" y="8665"/>
                  </a:lnTo>
                  <a:lnTo>
                    <a:pt x="800" y="8880"/>
                  </a:lnTo>
                  <a:lnTo>
                    <a:pt x="1076" y="9065"/>
                  </a:lnTo>
                  <a:lnTo>
                    <a:pt x="1414" y="9157"/>
                  </a:lnTo>
                  <a:lnTo>
                    <a:pt x="1598" y="9187"/>
                  </a:lnTo>
                  <a:lnTo>
                    <a:pt x="2059" y="9187"/>
                  </a:lnTo>
                  <a:lnTo>
                    <a:pt x="2336" y="9126"/>
                  </a:lnTo>
                  <a:lnTo>
                    <a:pt x="2582" y="9003"/>
                  </a:lnTo>
                  <a:lnTo>
                    <a:pt x="2797" y="8880"/>
                  </a:lnTo>
                  <a:lnTo>
                    <a:pt x="3872" y="10724"/>
                  </a:lnTo>
                  <a:lnTo>
                    <a:pt x="3903" y="13059"/>
                  </a:lnTo>
                  <a:lnTo>
                    <a:pt x="3872" y="15394"/>
                  </a:lnTo>
                  <a:lnTo>
                    <a:pt x="5408" y="15394"/>
                  </a:lnTo>
                  <a:lnTo>
                    <a:pt x="5408" y="11154"/>
                  </a:lnTo>
                  <a:lnTo>
                    <a:pt x="6177" y="10355"/>
                  </a:lnTo>
                  <a:lnTo>
                    <a:pt x="6299" y="10447"/>
                  </a:lnTo>
                  <a:lnTo>
                    <a:pt x="6453" y="10509"/>
                  </a:lnTo>
                  <a:lnTo>
                    <a:pt x="6576" y="10570"/>
                  </a:lnTo>
                  <a:lnTo>
                    <a:pt x="6883" y="10570"/>
                  </a:lnTo>
                  <a:lnTo>
                    <a:pt x="7006" y="10539"/>
                  </a:lnTo>
                  <a:lnTo>
                    <a:pt x="7129" y="10478"/>
                  </a:lnTo>
                  <a:lnTo>
                    <a:pt x="7221" y="10416"/>
                  </a:lnTo>
                  <a:lnTo>
                    <a:pt x="7344" y="10294"/>
                  </a:lnTo>
                  <a:lnTo>
                    <a:pt x="7467" y="10140"/>
                  </a:lnTo>
                  <a:lnTo>
                    <a:pt x="7529" y="9956"/>
                  </a:lnTo>
                  <a:lnTo>
                    <a:pt x="7559" y="9771"/>
                  </a:lnTo>
                  <a:lnTo>
                    <a:pt x="7529" y="9618"/>
                  </a:lnTo>
                  <a:lnTo>
                    <a:pt x="7498" y="9464"/>
                  </a:lnTo>
                  <a:lnTo>
                    <a:pt x="7406" y="9310"/>
                  </a:lnTo>
                  <a:lnTo>
                    <a:pt x="7313" y="9218"/>
                  </a:lnTo>
                  <a:lnTo>
                    <a:pt x="7191" y="9095"/>
                  </a:lnTo>
                  <a:lnTo>
                    <a:pt x="7068" y="9034"/>
                  </a:lnTo>
                  <a:lnTo>
                    <a:pt x="6914" y="8972"/>
                  </a:lnTo>
                  <a:lnTo>
                    <a:pt x="6760" y="8972"/>
                  </a:lnTo>
                  <a:lnTo>
                    <a:pt x="6515" y="9003"/>
                  </a:lnTo>
                  <a:lnTo>
                    <a:pt x="6330" y="9095"/>
                  </a:lnTo>
                  <a:lnTo>
                    <a:pt x="6177" y="9218"/>
                  </a:lnTo>
                  <a:lnTo>
                    <a:pt x="6054" y="9372"/>
                  </a:lnTo>
                  <a:lnTo>
                    <a:pt x="5961" y="9556"/>
                  </a:lnTo>
                  <a:lnTo>
                    <a:pt x="5931" y="9771"/>
                  </a:lnTo>
                  <a:lnTo>
                    <a:pt x="5961" y="9986"/>
                  </a:lnTo>
                  <a:lnTo>
                    <a:pt x="6054" y="10201"/>
                  </a:lnTo>
                  <a:lnTo>
                    <a:pt x="5316" y="10785"/>
                  </a:lnTo>
                  <a:lnTo>
                    <a:pt x="5316" y="7713"/>
                  </a:lnTo>
                  <a:lnTo>
                    <a:pt x="6207" y="7067"/>
                  </a:lnTo>
                  <a:lnTo>
                    <a:pt x="6330" y="7252"/>
                  </a:lnTo>
                  <a:lnTo>
                    <a:pt x="6484" y="7375"/>
                  </a:lnTo>
                  <a:lnTo>
                    <a:pt x="6637" y="7528"/>
                  </a:lnTo>
                  <a:lnTo>
                    <a:pt x="6822" y="7620"/>
                  </a:lnTo>
                  <a:lnTo>
                    <a:pt x="7037" y="7713"/>
                  </a:lnTo>
                  <a:lnTo>
                    <a:pt x="7221" y="7805"/>
                  </a:lnTo>
                  <a:lnTo>
                    <a:pt x="7436" y="7836"/>
                  </a:lnTo>
                  <a:lnTo>
                    <a:pt x="7682" y="7836"/>
                  </a:lnTo>
                  <a:lnTo>
                    <a:pt x="8020" y="7805"/>
                  </a:lnTo>
                  <a:lnTo>
                    <a:pt x="8327" y="7713"/>
                  </a:lnTo>
                  <a:lnTo>
                    <a:pt x="8604" y="7590"/>
                  </a:lnTo>
                  <a:lnTo>
                    <a:pt x="8880" y="7405"/>
                  </a:lnTo>
                  <a:lnTo>
                    <a:pt x="9003" y="7252"/>
                  </a:lnTo>
                  <a:lnTo>
                    <a:pt x="9126" y="7129"/>
                  </a:lnTo>
                  <a:lnTo>
                    <a:pt x="9218" y="6975"/>
                  </a:lnTo>
                  <a:lnTo>
                    <a:pt x="9311" y="6791"/>
                  </a:lnTo>
                  <a:lnTo>
                    <a:pt x="9372" y="6606"/>
                  </a:lnTo>
                  <a:lnTo>
                    <a:pt x="9434" y="6422"/>
                  </a:lnTo>
                  <a:lnTo>
                    <a:pt x="9464" y="6238"/>
                  </a:lnTo>
                  <a:lnTo>
                    <a:pt x="9495" y="6053"/>
                  </a:lnTo>
                  <a:lnTo>
                    <a:pt x="9464" y="5869"/>
                  </a:lnTo>
                  <a:lnTo>
                    <a:pt x="9434" y="5685"/>
                  </a:lnTo>
                  <a:lnTo>
                    <a:pt x="9341" y="5347"/>
                  </a:lnTo>
                  <a:lnTo>
                    <a:pt x="9188" y="5039"/>
                  </a:lnTo>
                  <a:lnTo>
                    <a:pt x="8942" y="4763"/>
                  </a:lnTo>
                  <a:lnTo>
                    <a:pt x="8696" y="4548"/>
                  </a:lnTo>
                  <a:lnTo>
                    <a:pt x="8389" y="4363"/>
                  </a:lnTo>
                  <a:lnTo>
                    <a:pt x="8051" y="4271"/>
                  </a:lnTo>
                  <a:lnTo>
                    <a:pt x="7866" y="4241"/>
                  </a:lnTo>
                  <a:lnTo>
                    <a:pt x="7436" y="4241"/>
                  </a:lnTo>
                  <a:lnTo>
                    <a:pt x="7221" y="4302"/>
                  </a:lnTo>
                  <a:lnTo>
                    <a:pt x="7037" y="4363"/>
                  </a:lnTo>
                  <a:lnTo>
                    <a:pt x="7221" y="3995"/>
                  </a:lnTo>
                  <a:lnTo>
                    <a:pt x="7375" y="3626"/>
                  </a:lnTo>
                  <a:lnTo>
                    <a:pt x="7467" y="3227"/>
                  </a:lnTo>
                  <a:lnTo>
                    <a:pt x="7498" y="2796"/>
                  </a:lnTo>
                  <a:lnTo>
                    <a:pt x="7498" y="2520"/>
                  </a:lnTo>
                  <a:lnTo>
                    <a:pt x="7467" y="2274"/>
                  </a:lnTo>
                  <a:lnTo>
                    <a:pt x="7406" y="1998"/>
                  </a:lnTo>
                  <a:lnTo>
                    <a:pt x="7313" y="1752"/>
                  </a:lnTo>
                  <a:lnTo>
                    <a:pt x="7191" y="1537"/>
                  </a:lnTo>
                  <a:lnTo>
                    <a:pt x="7068" y="1291"/>
                  </a:lnTo>
                  <a:lnTo>
                    <a:pt x="6914" y="1076"/>
                  </a:lnTo>
                  <a:lnTo>
                    <a:pt x="6760" y="891"/>
                  </a:lnTo>
                  <a:lnTo>
                    <a:pt x="6576" y="707"/>
                  </a:lnTo>
                  <a:lnTo>
                    <a:pt x="6361" y="553"/>
                  </a:lnTo>
                  <a:lnTo>
                    <a:pt x="6146" y="400"/>
                  </a:lnTo>
                  <a:lnTo>
                    <a:pt x="5931" y="277"/>
                  </a:lnTo>
                  <a:lnTo>
                    <a:pt x="5685" y="185"/>
                  </a:lnTo>
                  <a:lnTo>
                    <a:pt x="5439" y="93"/>
                  </a:lnTo>
                  <a:lnTo>
                    <a:pt x="5193" y="31"/>
                  </a:lnTo>
                  <a:lnTo>
                    <a:pt x="4917" y="0"/>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3442302" y="2963944"/>
              <a:ext cx="61788" cy="154321"/>
            </a:xfrm>
            <a:custGeom>
              <a:avLst/>
              <a:gdLst/>
              <a:ahLst/>
              <a:cxnLst/>
              <a:rect l="l" t="t" r="r" b="b"/>
              <a:pathLst>
                <a:path w="800" h="1998" fill="none" extrusionOk="0">
                  <a:moveTo>
                    <a:pt x="1" y="1998"/>
                  </a:moveTo>
                  <a:lnTo>
                    <a:pt x="1" y="308"/>
                  </a:lnTo>
                  <a:lnTo>
                    <a:pt x="1" y="308"/>
                  </a:lnTo>
                  <a:lnTo>
                    <a:pt x="400" y="185"/>
                  </a:lnTo>
                  <a:lnTo>
                    <a:pt x="800" y="1"/>
                  </a:lnTo>
                  <a:lnTo>
                    <a:pt x="800" y="1"/>
                  </a:lnTo>
                  <a:lnTo>
                    <a:pt x="707" y="185"/>
                  </a:lnTo>
                  <a:lnTo>
                    <a:pt x="677" y="369"/>
                  </a:lnTo>
                  <a:lnTo>
                    <a:pt x="615" y="584"/>
                  </a:lnTo>
                  <a:lnTo>
                    <a:pt x="615" y="799"/>
                  </a:lnTo>
                  <a:lnTo>
                    <a:pt x="615" y="799"/>
                  </a:lnTo>
                  <a:lnTo>
                    <a:pt x="615" y="984"/>
                  </a:lnTo>
                  <a:lnTo>
                    <a:pt x="646" y="1168"/>
                  </a:lnTo>
                  <a:lnTo>
                    <a:pt x="707" y="1352"/>
                  </a:lnTo>
                  <a:lnTo>
                    <a:pt x="769" y="1506"/>
                  </a:lnTo>
                  <a:lnTo>
                    <a:pt x="1" y="19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3036501" y="2558138"/>
              <a:ext cx="733346" cy="1189071"/>
            </a:xfrm>
            <a:custGeom>
              <a:avLst/>
              <a:gdLst/>
              <a:ahLst/>
              <a:cxnLst/>
              <a:rect l="l" t="t" r="r" b="b"/>
              <a:pathLst>
                <a:path w="9495" h="15395" fill="none" extrusionOk="0">
                  <a:moveTo>
                    <a:pt x="4702" y="0"/>
                  </a:moveTo>
                  <a:lnTo>
                    <a:pt x="4702" y="0"/>
                  </a:lnTo>
                  <a:lnTo>
                    <a:pt x="4425" y="0"/>
                  </a:lnTo>
                  <a:lnTo>
                    <a:pt x="4149" y="62"/>
                  </a:lnTo>
                  <a:lnTo>
                    <a:pt x="3872" y="123"/>
                  </a:lnTo>
                  <a:lnTo>
                    <a:pt x="3626" y="216"/>
                  </a:lnTo>
                  <a:lnTo>
                    <a:pt x="3381" y="338"/>
                  </a:lnTo>
                  <a:lnTo>
                    <a:pt x="3135" y="492"/>
                  </a:lnTo>
                  <a:lnTo>
                    <a:pt x="2920" y="646"/>
                  </a:lnTo>
                  <a:lnTo>
                    <a:pt x="2735" y="830"/>
                  </a:lnTo>
                  <a:lnTo>
                    <a:pt x="2551" y="1014"/>
                  </a:lnTo>
                  <a:lnTo>
                    <a:pt x="2397" y="1229"/>
                  </a:lnTo>
                  <a:lnTo>
                    <a:pt x="2244" y="1475"/>
                  </a:lnTo>
                  <a:lnTo>
                    <a:pt x="2121" y="1721"/>
                  </a:lnTo>
                  <a:lnTo>
                    <a:pt x="2029" y="1967"/>
                  </a:lnTo>
                  <a:lnTo>
                    <a:pt x="1967" y="2243"/>
                  </a:lnTo>
                  <a:lnTo>
                    <a:pt x="1906" y="2520"/>
                  </a:lnTo>
                  <a:lnTo>
                    <a:pt x="1906" y="2796"/>
                  </a:lnTo>
                  <a:lnTo>
                    <a:pt x="1906" y="2796"/>
                  </a:lnTo>
                  <a:lnTo>
                    <a:pt x="1906" y="3042"/>
                  </a:lnTo>
                  <a:lnTo>
                    <a:pt x="1936" y="3288"/>
                  </a:lnTo>
                  <a:lnTo>
                    <a:pt x="1998" y="3503"/>
                  </a:lnTo>
                  <a:lnTo>
                    <a:pt x="2059" y="3749"/>
                  </a:lnTo>
                  <a:lnTo>
                    <a:pt x="2151" y="3964"/>
                  </a:lnTo>
                  <a:lnTo>
                    <a:pt x="2244" y="4148"/>
                  </a:lnTo>
                  <a:lnTo>
                    <a:pt x="2367" y="4363"/>
                  </a:lnTo>
                  <a:lnTo>
                    <a:pt x="2520" y="4548"/>
                  </a:lnTo>
                  <a:lnTo>
                    <a:pt x="2643" y="4701"/>
                  </a:lnTo>
                  <a:lnTo>
                    <a:pt x="2827" y="4886"/>
                  </a:lnTo>
                  <a:lnTo>
                    <a:pt x="2981" y="5009"/>
                  </a:lnTo>
                  <a:lnTo>
                    <a:pt x="3165" y="5162"/>
                  </a:lnTo>
                  <a:lnTo>
                    <a:pt x="3381" y="5255"/>
                  </a:lnTo>
                  <a:lnTo>
                    <a:pt x="3596" y="5377"/>
                  </a:lnTo>
                  <a:lnTo>
                    <a:pt x="3811" y="5439"/>
                  </a:lnTo>
                  <a:lnTo>
                    <a:pt x="4026" y="5531"/>
                  </a:lnTo>
                  <a:lnTo>
                    <a:pt x="4026" y="10109"/>
                  </a:lnTo>
                  <a:lnTo>
                    <a:pt x="3012" y="8696"/>
                  </a:lnTo>
                  <a:lnTo>
                    <a:pt x="3012" y="8696"/>
                  </a:lnTo>
                  <a:lnTo>
                    <a:pt x="3196" y="8511"/>
                  </a:lnTo>
                  <a:lnTo>
                    <a:pt x="3319" y="8327"/>
                  </a:lnTo>
                  <a:lnTo>
                    <a:pt x="3319" y="8327"/>
                  </a:lnTo>
                  <a:lnTo>
                    <a:pt x="3442" y="8112"/>
                  </a:lnTo>
                  <a:lnTo>
                    <a:pt x="3503" y="7897"/>
                  </a:lnTo>
                  <a:lnTo>
                    <a:pt x="3565" y="7651"/>
                  </a:lnTo>
                  <a:lnTo>
                    <a:pt x="3565" y="7405"/>
                  </a:lnTo>
                  <a:lnTo>
                    <a:pt x="3565" y="7405"/>
                  </a:lnTo>
                  <a:lnTo>
                    <a:pt x="3565" y="7221"/>
                  </a:lnTo>
                  <a:lnTo>
                    <a:pt x="3534" y="7037"/>
                  </a:lnTo>
                  <a:lnTo>
                    <a:pt x="3442" y="6699"/>
                  </a:lnTo>
                  <a:lnTo>
                    <a:pt x="3258" y="6422"/>
                  </a:lnTo>
                  <a:lnTo>
                    <a:pt x="3043" y="6146"/>
                  </a:lnTo>
                  <a:lnTo>
                    <a:pt x="2797" y="5931"/>
                  </a:lnTo>
                  <a:lnTo>
                    <a:pt x="2489" y="5746"/>
                  </a:lnTo>
                  <a:lnTo>
                    <a:pt x="2151" y="5654"/>
                  </a:lnTo>
                  <a:lnTo>
                    <a:pt x="1967" y="5623"/>
                  </a:lnTo>
                  <a:lnTo>
                    <a:pt x="1783" y="5623"/>
                  </a:lnTo>
                  <a:lnTo>
                    <a:pt x="1783" y="5623"/>
                  </a:lnTo>
                  <a:lnTo>
                    <a:pt x="1568" y="5623"/>
                  </a:lnTo>
                  <a:lnTo>
                    <a:pt x="1353" y="5685"/>
                  </a:lnTo>
                  <a:lnTo>
                    <a:pt x="1138" y="5746"/>
                  </a:lnTo>
                  <a:lnTo>
                    <a:pt x="953" y="5838"/>
                  </a:lnTo>
                  <a:lnTo>
                    <a:pt x="953" y="5838"/>
                  </a:lnTo>
                  <a:lnTo>
                    <a:pt x="738" y="5961"/>
                  </a:lnTo>
                  <a:lnTo>
                    <a:pt x="554" y="6115"/>
                  </a:lnTo>
                  <a:lnTo>
                    <a:pt x="400" y="6268"/>
                  </a:lnTo>
                  <a:lnTo>
                    <a:pt x="246" y="6484"/>
                  </a:lnTo>
                  <a:lnTo>
                    <a:pt x="154" y="6699"/>
                  </a:lnTo>
                  <a:lnTo>
                    <a:pt x="62" y="6914"/>
                  </a:lnTo>
                  <a:lnTo>
                    <a:pt x="1" y="7160"/>
                  </a:lnTo>
                  <a:lnTo>
                    <a:pt x="1" y="7405"/>
                  </a:lnTo>
                  <a:lnTo>
                    <a:pt x="1" y="7405"/>
                  </a:lnTo>
                  <a:lnTo>
                    <a:pt x="1" y="7590"/>
                  </a:lnTo>
                  <a:lnTo>
                    <a:pt x="31" y="7774"/>
                  </a:lnTo>
                  <a:lnTo>
                    <a:pt x="124" y="8112"/>
                  </a:lnTo>
                  <a:lnTo>
                    <a:pt x="308" y="8419"/>
                  </a:lnTo>
                  <a:lnTo>
                    <a:pt x="523" y="8665"/>
                  </a:lnTo>
                  <a:lnTo>
                    <a:pt x="800" y="8880"/>
                  </a:lnTo>
                  <a:lnTo>
                    <a:pt x="1076" y="9065"/>
                  </a:lnTo>
                  <a:lnTo>
                    <a:pt x="1414" y="9157"/>
                  </a:lnTo>
                  <a:lnTo>
                    <a:pt x="1598" y="9187"/>
                  </a:lnTo>
                  <a:lnTo>
                    <a:pt x="1783" y="9187"/>
                  </a:lnTo>
                  <a:lnTo>
                    <a:pt x="1783" y="9187"/>
                  </a:lnTo>
                  <a:lnTo>
                    <a:pt x="2059" y="9187"/>
                  </a:lnTo>
                  <a:lnTo>
                    <a:pt x="2336" y="9126"/>
                  </a:lnTo>
                  <a:lnTo>
                    <a:pt x="2582" y="9003"/>
                  </a:lnTo>
                  <a:lnTo>
                    <a:pt x="2797" y="8880"/>
                  </a:lnTo>
                  <a:lnTo>
                    <a:pt x="3872" y="10724"/>
                  </a:lnTo>
                  <a:lnTo>
                    <a:pt x="3872" y="10724"/>
                  </a:lnTo>
                  <a:lnTo>
                    <a:pt x="3903" y="13059"/>
                  </a:lnTo>
                  <a:lnTo>
                    <a:pt x="3872" y="15394"/>
                  </a:lnTo>
                  <a:lnTo>
                    <a:pt x="3872" y="15394"/>
                  </a:lnTo>
                  <a:lnTo>
                    <a:pt x="4272" y="15394"/>
                  </a:lnTo>
                  <a:lnTo>
                    <a:pt x="4272" y="15394"/>
                  </a:lnTo>
                  <a:lnTo>
                    <a:pt x="4579" y="15394"/>
                  </a:lnTo>
                  <a:lnTo>
                    <a:pt x="4579" y="15394"/>
                  </a:lnTo>
                  <a:lnTo>
                    <a:pt x="5408" y="15394"/>
                  </a:lnTo>
                  <a:lnTo>
                    <a:pt x="5408" y="11154"/>
                  </a:lnTo>
                  <a:lnTo>
                    <a:pt x="6177" y="10355"/>
                  </a:lnTo>
                  <a:lnTo>
                    <a:pt x="6177" y="10355"/>
                  </a:lnTo>
                  <a:lnTo>
                    <a:pt x="6299" y="10447"/>
                  </a:lnTo>
                  <a:lnTo>
                    <a:pt x="6453" y="10509"/>
                  </a:lnTo>
                  <a:lnTo>
                    <a:pt x="6576" y="10570"/>
                  </a:lnTo>
                  <a:lnTo>
                    <a:pt x="6760" y="10570"/>
                  </a:lnTo>
                  <a:lnTo>
                    <a:pt x="6760" y="10570"/>
                  </a:lnTo>
                  <a:lnTo>
                    <a:pt x="6883" y="10570"/>
                  </a:lnTo>
                  <a:lnTo>
                    <a:pt x="7006" y="10539"/>
                  </a:lnTo>
                  <a:lnTo>
                    <a:pt x="7129" y="10478"/>
                  </a:lnTo>
                  <a:lnTo>
                    <a:pt x="7221" y="10416"/>
                  </a:lnTo>
                  <a:lnTo>
                    <a:pt x="7221" y="10416"/>
                  </a:lnTo>
                  <a:lnTo>
                    <a:pt x="7344" y="10294"/>
                  </a:lnTo>
                  <a:lnTo>
                    <a:pt x="7467" y="10140"/>
                  </a:lnTo>
                  <a:lnTo>
                    <a:pt x="7529" y="9956"/>
                  </a:lnTo>
                  <a:lnTo>
                    <a:pt x="7559" y="9771"/>
                  </a:lnTo>
                  <a:lnTo>
                    <a:pt x="7559" y="9771"/>
                  </a:lnTo>
                  <a:lnTo>
                    <a:pt x="7529" y="9618"/>
                  </a:lnTo>
                  <a:lnTo>
                    <a:pt x="7498" y="9464"/>
                  </a:lnTo>
                  <a:lnTo>
                    <a:pt x="7406" y="9310"/>
                  </a:lnTo>
                  <a:lnTo>
                    <a:pt x="7313" y="9218"/>
                  </a:lnTo>
                  <a:lnTo>
                    <a:pt x="7191" y="9095"/>
                  </a:lnTo>
                  <a:lnTo>
                    <a:pt x="7068" y="9034"/>
                  </a:lnTo>
                  <a:lnTo>
                    <a:pt x="6914" y="8972"/>
                  </a:lnTo>
                  <a:lnTo>
                    <a:pt x="6760" y="8972"/>
                  </a:lnTo>
                  <a:lnTo>
                    <a:pt x="6760" y="8972"/>
                  </a:lnTo>
                  <a:lnTo>
                    <a:pt x="6515" y="9003"/>
                  </a:lnTo>
                  <a:lnTo>
                    <a:pt x="6330" y="9095"/>
                  </a:lnTo>
                  <a:lnTo>
                    <a:pt x="6330" y="9095"/>
                  </a:lnTo>
                  <a:lnTo>
                    <a:pt x="6177" y="9218"/>
                  </a:lnTo>
                  <a:lnTo>
                    <a:pt x="6054" y="9372"/>
                  </a:lnTo>
                  <a:lnTo>
                    <a:pt x="5961" y="9556"/>
                  </a:lnTo>
                  <a:lnTo>
                    <a:pt x="5931" y="9771"/>
                  </a:lnTo>
                  <a:lnTo>
                    <a:pt x="5931" y="9771"/>
                  </a:lnTo>
                  <a:lnTo>
                    <a:pt x="5961" y="9986"/>
                  </a:lnTo>
                  <a:lnTo>
                    <a:pt x="6054" y="10201"/>
                  </a:lnTo>
                  <a:lnTo>
                    <a:pt x="5316" y="10785"/>
                  </a:lnTo>
                  <a:lnTo>
                    <a:pt x="5316" y="7713"/>
                  </a:lnTo>
                  <a:lnTo>
                    <a:pt x="6207" y="7067"/>
                  </a:lnTo>
                  <a:lnTo>
                    <a:pt x="6207" y="7067"/>
                  </a:lnTo>
                  <a:lnTo>
                    <a:pt x="6330" y="7252"/>
                  </a:lnTo>
                  <a:lnTo>
                    <a:pt x="6484" y="7375"/>
                  </a:lnTo>
                  <a:lnTo>
                    <a:pt x="6637" y="7528"/>
                  </a:lnTo>
                  <a:lnTo>
                    <a:pt x="6822" y="7620"/>
                  </a:lnTo>
                  <a:lnTo>
                    <a:pt x="7037" y="7713"/>
                  </a:lnTo>
                  <a:lnTo>
                    <a:pt x="7221" y="7805"/>
                  </a:lnTo>
                  <a:lnTo>
                    <a:pt x="7436" y="7836"/>
                  </a:lnTo>
                  <a:lnTo>
                    <a:pt x="7682" y="7836"/>
                  </a:lnTo>
                  <a:lnTo>
                    <a:pt x="7682" y="7836"/>
                  </a:lnTo>
                  <a:lnTo>
                    <a:pt x="8020" y="7805"/>
                  </a:lnTo>
                  <a:lnTo>
                    <a:pt x="8327" y="7713"/>
                  </a:lnTo>
                  <a:lnTo>
                    <a:pt x="8604" y="7590"/>
                  </a:lnTo>
                  <a:lnTo>
                    <a:pt x="8880" y="7405"/>
                  </a:lnTo>
                  <a:lnTo>
                    <a:pt x="8880" y="7405"/>
                  </a:lnTo>
                  <a:lnTo>
                    <a:pt x="9003" y="7252"/>
                  </a:lnTo>
                  <a:lnTo>
                    <a:pt x="9126" y="7129"/>
                  </a:lnTo>
                  <a:lnTo>
                    <a:pt x="9218" y="6975"/>
                  </a:lnTo>
                  <a:lnTo>
                    <a:pt x="9311" y="6791"/>
                  </a:lnTo>
                  <a:lnTo>
                    <a:pt x="9372" y="6606"/>
                  </a:lnTo>
                  <a:lnTo>
                    <a:pt x="9434" y="6422"/>
                  </a:lnTo>
                  <a:lnTo>
                    <a:pt x="9464" y="6238"/>
                  </a:lnTo>
                  <a:lnTo>
                    <a:pt x="9495" y="6053"/>
                  </a:lnTo>
                  <a:lnTo>
                    <a:pt x="9495" y="6053"/>
                  </a:lnTo>
                  <a:lnTo>
                    <a:pt x="9464" y="5869"/>
                  </a:lnTo>
                  <a:lnTo>
                    <a:pt x="9434" y="5685"/>
                  </a:lnTo>
                  <a:lnTo>
                    <a:pt x="9341" y="5347"/>
                  </a:lnTo>
                  <a:lnTo>
                    <a:pt x="9188" y="5039"/>
                  </a:lnTo>
                  <a:lnTo>
                    <a:pt x="8942" y="4763"/>
                  </a:lnTo>
                  <a:lnTo>
                    <a:pt x="8696" y="4548"/>
                  </a:lnTo>
                  <a:lnTo>
                    <a:pt x="8389" y="4363"/>
                  </a:lnTo>
                  <a:lnTo>
                    <a:pt x="8051" y="4271"/>
                  </a:lnTo>
                  <a:lnTo>
                    <a:pt x="7866" y="4241"/>
                  </a:lnTo>
                  <a:lnTo>
                    <a:pt x="7682" y="4241"/>
                  </a:lnTo>
                  <a:lnTo>
                    <a:pt x="7682" y="4241"/>
                  </a:lnTo>
                  <a:lnTo>
                    <a:pt x="7436" y="4241"/>
                  </a:lnTo>
                  <a:lnTo>
                    <a:pt x="7436" y="4241"/>
                  </a:lnTo>
                  <a:lnTo>
                    <a:pt x="7221" y="4302"/>
                  </a:lnTo>
                  <a:lnTo>
                    <a:pt x="7037" y="4363"/>
                  </a:lnTo>
                  <a:lnTo>
                    <a:pt x="7037" y="4363"/>
                  </a:lnTo>
                  <a:lnTo>
                    <a:pt x="7221" y="3995"/>
                  </a:lnTo>
                  <a:lnTo>
                    <a:pt x="7375" y="3626"/>
                  </a:lnTo>
                  <a:lnTo>
                    <a:pt x="7467" y="3227"/>
                  </a:lnTo>
                  <a:lnTo>
                    <a:pt x="7498" y="2796"/>
                  </a:lnTo>
                  <a:lnTo>
                    <a:pt x="7498" y="2796"/>
                  </a:lnTo>
                  <a:lnTo>
                    <a:pt x="7498" y="2520"/>
                  </a:lnTo>
                  <a:lnTo>
                    <a:pt x="7467" y="2274"/>
                  </a:lnTo>
                  <a:lnTo>
                    <a:pt x="7406" y="1998"/>
                  </a:lnTo>
                  <a:lnTo>
                    <a:pt x="7313" y="1752"/>
                  </a:lnTo>
                  <a:lnTo>
                    <a:pt x="7191" y="1537"/>
                  </a:lnTo>
                  <a:lnTo>
                    <a:pt x="7068" y="1291"/>
                  </a:lnTo>
                  <a:lnTo>
                    <a:pt x="6914" y="1076"/>
                  </a:lnTo>
                  <a:lnTo>
                    <a:pt x="6760" y="891"/>
                  </a:lnTo>
                  <a:lnTo>
                    <a:pt x="6576" y="707"/>
                  </a:lnTo>
                  <a:lnTo>
                    <a:pt x="6361" y="553"/>
                  </a:lnTo>
                  <a:lnTo>
                    <a:pt x="6146" y="400"/>
                  </a:lnTo>
                  <a:lnTo>
                    <a:pt x="5931" y="277"/>
                  </a:lnTo>
                  <a:lnTo>
                    <a:pt x="5685" y="185"/>
                  </a:lnTo>
                  <a:lnTo>
                    <a:pt x="5439" y="93"/>
                  </a:lnTo>
                  <a:lnTo>
                    <a:pt x="5193" y="31"/>
                  </a:lnTo>
                  <a:lnTo>
                    <a:pt x="4917" y="0"/>
                  </a:lnTo>
                  <a:lnTo>
                    <a:pt x="4917" y="0"/>
                  </a:lnTo>
                  <a:lnTo>
                    <a:pt x="47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2428958" y="2880914"/>
              <a:ext cx="356053" cy="355988"/>
            </a:xfrm>
            <a:custGeom>
              <a:avLst/>
              <a:gdLst/>
              <a:ahLst/>
              <a:cxnLst/>
              <a:rect l="l" t="t" r="r" b="b"/>
              <a:pathLst>
                <a:path w="4610" h="4609" extrusionOk="0">
                  <a:moveTo>
                    <a:pt x="2674" y="0"/>
                  </a:moveTo>
                  <a:lnTo>
                    <a:pt x="2398" y="31"/>
                  </a:lnTo>
                  <a:lnTo>
                    <a:pt x="2121" y="92"/>
                  </a:lnTo>
                  <a:lnTo>
                    <a:pt x="1875" y="184"/>
                  </a:lnTo>
                  <a:lnTo>
                    <a:pt x="1629" y="277"/>
                  </a:lnTo>
                  <a:lnTo>
                    <a:pt x="1384" y="400"/>
                  </a:lnTo>
                  <a:lnTo>
                    <a:pt x="1168" y="553"/>
                  </a:lnTo>
                  <a:lnTo>
                    <a:pt x="984" y="707"/>
                  </a:lnTo>
                  <a:lnTo>
                    <a:pt x="769" y="891"/>
                  </a:lnTo>
                  <a:lnTo>
                    <a:pt x="615" y="1106"/>
                  </a:lnTo>
                  <a:lnTo>
                    <a:pt x="462" y="1321"/>
                  </a:lnTo>
                  <a:lnTo>
                    <a:pt x="339" y="1536"/>
                  </a:lnTo>
                  <a:lnTo>
                    <a:pt x="216" y="1782"/>
                  </a:lnTo>
                  <a:lnTo>
                    <a:pt x="124" y="2028"/>
                  </a:lnTo>
                  <a:lnTo>
                    <a:pt x="62" y="2305"/>
                  </a:lnTo>
                  <a:lnTo>
                    <a:pt x="32" y="2581"/>
                  </a:lnTo>
                  <a:lnTo>
                    <a:pt x="1" y="2858"/>
                  </a:lnTo>
                  <a:lnTo>
                    <a:pt x="32" y="3319"/>
                  </a:lnTo>
                  <a:lnTo>
                    <a:pt x="155" y="3749"/>
                  </a:lnTo>
                  <a:lnTo>
                    <a:pt x="308" y="4148"/>
                  </a:lnTo>
                  <a:lnTo>
                    <a:pt x="554" y="4517"/>
                  </a:lnTo>
                  <a:lnTo>
                    <a:pt x="738" y="4578"/>
                  </a:lnTo>
                  <a:lnTo>
                    <a:pt x="953" y="4609"/>
                  </a:lnTo>
                  <a:lnTo>
                    <a:pt x="1168" y="4578"/>
                  </a:lnTo>
                  <a:lnTo>
                    <a:pt x="1414" y="4486"/>
                  </a:lnTo>
                  <a:lnTo>
                    <a:pt x="1629" y="4332"/>
                  </a:lnTo>
                  <a:lnTo>
                    <a:pt x="1783" y="4148"/>
                  </a:lnTo>
                  <a:lnTo>
                    <a:pt x="1967" y="3872"/>
                  </a:lnTo>
                  <a:lnTo>
                    <a:pt x="2090" y="3749"/>
                  </a:lnTo>
                  <a:lnTo>
                    <a:pt x="2213" y="3626"/>
                  </a:lnTo>
                  <a:lnTo>
                    <a:pt x="2398" y="3595"/>
                  </a:lnTo>
                  <a:lnTo>
                    <a:pt x="2490" y="3564"/>
                  </a:lnTo>
                  <a:lnTo>
                    <a:pt x="2551" y="3503"/>
                  </a:lnTo>
                  <a:lnTo>
                    <a:pt x="2613" y="3411"/>
                  </a:lnTo>
                  <a:lnTo>
                    <a:pt x="2643" y="3288"/>
                  </a:lnTo>
                  <a:lnTo>
                    <a:pt x="2643" y="3011"/>
                  </a:lnTo>
                  <a:lnTo>
                    <a:pt x="2705" y="2827"/>
                  </a:lnTo>
                  <a:lnTo>
                    <a:pt x="2828" y="2704"/>
                  </a:lnTo>
                  <a:lnTo>
                    <a:pt x="2981" y="2581"/>
                  </a:lnTo>
                  <a:lnTo>
                    <a:pt x="3135" y="2489"/>
                  </a:lnTo>
                  <a:lnTo>
                    <a:pt x="3319" y="2427"/>
                  </a:lnTo>
                  <a:lnTo>
                    <a:pt x="3504" y="2397"/>
                  </a:lnTo>
                  <a:lnTo>
                    <a:pt x="3872" y="2335"/>
                  </a:lnTo>
                  <a:lnTo>
                    <a:pt x="4057" y="2274"/>
                  </a:lnTo>
                  <a:lnTo>
                    <a:pt x="4241" y="2182"/>
                  </a:lnTo>
                  <a:lnTo>
                    <a:pt x="4395" y="2089"/>
                  </a:lnTo>
                  <a:lnTo>
                    <a:pt x="4518" y="1967"/>
                  </a:lnTo>
                  <a:lnTo>
                    <a:pt x="4579" y="1782"/>
                  </a:lnTo>
                  <a:lnTo>
                    <a:pt x="4610" y="1598"/>
                  </a:lnTo>
                  <a:lnTo>
                    <a:pt x="4610" y="1414"/>
                  </a:lnTo>
                  <a:lnTo>
                    <a:pt x="4548" y="1229"/>
                  </a:lnTo>
                  <a:lnTo>
                    <a:pt x="4487" y="1076"/>
                  </a:lnTo>
                  <a:lnTo>
                    <a:pt x="4364" y="922"/>
                  </a:lnTo>
                  <a:lnTo>
                    <a:pt x="4241" y="768"/>
                  </a:lnTo>
                  <a:lnTo>
                    <a:pt x="4087" y="645"/>
                  </a:lnTo>
                  <a:lnTo>
                    <a:pt x="3780" y="400"/>
                  </a:lnTo>
                  <a:lnTo>
                    <a:pt x="3442" y="215"/>
                  </a:lnTo>
                  <a:lnTo>
                    <a:pt x="3043" y="92"/>
                  </a:lnTo>
                  <a:lnTo>
                    <a:pt x="2674"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2471670" y="2880914"/>
              <a:ext cx="401159" cy="443807"/>
            </a:xfrm>
            <a:custGeom>
              <a:avLst/>
              <a:gdLst/>
              <a:ahLst/>
              <a:cxnLst/>
              <a:rect l="l" t="t" r="r" b="b"/>
              <a:pathLst>
                <a:path w="5194" h="5746" extrusionOk="0">
                  <a:moveTo>
                    <a:pt x="2121" y="0"/>
                  </a:moveTo>
                  <a:lnTo>
                    <a:pt x="2490" y="92"/>
                  </a:lnTo>
                  <a:lnTo>
                    <a:pt x="2889" y="215"/>
                  </a:lnTo>
                  <a:lnTo>
                    <a:pt x="3227" y="400"/>
                  </a:lnTo>
                  <a:lnTo>
                    <a:pt x="3534" y="645"/>
                  </a:lnTo>
                  <a:lnTo>
                    <a:pt x="3688" y="768"/>
                  </a:lnTo>
                  <a:lnTo>
                    <a:pt x="3811" y="922"/>
                  </a:lnTo>
                  <a:lnTo>
                    <a:pt x="3934" y="1076"/>
                  </a:lnTo>
                  <a:lnTo>
                    <a:pt x="3995" y="1229"/>
                  </a:lnTo>
                  <a:lnTo>
                    <a:pt x="4057" y="1414"/>
                  </a:lnTo>
                  <a:lnTo>
                    <a:pt x="4057" y="1598"/>
                  </a:lnTo>
                  <a:lnTo>
                    <a:pt x="4026" y="1782"/>
                  </a:lnTo>
                  <a:lnTo>
                    <a:pt x="3965" y="1967"/>
                  </a:lnTo>
                  <a:lnTo>
                    <a:pt x="3842" y="2089"/>
                  </a:lnTo>
                  <a:lnTo>
                    <a:pt x="3688" y="2182"/>
                  </a:lnTo>
                  <a:lnTo>
                    <a:pt x="3504" y="2274"/>
                  </a:lnTo>
                  <a:lnTo>
                    <a:pt x="3319" y="2335"/>
                  </a:lnTo>
                  <a:lnTo>
                    <a:pt x="2951" y="2397"/>
                  </a:lnTo>
                  <a:lnTo>
                    <a:pt x="2766" y="2427"/>
                  </a:lnTo>
                  <a:lnTo>
                    <a:pt x="2582" y="2489"/>
                  </a:lnTo>
                  <a:lnTo>
                    <a:pt x="2428" y="2581"/>
                  </a:lnTo>
                  <a:lnTo>
                    <a:pt x="2275" y="2704"/>
                  </a:lnTo>
                  <a:lnTo>
                    <a:pt x="2152" y="2827"/>
                  </a:lnTo>
                  <a:lnTo>
                    <a:pt x="2090" y="3011"/>
                  </a:lnTo>
                  <a:lnTo>
                    <a:pt x="2090" y="3288"/>
                  </a:lnTo>
                  <a:lnTo>
                    <a:pt x="2060" y="3411"/>
                  </a:lnTo>
                  <a:lnTo>
                    <a:pt x="1998" y="3503"/>
                  </a:lnTo>
                  <a:lnTo>
                    <a:pt x="1937" y="3564"/>
                  </a:lnTo>
                  <a:lnTo>
                    <a:pt x="1845" y="3595"/>
                  </a:lnTo>
                  <a:lnTo>
                    <a:pt x="1660" y="3626"/>
                  </a:lnTo>
                  <a:lnTo>
                    <a:pt x="1537" y="3749"/>
                  </a:lnTo>
                  <a:lnTo>
                    <a:pt x="1414" y="3872"/>
                  </a:lnTo>
                  <a:lnTo>
                    <a:pt x="1230" y="4148"/>
                  </a:lnTo>
                  <a:lnTo>
                    <a:pt x="1076" y="4332"/>
                  </a:lnTo>
                  <a:lnTo>
                    <a:pt x="861" y="4486"/>
                  </a:lnTo>
                  <a:lnTo>
                    <a:pt x="615" y="4578"/>
                  </a:lnTo>
                  <a:lnTo>
                    <a:pt x="400" y="4609"/>
                  </a:lnTo>
                  <a:lnTo>
                    <a:pt x="185" y="4578"/>
                  </a:lnTo>
                  <a:lnTo>
                    <a:pt x="1" y="4517"/>
                  </a:lnTo>
                  <a:lnTo>
                    <a:pt x="185" y="4793"/>
                  </a:lnTo>
                  <a:lnTo>
                    <a:pt x="431" y="5008"/>
                  </a:lnTo>
                  <a:lnTo>
                    <a:pt x="708" y="5224"/>
                  </a:lnTo>
                  <a:lnTo>
                    <a:pt x="984" y="5408"/>
                  </a:lnTo>
                  <a:lnTo>
                    <a:pt x="1291" y="5531"/>
                  </a:lnTo>
                  <a:lnTo>
                    <a:pt x="1629" y="5654"/>
                  </a:lnTo>
                  <a:lnTo>
                    <a:pt x="1967" y="5715"/>
                  </a:lnTo>
                  <a:lnTo>
                    <a:pt x="2336" y="5746"/>
                  </a:lnTo>
                  <a:lnTo>
                    <a:pt x="2613" y="5715"/>
                  </a:lnTo>
                  <a:lnTo>
                    <a:pt x="2920" y="5684"/>
                  </a:lnTo>
                  <a:lnTo>
                    <a:pt x="3196" y="5592"/>
                  </a:lnTo>
                  <a:lnTo>
                    <a:pt x="3442" y="5500"/>
                  </a:lnTo>
                  <a:lnTo>
                    <a:pt x="3688" y="5377"/>
                  </a:lnTo>
                  <a:lnTo>
                    <a:pt x="3934" y="5254"/>
                  </a:lnTo>
                  <a:lnTo>
                    <a:pt x="4149" y="5070"/>
                  </a:lnTo>
                  <a:lnTo>
                    <a:pt x="4364" y="4886"/>
                  </a:lnTo>
                  <a:lnTo>
                    <a:pt x="4548" y="4701"/>
                  </a:lnTo>
                  <a:lnTo>
                    <a:pt x="4702" y="4455"/>
                  </a:lnTo>
                  <a:lnTo>
                    <a:pt x="4856" y="4240"/>
                  </a:lnTo>
                  <a:lnTo>
                    <a:pt x="4979" y="3994"/>
                  </a:lnTo>
                  <a:lnTo>
                    <a:pt x="5071" y="3718"/>
                  </a:lnTo>
                  <a:lnTo>
                    <a:pt x="5163" y="3441"/>
                  </a:lnTo>
                  <a:lnTo>
                    <a:pt x="5194" y="3165"/>
                  </a:lnTo>
                  <a:lnTo>
                    <a:pt x="5194" y="2858"/>
                  </a:lnTo>
                  <a:lnTo>
                    <a:pt x="5194" y="2581"/>
                  </a:lnTo>
                  <a:lnTo>
                    <a:pt x="5163" y="2274"/>
                  </a:lnTo>
                  <a:lnTo>
                    <a:pt x="5071" y="1997"/>
                  </a:lnTo>
                  <a:lnTo>
                    <a:pt x="4979" y="1752"/>
                  </a:lnTo>
                  <a:lnTo>
                    <a:pt x="4856" y="1475"/>
                  </a:lnTo>
                  <a:lnTo>
                    <a:pt x="4702" y="1260"/>
                  </a:lnTo>
                  <a:lnTo>
                    <a:pt x="4548" y="1045"/>
                  </a:lnTo>
                  <a:lnTo>
                    <a:pt x="4364" y="830"/>
                  </a:lnTo>
                  <a:lnTo>
                    <a:pt x="4149" y="645"/>
                  </a:lnTo>
                  <a:lnTo>
                    <a:pt x="3934" y="461"/>
                  </a:lnTo>
                  <a:lnTo>
                    <a:pt x="3688" y="338"/>
                  </a:lnTo>
                  <a:lnTo>
                    <a:pt x="3442" y="215"/>
                  </a:lnTo>
                  <a:lnTo>
                    <a:pt x="3196" y="123"/>
                  </a:lnTo>
                  <a:lnTo>
                    <a:pt x="2920" y="31"/>
                  </a:lnTo>
                  <a:lnTo>
                    <a:pt x="2613"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2322218" y="3215507"/>
              <a:ext cx="237343" cy="284852"/>
            </a:xfrm>
            <a:custGeom>
              <a:avLst/>
              <a:gdLst/>
              <a:ahLst/>
              <a:cxnLst/>
              <a:rect l="l" t="t" r="r" b="b"/>
              <a:pathLst>
                <a:path w="3073" h="3688" extrusionOk="0">
                  <a:moveTo>
                    <a:pt x="1475" y="0"/>
                  </a:moveTo>
                  <a:lnTo>
                    <a:pt x="1629" y="123"/>
                  </a:lnTo>
                  <a:lnTo>
                    <a:pt x="1782" y="216"/>
                  </a:lnTo>
                  <a:lnTo>
                    <a:pt x="1905" y="369"/>
                  </a:lnTo>
                  <a:lnTo>
                    <a:pt x="1997" y="523"/>
                  </a:lnTo>
                  <a:lnTo>
                    <a:pt x="2028" y="646"/>
                  </a:lnTo>
                  <a:lnTo>
                    <a:pt x="2059" y="769"/>
                  </a:lnTo>
                  <a:lnTo>
                    <a:pt x="2059" y="892"/>
                  </a:lnTo>
                  <a:lnTo>
                    <a:pt x="2059" y="984"/>
                  </a:lnTo>
                  <a:lnTo>
                    <a:pt x="2028" y="1107"/>
                  </a:lnTo>
                  <a:lnTo>
                    <a:pt x="1967" y="1199"/>
                  </a:lnTo>
                  <a:lnTo>
                    <a:pt x="1875" y="1291"/>
                  </a:lnTo>
                  <a:lnTo>
                    <a:pt x="1813" y="1383"/>
                  </a:lnTo>
                  <a:lnTo>
                    <a:pt x="1598" y="1475"/>
                  </a:lnTo>
                  <a:lnTo>
                    <a:pt x="1506" y="1537"/>
                  </a:lnTo>
                  <a:lnTo>
                    <a:pt x="1444" y="1629"/>
                  </a:lnTo>
                  <a:lnTo>
                    <a:pt x="1414" y="1721"/>
                  </a:lnTo>
                  <a:lnTo>
                    <a:pt x="1414" y="1813"/>
                  </a:lnTo>
                  <a:lnTo>
                    <a:pt x="1475" y="1998"/>
                  </a:lnTo>
                  <a:lnTo>
                    <a:pt x="1506" y="2182"/>
                  </a:lnTo>
                  <a:lnTo>
                    <a:pt x="1506" y="2274"/>
                  </a:lnTo>
                  <a:lnTo>
                    <a:pt x="1444" y="2336"/>
                  </a:lnTo>
                  <a:lnTo>
                    <a:pt x="1352" y="2428"/>
                  </a:lnTo>
                  <a:lnTo>
                    <a:pt x="1229" y="2459"/>
                  </a:lnTo>
                  <a:lnTo>
                    <a:pt x="1106" y="2459"/>
                  </a:lnTo>
                  <a:lnTo>
                    <a:pt x="1014" y="2520"/>
                  </a:lnTo>
                  <a:lnTo>
                    <a:pt x="953" y="2581"/>
                  </a:lnTo>
                  <a:lnTo>
                    <a:pt x="922" y="2643"/>
                  </a:lnTo>
                  <a:lnTo>
                    <a:pt x="861" y="2797"/>
                  </a:lnTo>
                  <a:lnTo>
                    <a:pt x="830" y="2950"/>
                  </a:lnTo>
                  <a:lnTo>
                    <a:pt x="768" y="3104"/>
                  </a:lnTo>
                  <a:lnTo>
                    <a:pt x="645" y="3227"/>
                  </a:lnTo>
                  <a:lnTo>
                    <a:pt x="492" y="3257"/>
                  </a:lnTo>
                  <a:lnTo>
                    <a:pt x="338" y="3288"/>
                  </a:lnTo>
                  <a:lnTo>
                    <a:pt x="185" y="3288"/>
                  </a:lnTo>
                  <a:lnTo>
                    <a:pt x="0" y="3227"/>
                  </a:lnTo>
                  <a:lnTo>
                    <a:pt x="246" y="3442"/>
                  </a:lnTo>
                  <a:lnTo>
                    <a:pt x="553" y="3565"/>
                  </a:lnTo>
                  <a:lnTo>
                    <a:pt x="891" y="3657"/>
                  </a:lnTo>
                  <a:lnTo>
                    <a:pt x="1229" y="3688"/>
                  </a:lnTo>
                  <a:lnTo>
                    <a:pt x="1414" y="3688"/>
                  </a:lnTo>
                  <a:lnTo>
                    <a:pt x="1598" y="3657"/>
                  </a:lnTo>
                  <a:lnTo>
                    <a:pt x="1936" y="3565"/>
                  </a:lnTo>
                  <a:lnTo>
                    <a:pt x="2243" y="3380"/>
                  </a:lnTo>
                  <a:lnTo>
                    <a:pt x="2520" y="3165"/>
                  </a:lnTo>
                  <a:lnTo>
                    <a:pt x="2766" y="2889"/>
                  </a:lnTo>
                  <a:lnTo>
                    <a:pt x="2919" y="2581"/>
                  </a:lnTo>
                  <a:lnTo>
                    <a:pt x="3042" y="2213"/>
                  </a:lnTo>
                  <a:lnTo>
                    <a:pt x="3073" y="2028"/>
                  </a:lnTo>
                  <a:lnTo>
                    <a:pt x="3073" y="1844"/>
                  </a:lnTo>
                  <a:lnTo>
                    <a:pt x="3042" y="1506"/>
                  </a:lnTo>
                  <a:lnTo>
                    <a:pt x="2950" y="1168"/>
                  </a:lnTo>
                  <a:lnTo>
                    <a:pt x="2796" y="892"/>
                  </a:lnTo>
                  <a:lnTo>
                    <a:pt x="2612" y="615"/>
                  </a:lnTo>
                  <a:lnTo>
                    <a:pt x="2366" y="400"/>
                  </a:lnTo>
                  <a:lnTo>
                    <a:pt x="2090" y="216"/>
                  </a:lnTo>
                  <a:lnTo>
                    <a:pt x="1782" y="93"/>
                  </a:lnTo>
                  <a:lnTo>
                    <a:pt x="1475"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2272400" y="3215507"/>
              <a:ext cx="208843" cy="254034"/>
            </a:xfrm>
            <a:custGeom>
              <a:avLst/>
              <a:gdLst/>
              <a:ahLst/>
              <a:cxnLst/>
              <a:rect l="l" t="t" r="r" b="b"/>
              <a:pathLst>
                <a:path w="2704" h="3289" extrusionOk="0">
                  <a:moveTo>
                    <a:pt x="1690" y="0"/>
                  </a:moveTo>
                  <a:lnTo>
                    <a:pt x="1506" y="31"/>
                  </a:lnTo>
                  <a:lnTo>
                    <a:pt x="1137" y="154"/>
                  </a:lnTo>
                  <a:lnTo>
                    <a:pt x="830" y="308"/>
                  </a:lnTo>
                  <a:lnTo>
                    <a:pt x="553" y="554"/>
                  </a:lnTo>
                  <a:lnTo>
                    <a:pt x="338" y="799"/>
                  </a:lnTo>
                  <a:lnTo>
                    <a:pt x="154" y="1137"/>
                  </a:lnTo>
                  <a:lnTo>
                    <a:pt x="61" y="1475"/>
                  </a:lnTo>
                  <a:lnTo>
                    <a:pt x="31" y="1660"/>
                  </a:lnTo>
                  <a:lnTo>
                    <a:pt x="0" y="1844"/>
                  </a:lnTo>
                  <a:lnTo>
                    <a:pt x="31" y="2059"/>
                  </a:lnTo>
                  <a:lnTo>
                    <a:pt x="61" y="2243"/>
                  </a:lnTo>
                  <a:lnTo>
                    <a:pt x="123" y="2428"/>
                  </a:lnTo>
                  <a:lnTo>
                    <a:pt x="184" y="2612"/>
                  </a:lnTo>
                  <a:lnTo>
                    <a:pt x="277" y="2797"/>
                  </a:lnTo>
                  <a:lnTo>
                    <a:pt x="369" y="2950"/>
                  </a:lnTo>
                  <a:lnTo>
                    <a:pt x="492" y="3104"/>
                  </a:lnTo>
                  <a:lnTo>
                    <a:pt x="645" y="3227"/>
                  </a:lnTo>
                  <a:lnTo>
                    <a:pt x="830" y="3288"/>
                  </a:lnTo>
                  <a:lnTo>
                    <a:pt x="983" y="3288"/>
                  </a:lnTo>
                  <a:lnTo>
                    <a:pt x="1137" y="3257"/>
                  </a:lnTo>
                  <a:lnTo>
                    <a:pt x="1290" y="3227"/>
                  </a:lnTo>
                  <a:lnTo>
                    <a:pt x="1413" y="3104"/>
                  </a:lnTo>
                  <a:lnTo>
                    <a:pt x="1475" y="2950"/>
                  </a:lnTo>
                  <a:lnTo>
                    <a:pt x="1506" y="2797"/>
                  </a:lnTo>
                  <a:lnTo>
                    <a:pt x="1567" y="2643"/>
                  </a:lnTo>
                  <a:lnTo>
                    <a:pt x="1598" y="2581"/>
                  </a:lnTo>
                  <a:lnTo>
                    <a:pt x="1659" y="2520"/>
                  </a:lnTo>
                  <a:lnTo>
                    <a:pt x="1751" y="2459"/>
                  </a:lnTo>
                  <a:lnTo>
                    <a:pt x="1874" y="2459"/>
                  </a:lnTo>
                  <a:lnTo>
                    <a:pt x="1997" y="2428"/>
                  </a:lnTo>
                  <a:lnTo>
                    <a:pt x="2089" y="2336"/>
                  </a:lnTo>
                  <a:lnTo>
                    <a:pt x="2151" y="2274"/>
                  </a:lnTo>
                  <a:lnTo>
                    <a:pt x="2151" y="2182"/>
                  </a:lnTo>
                  <a:lnTo>
                    <a:pt x="2120" y="1998"/>
                  </a:lnTo>
                  <a:lnTo>
                    <a:pt x="2059" y="1813"/>
                  </a:lnTo>
                  <a:lnTo>
                    <a:pt x="2059" y="1721"/>
                  </a:lnTo>
                  <a:lnTo>
                    <a:pt x="2089" y="1629"/>
                  </a:lnTo>
                  <a:lnTo>
                    <a:pt x="2151" y="1537"/>
                  </a:lnTo>
                  <a:lnTo>
                    <a:pt x="2243" y="1475"/>
                  </a:lnTo>
                  <a:lnTo>
                    <a:pt x="2458" y="1383"/>
                  </a:lnTo>
                  <a:lnTo>
                    <a:pt x="2520" y="1291"/>
                  </a:lnTo>
                  <a:lnTo>
                    <a:pt x="2612" y="1199"/>
                  </a:lnTo>
                  <a:lnTo>
                    <a:pt x="2673" y="1107"/>
                  </a:lnTo>
                  <a:lnTo>
                    <a:pt x="2704" y="984"/>
                  </a:lnTo>
                  <a:lnTo>
                    <a:pt x="2704" y="892"/>
                  </a:lnTo>
                  <a:lnTo>
                    <a:pt x="2704" y="769"/>
                  </a:lnTo>
                  <a:lnTo>
                    <a:pt x="2673" y="646"/>
                  </a:lnTo>
                  <a:lnTo>
                    <a:pt x="2642" y="523"/>
                  </a:lnTo>
                  <a:lnTo>
                    <a:pt x="2550" y="369"/>
                  </a:lnTo>
                  <a:lnTo>
                    <a:pt x="2427" y="216"/>
                  </a:lnTo>
                  <a:lnTo>
                    <a:pt x="2274" y="123"/>
                  </a:lnTo>
                  <a:lnTo>
                    <a:pt x="2120"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2761230" y="3341250"/>
              <a:ext cx="263526" cy="268246"/>
            </a:xfrm>
            <a:custGeom>
              <a:avLst/>
              <a:gdLst/>
              <a:ahLst/>
              <a:cxnLst/>
              <a:rect l="l" t="t" r="r" b="b"/>
              <a:pathLst>
                <a:path w="3412" h="3473" extrusionOk="0">
                  <a:moveTo>
                    <a:pt x="2428" y="1"/>
                  </a:moveTo>
                  <a:lnTo>
                    <a:pt x="2551" y="124"/>
                  </a:lnTo>
                  <a:lnTo>
                    <a:pt x="2643" y="247"/>
                  </a:lnTo>
                  <a:lnTo>
                    <a:pt x="2735" y="431"/>
                  </a:lnTo>
                  <a:lnTo>
                    <a:pt x="2827" y="646"/>
                  </a:lnTo>
                  <a:lnTo>
                    <a:pt x="2858" y="892"/>
                  </a:lnTo>
                  <a:lnTo>
                    <a:pt x="2858" y="1107"/>
                  </a:lnTo>
                  <a:lnTo>
                    <a:pt x="2827" y="1230"/>
                  </a:lnTo>
                  <a:lnTo>
                    <a:pt x="2797" y="1384"/>
                  </a:lnTo>
                  <a:lnTo>
                    <a:pt x="2735" y="1476"/>
                  </a:lnTo>
                  <a:lnTo>
                    <a:pt x="2643" y="1568"/>
                  </a:lnTo>
                  <a:lnTo>
                    <a:pt x="2489" y="1629"/>
                  </a:lnTo>
                  <a:lnTo>
                    <a:pt x="2336" y="1691"/>
                  </a:lnTo>
                  <a:lnTo>
                    <a:pt x="2182" y="1752"/>
                  </a:lnTo>
                  <a:lnTo>
                    <a:pt x="2059" y="1844"/>
                  </a:lnTo>
                  <a:lnTo>
                    <a:pt x="1998" y="1937"/>
                  </a:lnTo>
                  <a:lnTo>
                    <a:pt x="1906" y="2029"/>
                  </a:lnTo>
                  <a:lnTo>
                    <a:pt x="1813" y="2090"/>
                  </a:lnTo>
                  <a:lnTo>
                    <a:pt x="1690" y="2121"/>
                  </a:lnTo>
                  <a:lnTo>
                    <a:pt x="1537" y="2244"/>
                  </a:lnTo>
                  <a:lnTo>
                    <a:pt x="1414" y="2367"/>
                  </a:lnTo>
                  <a:lnTo>
                    <a:pt x="1260" y="2520"/>
                  </a:lnTo>
                  <a:lnTo>
                    <a:pt x="1045" y="2613"/>
                  </a:lnTo>
                  <a:lnTo>
                    <a:pt x="861" y="2705"/>
                  </a:lnTo>
                  <a:lnTo>
                    <a:pt x="461" y="2705"/>
                  </a:lnTo>
                  <a:lnTo>
                    <a:pt x="308" y="2674"/>
                  </a:lnTo>
                  <a:lnTo>
                    <a:pt x="154" y="2643"/>
                  </a:lnTo>
                  <a:lnTo>
                    <a:pt x="1" y="2551"/>
                  </a:lnTo>
                  <a:lnTo>
                    <a:pt x="123" y="2736"/>
                  </a:lnTo>
                  <a:lnTo>
                    <a:pt x="277" y="2920"/>
                  </a:lnTo>
                  <a:lnTo>
                    <a:pt x="461" y="3074"/>
                  </a:lnTo>
                  <a:lnTo>
                    <a:pt x="646" y="3196"/>
                  </a:lnTo>
                  <a:lnTo>
                    <a:pt x="861" y="3319"/>
                  </a:lnTo>
                  <a:lnTo>
                    <a:pt x="1107" y="3381"/>
                  </a:lnTo>
                  <a:lnTo>
                    <a:pt x="1322" y="3442"/>
                  </a:lnTo>
                  <a:lnTo>
                    <a:pt x="1568" y="3473"/>
                  </a:lnTo>
                  <a:lnTo>
                    <a:pt x="1752" y="3442"/>
                  </a:lnTo>
                  <a:lnTo>
                    <a:pt x="1936" y="3412"/>
                  </a:lnTo>
                  <a:lnTo>
                    <a:pt x="2305" y="3319"/>
                  </a:lnTo>
                  <a:lnTo>
                    <a:pt x="2612" y="3135"/>
                  </a:lnTo>
                  <a:lnTo>
                    <a:pt x="2889" y="2920"/>
                  </a:lnTo>
                  <a:lnTo>
                    <a:pt x="3104" y="2643"/>
                  </a:lnTo>
                  <a:lnTo>
                    <a:pt x="3257" y="2336"/>
                  </a:lnTo>
                  <a:lnTo>
                    <a:pt x="3380" y="1998"/>
                  </a:lnTo>
                  <a:lnTo>
                    <a:pt x="3411" y="1814"/>
                  </a:lnTo>
                  <a:lnTo>
                    <a:pt x="3411" y="1629"/>
                  </a:lnTo>
                  <a:lnTo>
                    <a:pt x="3411" y="1353"/>
                  </a:lnTo>
                  <a:lnTo>
                    <a:pt x="3350" y="1107"/>
                  </a:lnTo>
                  <a:lnTo>
                    <a:pt x="3257" y="892"/>
                  </a:lnTo>
                  <a:lnTo>
                    <a:pt x="3135" y="677"/>
                  </a:lnTo>
                  <a:lnTo>
                    <a:pt x="3012" y="462"/>
                  </a:lnTo>
                  <a:lnTo>
                    <a:pt x="2827" y="277"/>
                  </a:lnTo>
                  <a:lnTo>
                    <a:pt x="2643" y="124"/>
                  </a:lnTo>
                  <a:lnTo>
                    <a:pt x="2428"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2742230" y="3324644"/>
              <a:ext cx="239737" cy="225533"/>
            </a:xfrm>
            <a:custGeom>
              <a:avLst/>
              <a:gdLst/>
              <a:ahLst/>
              <a:cxnLst/>
              <a:rect l="l" t="t" r="r" b="b"/>
              <a:pathLst>
                <a:path w="3104" h="2920" extrusionOk="0">
                  <a:moveTo>
                    <a:pt x="1629" y="1"/>
                  </a:moveTo>
                  <a:lnTo>
                    <a:pt x="1445" y="32"/>
                  </a:lnTo>
                  <a:lnTo>
                    <a:pt x="1107" y="154"/>
                  </a:lnTo>
                  <a:lnTo>
                    <a:pt x="800" y="308"/>
                  </a:lnTo>
                  <a:lnTo>
                    <a:pt x="523" y="554"/>
                  </a:lnTo>
                  <a:lnTo>
                    <a:pt x="308" y="800"/>
                  </a:lnTo>
                  <a:lnTo>
                    <a:pt x="124" y="1138"/>
                  </a:lnTo>
                  <a:lnTo>
                    <a:pt x="31" y="1476"/>
                  </a:lnTo>
                  <a:lnTo>
                    <a:pt x="1" y="1660"/>
                  </a:lnTo>
                  <a:lnTo>
                    <a:pt x="1" y="1844"/>
                  </a:lnTo>
                  <a:lnTo>
                    <a:pt x="1" y="2090"/>
                  </a:lnTo>
                  <a:lnTo>
                    <a:pt x="62" y="2336"/>
                  </a:lnTo>
                  <a:lnTo>
                    <a:pt x="124" y="2551"/>
                  </a:lnTo>
                  <a:lnTo>
                    <a:pt x="247" y="2766"/>
                  </a:lnTo>
                  <a:lnTo>
                    <a:pt x="400" y="2858"/>
                  </a:lnTo>
                  <a:lnTo>
                    <a:pt x="554" y="2889"/>
                  </a:lnTo>
                  <a:lnTo>
                    <a:pt x="707" y="2920"/>
                  </a:lnTo>
                  <a:lnTo>
                    <a:pt x="1107" y="2920"/>
                  </a:lnTo>
                  <a:lnTo>
                    <a:pt x="1291" y="2828"/>
                  </a:lnTo>
                  <a:lnTo>
                    <a:pt x="1506" y="2735"/>
                  </a:lnTo>
                  <a:lnTo>
                    <a:pt x="1660" y="2582"/>
                  </a:lnTo>
                  <a:lnTo>
                    <a:pt x="1783" y="2459"/>
                  </a:lnTo>
                  <a:lnTo>
                    <a:pt x="1936" y="2336"/>
                  </a:lnTo>
                  <a:lnTo>
                    <a:pt x="2059" y="2305"/>
                  </a:lnTo>
                  <a:lnTo>
                    <a:pt x="2152" y="2244"/>
                  </a:lnTo>
                  <a:lnTo>
                    <a:pt x="2244" y="2152"/>
                  </a:lnTo>
                  <a:lnTo>
                    <a:pt x="2305" y="2059"/>
                  </a:lnTo>
                  <a:lnTo>
                    <a:pt x="2428" y="1967"/>
                  </a:lnTo>
                  <a:lnTo>
                    <a:pt x="2582" y="1906"/>
                  </a:lnTo>
                  <a:lnTo>
                    <a:pt x="2735" y="1844"/>
                  </a:lnTo>
                  <a:lnTo>
                    <a:pt x="2889" y="1783"/>
                  </a:lnTo>
                  <a:lnTo>
                    <a:pt x="2981" y="1691"/>
                  </a:lnTo>
                  <a:lnTo>
                    <a:pt x="3043" y="1599"/>
                  </a:lnTo>
                  <a:lnTo>
                    <a:pt x="3073" y="1445"/>
                  </a:lnTo>
                  <a:lnTo>
                    <a:pt x="3104" y="1322"/>
                  </a:lnTo>
                  <a:lnTo>
                    <a:pt x="3104" y="1107"/>
                  </a:lnTo>
                  <a:lnTo>
                    <a:pt x="3073" y="861"/>
                  </a:lnTo>
                  <a:lnTo>
                    <a:pt x="2981" y="646"/>
                  </a:lnTo>
                  <a:lnTo>
                    <a:pt x="2889" y="462"/>
                  </a:lnTo>
                  <a:lnTo>
                    <a:pt x="2797" y="339"/>
                  </a:lnTo>
                  <a:lnTo>
                    <a:pt x="2674" y="216"/>
                  </a:lnTo>
                  <a:lnTo>
                    <a:pt x="2489" y="124"/>
                  </a:lnTo>
                  <a:lnTo>
                    <a:pt x="2274" y="62"/>
                  </a:lnTo>
                  <a:lnTo>
                    <a:pt x="2059" y="32"/>
                  </a:lnTo>
                  <a:lnTo>
                    <a:pt x="1814" y="1"/>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2426641" y="3590496"/>
              <a:ext cx="111605" cy="113925"/>
            </a:xfrm>
            <a:custGeom>
              <a:avLst/>
              <a:gdLst/>
              <a:ahLst/>
              <a:cxnLst/>
              <a:rect l="l" t="t" r="r" b="b"/>
              <a:pathLst>
                <a:path w="1445" h="1475" extrusionOk="0">
                  <a:moveTo>
                    <a:pt x="830" y="0"/>
                  </a:moveTo>
                  <a:lnTo>
                    <a:pt x="645" y="31"/>
                  </a:lnTo>
                  <a:lnTo>
                    <a:pt x="492" y="62"/>
                  </a:lnTo>
                  <a:lnTo>
                    <a:pt x="369" y="154"/>
                  </a:lnTo>
                  <a:lnTo>
                    <a:pt x="246" y="246"/>
                  </a:lnTo>
                  <a:lnTo>
                    <a:pt x="154" y="369"/>
                  </a:lnTo>
                  <a:lnTo>
                    <a:pt x="62" y="492"/>
                  </a:lnTo>
                  <a:lnTo>
                    <a:pt x="31" y="645"/>
                  </a:lnTo>
                  <a:lnTo>
                    <a:pt x="0" y="830"/>
                  </a:lnTo>
                  <a:lnTo>
                    <a:pt x="31" y="1014"/>
                  </a:lnTo>
                  <a:lnTo>
                    <a:pt x="92" y="1198"/>
                  </a:lnTo>
                  <a:lnTo>
                    <a:pt x="185" y="1352"/>
                  </a:lnTo>
                  <a:lnTo>
                    <a:pt x="338" y="1475"/>
                  </a:lnTo>
                  <a:lnTo>
                    <a:pt x="400" y="1414"/>
                  </a:lnTo>
                  <a:lnTo>
                    <a:pt x="430" y="1321"/>
                  </a:lnTo>
                  <a:lnTo>
                    <a:pt x="492" y="1229"/>
                  </a:lnTo>
                  <a:lnTo>
                    <a:pt x="584" y="1229"/>
                  </a:lnTo>
                  <a:lnTo>
                    <a:pt x="676" y="1198"/>
                  </a:lnTo>
                  <a:lnTo>
                    <a:pt x="707" y="1137"/>
                  </a:lnTo>
                  <a:lnTo>
                    <a:pt x="738" y="1076"/>
                  </a:lnTo>
                  <a:lnTo>
                    <a:pt x="768" y="983"/>
                  </a:lnTo>
                  <a:lnTo>
                    <a:pt x="799" y="891"/>
                  </a:lnTo>
                  <a:lnTo>
                    <a:pt x="830" y="830"/>
                  </a:lnTo>
                  <a:lnTo>
                    <a:pt x="891" y="799"/>
                  </a:lnTo>
                  <a:lnTo>
                    <a:pt x="1045" y="799"/>
                  </a:lnTo>
                  <a:lnTo>
                    <a:pt x="1198" y="768"/>
                  </a:lnTo>
                  <a:lnTo>
                    <a:pt x="1321" y="738"/>
                  </a:lnTo>
                  <a:lnTo>
                    <a:pt x="1414" y="645"/>
                  </a:lnTo>
                  <a:lnTo>
                    <a:pt x="1444" y="553"/>
                  </a:lnTo>
                  <a:lnTo>
                    <a:pt x="1444" y="430"/>
                  </a:lnTo>
                  <a:lnTo>
                    <a:pt x="1414" y="338"/>
                  </a:lnTo>
                  <a:lnTo>
                    <a:pt x="1352" y="215"/>
                  </a:lnTo>
                  <a:lnTo>
                    <a:pt x="1260" y="123"/>
                  </a:lnTo>
                  <a:lnTo>
                    <a:pt x="1045" y="31"/>
                  </a:lnTo>
                  <a:lnTo>
                    <a:pt x="830" y="0"/>
                  </a:lnTo>
                  <a:close/>
                </a:path>
              </a:pathLst>
            </a:custGeom>
            <a:solidFill>
              <a:srgbClr val="8A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2452747" y="3599997"/>
              <a:ext cx="102105" cy="118714"/>
            </a:xfrm>
            <a:custGeom>
              <a:avLst/>
              <a:gdLst/>
              <a:ahLst/>
              <a:cxnLst/>
              <a:rect l="l" t="t" r="r" b="b"/>
              <a:pathLst>
                <a:path w="1322" h="1537" extrusionOk="0">
                  <a:moveTo>
                    <a:pt x="922" y="0"/>
                  </a:moveTo>
                  <a:lnTo>
                    <a:pt x="1014" y="92"/>
                  </a:lnTo>
                  <a:lnTo>
                    <a:pt x="1076" y="215"/>
                  </a:lnTo>
                  <a:lnTo>
                    <a:pt x="1106" y="307"/>
                  </a:lnTo>
                  <a:lnTo>
                    <a:pt x="1106" y="430"/>
                  </a:lnTo>
                  <a:lnTo>
                    <a:pt x="1076" y="522"/>
                  </a:lnTo>
                  <a:lnTo>
                    <a:pt x="983" y="615"/>
                  </a:lnTo>
                  <a:lnTo>
                    <a:pt x="860" y="645"/>
                  </a:lnTo>
                  <a:lnTo>
                    <a:pt x="707" y="676"/>
                  </a:lnTo>
                  <a:lnTo>
                    <a:pt x="553" y="676"/>
                  </a:lnTo>
                  <a:lnTo>
                    <a:pt x="492" y="707"/>
                  </a:lnTo>
                  <a:lnTo>
                    <a:pt x="461" y="768"/>
                  </a:lnTo>
                  <a:lnTo>
                    <a:pt x="430" y="860"/>
                  </a:lnTo>
                  <a:lnTo>
                    <a:pt x="400" y="953"/>
                  </a:lnTo>
                  <a:lnTo>
                    <a:pt x="369" y="1014"/>
                  </a:lnTo>
                  <a:lnTo>
                    <a:pt x="338" y="1075"/>
                  </a:lnTo>
                  <a:lnTo>
                    <a:pt x="246" y="1106"/>
                  </a:lnTo>
                  <a:lnTo>
                    <a:pt x="154" y="1106"/>
                  </a:lnTo>
                  <a:lnTo>
                    <a:pt x="92" y="1198"/>
                  </a:lnTo>
                  <a:lnTo>
                    <a:pt x="62" y="1291"/>
                  </a:lnTo>
                  <a:lnTo>
                    <a:pt x="0" y="1352"/>
                  </a:lnTo>
                  <a:lnTo>
                    <a:pt x="92" y="1444"/>
                  </a:lnTo>
                  <a:lnTo>
                    <a:pt x="215" y="1475"/>
                  </a:lnTo>
                  <a:lnTo>
                    <a:pt x="338" y="1506"/>
                  </a:lnTo>
                  <a:lnTo>
                    <a:pt x="492" y="1536"/>
                  </a:lnTo>
                  <a:lnTo>
                    <a:pt x="645" y="1506"/>
                  </a:lnTo>
                  <a:lnTo>
                    <a:pt x="799" y="1444"/>
                  </a:lnTo>
                  <a:lnTo>
                    <a:pt x="953" y="1383"/>
                  </a:lnTo>
                  <a:lnTo>
                    <a:pt x="1076" y="1291"/>
                  </a:lnTo>
                  <a:lnTo>
                    <a:pt x="1168" y="1168"/>
                  </a:lnTo>
                  <a:lnTo>
                    <a:pt x="1229" y="1014"/>
                  </a:lnTo>
                  <a:lnTo>
                    <a:pt x="1291" y="860"/>
                  </a:lnTo>
                  <a:lnTo>
                    <a:pt x="1321" y="707"/>
                  </a:lnTo>
                  <a:lnTo>
                    <a:pt x="1291" y="492"/>
                  </a:lnTo>
                  <a:lnTo>
                    <a:pt x="1198" y="307"/>
                  </a:lnTo>
                  <a:lnTo>
                    <a:pt x="1076" y="123"/>
                  </a:lnTo>
                  <a:lnTo>
                    <a:pt x="922"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2523882" y="3274826"/>
              <a:ext cx="137787" cy="825978"/>
            </a:xfrm>
            <a:custGeom>
              <a:avLst/>
              <a:gdLst/>
              <a:ahLst/>
              <a:cxnLst/>
              <a:rect l="l" t="t" r="r" b="b"/>
              <a:pathLst>
                <a:path w="1784" h="10694" extrusionOk="0">
                  <a:moveTo>
                    <a:pt x="1722" y="1"/>
                  </a:moveTo>
                  <a:lnTo>
                    <a:pt x="1568" y="31"/>
                  </a:lnTo>
                  <a:lnTo>
                    <a:pt x="1445" y="62"/>
                  </a:lnTo>
                  <a:lnTo>
                    <a:pt x="1353" y="124"/>
                  </a:lnTo>
                  <a:lnTo>
                    <a:pt x="1199" y="154"/>
                  </a:lnTo>
                  <a:lnTo>
                    <a:pt x="1107" y="154"/>
                  </a:lnTo>
                  <a:lnTo>
                    <a:pt x="1107" y="2336"/>
                  </a:lnTo>
                  <a:lnTo>
                    <a:pt x="124" y="1721"/>
                  </a:lnTo>
                  <a:lnTo>
                    <a:pt x="93" y="1813"/>
                  </a:lnTo>
                  <a:lnTo>
                    <a:pt x="62" y="1875"/>
                  </a:lnTo>
                  <a:lnTo>
                    <a:pt x="62" y="1936"/>
                  </a:lnTo>
                  <a:lnTo>
                    <a:pt x="32" y="1998"/>
                  </a:lnTo>
                  <a:lnTo>
                    <a:pt x="1" y="2059"/>
                  </a:lnTo>
                  <a:lnTo>
                    <a:pt x="1015" y="2797"/>
                  </a:lnTo>
                  <a:lnTo>
                    <a:pt x="1015" y="5931"/>
                  </a:lnTo>
                  <a:lnTo>
                    <a:pt x="124" y="5224"/>
                  </a:lnTo>
                  <a:lnTo>
                    <a:pt x="124" y="5255"/>
                  </a:lnTo>
                  <a:lnTo>
                    <a:pt x="62" y="5285"/>
                  </a:lnTo>
                  <a:lnTo>
                    <a:pt x="62" y="5347"/>
                  </a:lnTo>
                  <a:lnTo>
                    <a:pt x="32" y="5378"/>
                  </a:lnTo>
                  <a:lnTo>
                    <a:pt x="923" y="6330"/>
                  </a:lnTo>
                  <a:lnTo>
                    <a:pt x="923" y="10693"/>
                  </a:lnTo>
                  <a:lnTo>
                    <a:pt x="1783" y="10693"/>
                  </a:lnTo>
                  <a:lnTo>
                    <a:pt x="1783" y="31"/>
                  </a:lnTo>
                  <a:lnTo>
                    <a:pt x="1722" y="1"/>
                  </a:lnTo>
                  <a:close/>
                </a:path>
              </a:pathLst>
            </a:custGeom>
            <a:solidFill>
              <a:srgbClr val="6D4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2661595" y="3277220"/>
              <a:ext cx="149527" cy="823583"/>
            </a:xfrm>
            <a:custGeom>
              <a:avLst/>
              <a:gdLst/>
              <a:ahLst/>
              <a:cxnLst/>
              <a:rect l="l" t="t" r="r" b="b"/>
              <a:pathLst>
                <a:path w="1936" h="10663" extrusionOk="0">
                  <a:moveTo>
                    <a:pt x="0" y="0"/>
                  </a:moveTo>
                  <a:lnTo>
                    <a:pt x="0" y="10662"/>
                  </a:lnTo>
                  <a:lnTo>
                    <a:pt x="707" y="10662"/>
                  </a:lnTo>
                  <a:lnTo>
                    <a:pt x="707" y="8235"/>
                  </a:lnTo>
                  <a:lnTo>
                    <a:pt x="707" y="5838"/>
                  </a:lnTo>
                  <a:lnTo>
                    <a:pt x="1936" y="3780"/>
                  </a:lnTo>
                  <a:lnTo>
                    <a:pt x="1905" y="3780"/>
                  </a:lnTo>
                  <a:lnTo>
                    <a:pt x="1844" y="3749"/>
                  </a:lnTo>
                  <a:lnTo>
                    <a:pt x="1813" y="3687"/>
                  </a:lnTo>
                  <a:lnTo>
                    <a:pt x="1721" y="3687"/>
                  </a:lnTo>
                  <a:lnTo>
                    <a:pt x="1690" y="3657"/>
                  </a:lnTo>
                  <a:lnTo>
                    <a:pt x="584" y="5224"/>
                  </a:lnTo>
                  <a:lnTo>
                    <a:pt x="584" y="0"/>
                  </a:lnTo>
                  <a:lnTo>
                    <a:pt x="399" y="62"/>
                  </a:lnTo>
                  <a:lnTo>
                    <a:pt x="215" y="62"/>
                  </a:lnTo>
                  <a:lnTo>
                    <a:pt x="0" y="0"/>
                  </a:lnTo>
                  <a:close/>
                </a:path>
              </a:pathLst>
            </a:custGeom>
            <a:solidFill>
              <a:srgbClr val="5D4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2315112" y="4114940"/>
              <a:ext cx="4468585" cy="617128"/>
            </a:xfrm>
            <a:custGeom>
              <a:avLst/>
              <a:gdLst/>
              <a:ahLst/>
              <a:cxnLst/>
              <a:rect l="l" t="t" r="r" b="b"/>
              <a:pathLst>
                <a:path w="57857" h="7990" extrusionOk="0">
                  <a:moveTo>
                    <a:pt x="3994" y="1"/>
                  </a:moveTo>
                  <a:lnTo>
                    <a:pt x="3595" y="31"/>
                  </a:lnTo>
                  <a:lnTo>
                    <a:pt x="3196" y="93"/>
                  </a:lnTo>
                  <a:lnTo>
                    <a:pt x="2796" y="185"/>
                  </a:lnTo>
                  <a:lnTo>
                    <a:pt x="2458" y="339"/>
                  </a:lnTo>
                  <a:lnTo>
                    <a:pt x="2089" y="492"/>
                  </a:lnTo>
                  <a:lnTo>
                    <a:pt x="1751" y="707"/>
                  </a:lnTo>
                  <a:lnTo>
                    <a:pt x="1444" y="922"/>
                  </a:lnTo>
                  <a:lnTo>
                    <a:pt x="1168" y="1199"/>
                  </a:lnTo>
                  <a:lnTo>
                    <a:pt x="922" y="1475"/>
                  </a:lnTo>
                  <a:lnTo>
                    <a:pt x="676" y="1783"/>
                  </a:lnTo>
                  <a:lnTo>
                    <a:pt x="492" y="2121"/>
                  </a:lnTo>
                  <a:lnTo>
                    <a:pt x="307" y="2459"/>
                  </a:lnTo>
                  <a:lnTo>
                    <a:pt x="184" y="2827"/>
                  </a:lnTo>
                  <a:lnTo>
                    <a:pt x="92" y="3196"/>
                  </a:lnTo>
                  <a:lnTo>
                    <a:pt x="31" y="3595"/>
                  </a:lnTo>
                  <a:lnTo>
                    <a:pt x="0" y="3995"/>
                  </a:lnTo>
                  <a:lnTo>
                    <a:pt x="31" y="4425"/>
                  </a:lnTo>
                  <a:lnTo>
                    <a:pt x="92" y="4825"/>
                  </a:lnTo>
                  <a:lnTo>
                    <a:pt x="184" y="5193"/>
                  </a:lnTo>
                  <a:lnTo>
                    <a:pt x="307" y="5562"/>
                  </a:lnTo>
                  <a:lnTo>
                    <a:pt x="492" y="5900"/>
                  </a:lnTo>
                  <a:lnTo>
                    <a:pt x="676" y="6238"/>
                  </a:lnTo>
                  <a:lnTo>
                    <a:pt x="922" y="6545"/>
                  </a:lnTo>
                  <a:lnTo>
                    <a:pt x="1168" y="6822"/>
                  </a:lnTo>
                  <a:lnTo>
                    <a:pt x="1444" y="7098"/>
                  </a:lnTo>
                  <a:lnTo>
                    <a:pt x="1751" y="7313"/>
                  </a:lnTo>
                  <a:lnTo>
                    <a:pt x="2089" y="7528"/>
                  </a:lnTo>
                  <a:lnTo>
                    <a:pt x="2458" y="7682"/>
                  </a:lnTo>
                  <a:lnTo>
                    <a:pt x="2796" y="7836"/>
                  </a:lnTo>
                  <a:lnTo>
                    <a:pt x="3196" y="7928"/>
                  </a:lnTo>
                  <a:lnTo>
                    <a:pt x="3595" y="7989"/>
                  </a:lnTo>
                  <a:lnTo>
                    <a:pt x="54262" y="7989"/>
                  </a:lnTo>
                  <a:lnTo>
                    <a:pt x="54661" y="7928"/>
                  </a:lnTo>
                  <a:lnTo>
                    <a:pt x="55030" y="7836"/>
                  </a:lnTo>
                  <a:lnTo>
                    <a:pt x="55399" y="7682"/>
                  </a:lnTo>
                  <a:lnTo>
                    <a:pt x="55767" y="7528"/>
                  </a:lnTo>
                  <a:lnTo>
                    <a:pt x="56075" y="7313"/>
                  </a:lnTo>
                  <a:lnTo>
                    <a:pt x="56382" y="7098"/>
                  </a:lnTo>
                  <a:lnTo>
                    <a:pt x="56689" y="6822"/>
                  </a:lnTo>
                  <a:lnTo>
                    <a:pt x="56935" y="6545"/>
                  </a:lnTo>
                  <a:lnTo>
                    <a:pt x="57181" y="6238"/>
                  </a:lnTo>
                  <a:lnTo>
                    <a:pt x="57365" y="5900"/>
                  </a:lnTo>
                  <a:lnTo>
                    <a:pt x="57549" y="5562"/>
                  </a:lnTo>
                  <a:lnTo>
                    <a:pt x="57672" y="5193"/>
                  </a:lnTo>
                  <a:lnTo>
                    <a:pt x="57764" y="4825"/>
                  </a:lnTo>
                  <a:lnTo>
                    <a:pt x="57826" y="4425"/>
                  </a:lnTo>
                  <a:lnTo>
                    <a:pt x="57857" y="3995"/>
                  </a:lnTo>
                  <a:lnTo>
                    <a:pt x="57826" y="3595"/>
                  </a:lnTo>
                  <a:lnTo>
                    <a:pt x="57764" y="3196"/>
                  </a:lnTo>
                  <a:lnTo>
                    <a:pt x="57672" y="2827"/>
                  </a:lnTo>
                  <a:lnTo>
                    <a:pt x="57549" y="2459"/>
                  </a:lnTo>
                  <a:lnTo>
                    <a:pt x="57365" y="2121"/>
                  </a:lnTo>
                  <a:lnTo>
                    <a:pt x="57181" y="1783"/>
                  </a:lnTo>
                  <a:lnTo>
                    <a:pt x="56935" y="1475"/>
                  </a:lnTo>
                  <a:lnTo>
                    <a:pt x="56689" y="1199"/>
                  </a:lnTo>
                  <a:lnTo>
                    <a:pt x="56382" y="922"/>
                  </a:lnTo>
                  <a:lnTo>
                    <a:pt x="56075" y="707"/>
                  </a:lnTo>
                  <a:lnTo>
                    <a:pt x="55767" y="492"/>
                  </a:lnTo>
                  <a:lnTo>
                    <a:pt x="55399" y="339"/>
                  </a:lnTo>
                  <a:lnTo>
                    <a:pt x="55030" y="185"/>
                  </a:lnTo>
                  <a:lnTo>
                    <a:pt x="54661" y="93"/>
                  </a:lnTo>
                  <a:lnTo>
                    <a:pt x="54262" y="31"/>
                  </a:lnTo>
                  <a:lnTo>
                    <a:pt x="53862" y="1"/>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2315112" y="4043727"/>
              <a:ext cx="4468585" cy="617128"/>
            </a:xfrm>
            <a:custGeom>
              <a:avLst/>
              <a:gdLst/>
              <a:ahLst/>
              <a:cxnLst/>
              <a:rect l="l" t="t" r="r" b="b"/>
              <a:pathLst>
                <a:path w="57857" h="7990" extrusionOk="0">
                  <a:moveTo>
                    <a:pt x="3994" y="1"/>
                  </a:moveTo>
                  <a:lnTo>
                    <a:pt x="3595" y="32"/>
                  </a:lnTo>
                  <a:lnTo>
                    <a:pt x="3196" y="93"/>
                  </a:lnTo>
                  <a:lnTo>
                    <a:pt x="2796" y="185"/>
                  </a:lnTo>
                  <a:lnTo>
                    <a:pt x="2458" y="339"/>
                  </a:lnTo>
                  <a:lnTo>
                    <a:pt x="2089" y="492"/>
                  </a:lnTo>
                  <a:lnTo>
                    <a:pt x="1751" y="707"/>
                  </a:lnTo>
                  <a:lnTo>
                    <a:pt x="1444" y="923"/>
                  </a:lnTo>
                  <a:lnTo>
                    <a:pt x="1168" y="1199"/>
                  </a:lnTo>
                  <a:lnTo>
                    <a:pt x="922" y="1476"/>
                  </a:lnTo>
                  <a:lnTo>
                    <a:pt x="676" y="1783"/>
                  </a:lnTo>
                  <a:lnTo>
                    <a:pt x="492" y="2090"/>
                  </a:lnTo>
                  <a:lnTo>
                    <a:pt x="307" y="2459"/>
                  </a:lnTo>
                  <a:lnTo>
                    <a:pt x="184" y="2828"/>
                  </a:lnTo>
                  <a:lnTo>
                    <a:pt x="92" y="3196"/>
                  </a:lnTo>
                  <a:lnTo>
                    <a:pt x="31" y="3596"/>
                  </a:lnTo>
                  <a:lnTo>
                    <a:pt x="0" y="3995"/>
                  </a:lnTo>
                  <a:lnTo>
                    <a:pt x="31" y="4425"/>
                  </a:lnTo>
                  <a:lnTo>
                    <a:pt x="92" y="4794"/>
                  </a:lnTo>
                  <a:lnTo>
                    <a:pt x="184" y="5193"/>
                  </a:lnTo>
                  <a:lnTo>
                    <a:pt x="307" y="5562"/>
                  </a:lnTo>
                  <a:lnTo>
                    <a:pt x="492" y="5900"/>
                  </a:lnTo>
                  <a:lnTo>
                    <a:pt x="676" y="6238"/>
                  </a:lnTo>
                  <a:lnTo>
                    <a:pt x="922" y="6545"/>
                  </a:lnTo>
                  <a:lnTo>
                    <a:pt x="1168" y="6822"/>
                  </a:lnTo>
                  <a:lnTo>
                    <a:pt x="1444" y="7098"/>
                  </a:lnTo>
                  <a:lnTo>
                    <a:pt x="1751" y="7314"/>
                  </a:lnTo>
                  <a:lnTo>
                    <a:pt x="2089" y="7529"/>
                  </a:lnTo>
                  <a:lnTo>
                    <a:pt x="2458" y="7682"/>
                  </a:lnTo>
                  <a:lnTo>
                    <a:pt x="2796" y="7805"/>
                  </a:lnTo>
                  <a:lnTo>
                    <a:pt x="3196" y="7928"/>
                  </a:lnTo>
                  <a:lnTo>
                    <a:pt x="3595" y="7989"/>
                  </a:lnTo>
                  <a:lnTo>
                    <a:pt x="54262" y="7989"/>
                  </a:lnTo>
                  <a:lnTo>
                    <a:pt x="54661" y="7928"/>
                  </a:lnTo>
                  <a:lnTo>
                    <a:pt x="55030" y="7805"/>
                  </a:lnTo>
                  <a:lnTo>
                    <a:pt x="55399" y="7682"/>
                  </a:lnTo>
                  <a:lnTo>
                    <a:pt x="55767" y="7529"/>
                  </a:lnTo>
                  <a:lnTo>
                    <a:pt x="56075" y="7314"/>
                  </a:lnTo>
                  <a:lnTo>
                    <a:pt x="56382" y="7098"/>
                  </a:lnTo>
                  <a:lnTo>
                    <a:pt x="56689" y="6822"/>
                  </a:lnTo>
                  <a:lnTo>
                    <a:pt x="56935" y="6545"/>
                  </a:lnTo>
                  <a:lnTo>
                    <a:pt x="57181" y="6238"/>
                  </a:lnTo>
                  <a:lnTo>
                    <a:pt x="57365" y="5900"/>
                  </a:lnTo>
                  <a:lnTo>
                    <a:pt x="57549" y="5562"/>
                  </a:lnTo>
                  <a:lnTo>
                    <a:pt x="57672" y="5193"/>
                  </a:lnTo>
                  <a:lnTo>
                    <a:pt x="57764" y="4794"/>
                  </a:lnTo>
                  <a:lnTo>
                    <a:pt x="57826" y="4425"/>
                  </a:lnTo>
                  <a:lnTo>
                    <a:pt x="57857" y="3995"/>
                  </a:lnTo>
                  <a:lnTo>
                    <a:pt x="57826" y="3596"/>
                  </a:lnTo>
                  <a:lnTo>
                    <a:pt x="57764" y="3196"/>
                  </a:lnTo>
                  <a:lnTo>
                    <a:pt x="57672" y="2828"/>
                  </a:lnTo>
                  <a:lnTo>
                    <a:pt x="57549" y="2459"/>
                  </a:lnTo>
                  <a:lnTo>
                    <a:pt x="57365" y="2090"/>
                  </a:lnTo>
                  <a:lnTo>
                    <a:pt x="57181" y="1783"/>
                  </a:lnTo>
                  <a:lnTo>
                    <a:pt x="56935" y="1476"/>
                  </a:lnTo>
                  <a:lnTo>
                    <a:pt x="56689" y="1199"/>
                  </a:lnTo>
                  <a:lnTo>
                    <a:pt x="56382" y="923"/>
                  </a:lnTo>
                  <a:lnTo>
                    <a:pt x="56075" y="707"/>
                  </a:lnTo>
                  <a:lnTo>
                    <a:pt x="55767" y="492"/>
                  </a:lnTo>
                  <a:lnTo>
                    <a:pt x="55399" y="339"/>
                  </a:lnTo>
                  <a:lnTo>
                    <a:pt x="55030" y="185"/>
                  </a:lnTo>
                  <a:lnTo>
                    <a:pt x="54661" y="93"/>
                  </a:lnTo>
                  <a:lnTo>
                    <a:pt x="54262" y="32"/>
                  </a:lnTo>
                  <a:lnTo>
                    <a:pt x="538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3176531" y="4404504"/>
              <a:ext cx="2705388" cy="80713"/>
            </a:xfrm>
            <a:custGeom>
              <a:avLst/>
              <a:gdLst/>
              <a:ahLst/>
              <a:cxnLst/>
              <a:rect l="l" t="t" r="r" b="b"/>
              <a:pathLst>
                <a:path w="35028" h="1045" extrusionOk="0">
                  <a:moveTo>
                    <a:pt x="431" y="0"/>
                  </a:moveTo>
                  <a:lnTo>
                    <a:pt x="338" y="31"/>
                  </a:lnTo>
                  <a:lnTo>
                    <a:pt x="246" y="62"/>
                  </a:lnTo>
                  <a:lnTo>
                    <a:pt x="154" y="154"/>
                  </a:lnTo>
                  <a:lnTo>
                    <a:pt x="93" y="215"/>
                  </a:lnTo>
                  <a:lnTo>
                    <a:pt x="62" y="307"/>
                  </a:lnTo>
                  <a:lnTo>
                    <a:pt x="31" y="400"/>
                  </a:lnTo>
                  <a:lnTo>
                    <a:pt x="1" y="522"/>
                  </a:lnTo>
                  <a:lnTo>
                    <a:pt x="31" y="615"/>
                  </a:lnTo>
                  <a:lnTo>
                    <a:pt x="62" y="738"/>
                  </a:lnTo>
                  <a:lnTo>
                    <a:pt x="93" y="830"/>
                  </a:lnTo>
                  <a:lnTo>
                    <a:pt x="154" y="891"/>
                  </a:lnTo>
                  <a:lnTo>
                    <a:pt x="246" y="953"/>
                  </a:lnTo>
                  <a:lnTo>
                    <a:pt x="338" y="1014"/>
                  </a:lnTo>
                  <a:lnTo>
                    <a:pt x="431" y="1045"/>
                  </a:lnTo>
                  <a:lnTo>
                    <a:pt x="34598" y="1045"/>
                  </a:lnTo>
                  <a:lnTo>
                    <a:pt x="34690" y="1014"/>
                  </a:lnTo>
                  <a:lnTo>
                    <a:pt x="34782" y="953"/>
                  </a:lnTo>
                  <a:lnTo>
                    <a:pt x="34844" y="891"/>
                  </a:lnTo>
                  <a:lnTo>
                    <a:pt x="34936" y="830"/>
                  </a:lnTo>
                  <a:lnTo>
                    <a:pt x="34966" y="738"/>
                  </a:lnTo>
                  <a:lnTo>
                    <a:pt x="34997" y="615"/>
                  </a:lnTo>
                  <a:lnTo>
                    <a:pt x="35028" y="522"/>
                  </a:lnTo>
                  <a:lnTo>
                    <a:pt x="34997" y="400"/>
                  </a:lnTo>
                  <a:lnTo>
                    <a:pt x="34966" y="307"/>
                  </a:lnTo>
                  <a:lnTo>
                    <a:pt x="34936" y="215"/>
                  </a:lnTo>
                  <a:lnTo>
                    <a:pt x="34844" y="154"/>
                  </a:lnTo>
                  <a:lnTo>
                    <a:pt x="34782" y="62"/>
                  </a:lnTo>
                  <a:lnTo>
                    <a:pt x="34690" y="31"/>
                  </a:lnTo>
                  <a:lnTo>
                    <a:pt x="34598"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6031427" y="4029515"/>
              <a:ext cx="40394" cy="159109"/>
            </a:xfrm>
            <a:custGeom>
              <a:avLst/>
              <a:gdLst/>
              <a:ahLst/>
              <a:cxnLst/>
              <a:rect l="l" t="t" r="r" b="b"/>
              <a:pathLst>
                <a:path w="523" h="2060" extrusionOk="0">
                  <a:moveTo>
                    <a:pt x="1" y="0"/>
                  </a:moveTo>
                  <a:lnTo>
                    <a:pt x="1" y="2059"/>
                  </a:lnTo>
                  <a:lnTo>
                    <a:pt x="123" y="2059"/>
                  </a:lnTo>
                  <a:lnTo>
                    <a:pt x="246" y="2028"/>
                  </a:lnTo>
                  <a:lnTo>
                    <a:pt x="369" y="1936"/>
                  </a:lnTo>
                  <a:lnTo>
                    <a:pt x="431" y="1875"/>
                  </a:lnTo>
                  <a:lnTo>
                    <a:pt x="492" y="1783"/>
                  </a:lnTo>
                  <a:lnTo>
                    <a:pt x="523" y="1660"/>
                  </a:lnTo>
                  <a:lnTo>
                    <a:pt x="523" y="338"/>
                  </a:lnTo>
                  <a:lnTo>
                    <a:pt x="492" y="216"/>
                  </a:lnTo>
                  <a:lnTo>
                    <a:pt x="431" y="93"/>
                  </a:lnTo>
                  <a:lnTo>
                    <a:pt x="308" y="31"/>
                  </a:lnTo>
                  <a:lnTo>
                    <a:pt x="185" y="0"/>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4161375" y="3281932"/>
              <a:ext cx="1870091" cy="681235"/>
            </a:xfrm>
            <a:custGeom>
              <a:avLst/>
              <a:gdLst/>
              <a:ahLst/>
              <a:cxnLst/>
              <a:rect l="l" t="t" r="r" b="b"/>
              <a:pathLst>
                <a:path w="24213" h="8820" extrusionOk="0">
                  <a:moveTo>
                    <a:pt x="3227" y="5531"/>
                  </a:moveTo>
                  <a:lnTo>
                    <a:pt x="3350" y="5562"/>
                  </a:lnTo>
                  <a:lnTo>
                    <a:pt x="3442" y="5624"/>
                  </a:lnTo>
                  <a:lnTo>
                    <a:pt x="3503" y="5716"/>
                  </a:lnTo>
                  <a:lnTo>
                    <a:pt x="3534" y="5839"/>
                  </a:lnTo>
                  <a:lnTo>
                    <a:pt x="3503" y="5931"/>
                  </a:lnTo>
                  <a:lnTo>
                    <a:pt x="3473" y="5992"/>
                  </a:lnTo>
                  <a:lnTo>
                    <a:pt x="3411" y="6085"/>
                  </a:lnTo>
                  <a:lnTo>
                    <a:pt x="3350" y="6115"/>
                  </a:lnTo>
                  <a:lnTo>
                    <a:pt x="3227" y="6146"/>
                  </a:lnTo>
                  <a:lnTo>
                    <a:pt x="1414" y="6146"/>
                  </a:lnTo>
                  <a:lnTo>
                    <a:pt x="1322" y="6115"/>
                  </a:lnTo>
                  <a:lnTo>
                    <a:pt x="1230" y="6085"/>
                  </a:lnTo>
                  <a:lnTo>
                    <a:pt x="1138" y="5992"/>
                  </a:lnTo>
                  <a:lnTo>
                    <a:pt x="1107" y="5900"/>
                  </a:lnTo>
                  <a:lnTo>
                    <a:pt x="1107" y="5839"/>
                  </a:lnTo>
                  <a:lnTo>
                    <a:pt x="1138" y="5716"/>
                  </a:lnTo>
                  <a:lnTo>
                    <a:pt x="1199" y="5624"/>
                  </a:lnTo>
                  <a:lnTo>
                    <a:pt x="1291" y="5562"/>
                  </a:lnTo>
                  <a:lnTo>
                    <a:pt x="1414" y="5531"/>
                  </a:lnTo>
                  <a:close/>
                  <a:moveTo>
                    <a:pt x="19604" y="5470"/>
                  </a:moveTo>
                  <a:lnTo>
                    <a:pt x="20003" y="5501"/>
                  </a:lnTo>
                  <a:lnTo>
                    <a:pt x="20372" y="5531"/>
                  </a:lnTo>
                  <a:lnTo>
                    <a:pt x="20710" y="5593"/>
                  </a:lnTo>
                  <a:lnTo>
                    <a:pt x="21048" y="5685"/>
                  </a:lnTo>
                  <a:lnTo>
                    <a:pt x="21294" y="5808"/>
                  </a:lnTo>
                  <a:lnTo>
                    <a:pt x="21570" y="5962"/>
                  </a:lnTo>
                  <a:lnTo>
                    <a:pt x="21785" y="6146"/>
                  </a:lnTo>
                  <a:lnTo>
                    <a:pt x="21970" y="6361"/>
                  </a:lnTo>
                  <a:lnTo>
                    <a:pt x="22277" y="6392"/>
                  </a:lnTo>
                  <a:lnTo>
                    <a:pt x="22615" y="6453"/>
                  </a:lnTo>
                  <a:lnTo>
                    <a:pt x="22799" y="6545"/>
                  </a:lnTo>
                  <a:lnTo>
                    <a:pt x="22984" y="6638"/>
                  </a:lnTo>
                  <a:lnTo>
                    <a:pt x="23137" y="6730"/>
                  </a:lnTo>
                  <a:lnTo>
                    <a:pt x="23291" y="6853"/>
                  </a:lnTo>
                  <a:lnTo>
                    <a:pt x="23414" y="7006"/>
                  </a:lnTo>
                  <a:lnTo>
                    <a:pt x="23506" y="7191"/>
                  </a:lnTo>
                  <a:lnTo>
                    <a:pt x="23567" y="7406"/>
                  </a:lnTo>
                  <a:lnTo>
                    <a:pt x="23598" y="7652"/>
                  </a:lnTo>
                  <a:lnTo>
                    <a:pt x="20771" y="7652"/>
                  </a:lnTo>
                  <a:lnTo>
                    <a:pt x="20556" y="7590"/>
                  </a:lnTo>
                  <a:lnTo>
                    <a:pt x="20341" y="7529"/>
                  </a:lnTo>
                  <a:lnTo>
                    <a:pt x="20126" y="7436"/>
                  </a:lnTo>
                  <a:lnTo>
                    <a:pt x="19972" y="7314"/>
                  </a:lnTo>
                  <a:lnTo>
                    <a:pt x="19788" y="7191"/>
                  </a:lnTo>
                  <a:lnTo>
                    <a:pt x="19665" y="7037"/>
                  </a:lnTo>
                  <a:lnTo>
                    <a:pt x="19542" y="6883"/>
                  </a:lnTo>
                  <a:lnTo>
                    <a:pt x="19358" y="6576"/>
                  </a:lnTo>
                  <a:lnTo>
                    <a:pt x="19235" y="6269"/>
                  </a:lnTo>
                  <a:lnTo>
                    <a:pt x="19174" y="6023"/>
                  </a:lnTo>
                  <a:lnTo>
                    <a:pt x="19174" y="5900"/>
                  </a:lnTo>
                  <a:lnTo>
                    <a:pt x="19174" y="5808"/>
                  </a:lnTo>
                  <a:lnTo>
                    <a:pt x="19204" y="5716"/>
                  </a:lnTo>
                  <a:lnTo>
                    <a:pt x="19266" y="5654"/>
                  </a:lnTo>
                  <a:lnTo>
                    <a:pt x="19327" y="5562"/>
                  </a:lnTo>
                  <a:lnTo>
                    <a:pt x="19419" y="5531"/>
                  </a:lnTo>
                  <a:lnTo>
                    <a:pt x="19512" y="5501"/>
                  </a:lnTo>
                  <a:lnTo>
                    <a:pt x="19604" y="5470"/>
                  </a:lnTo>
                  <a:close/>
                  <a:moveTo>
                    <a:pt x="1" y="1"/>
                  </a:moveTo>
                  <a:lnTo>
                    <a:pt x="339" y="8819"/>
                  </a:lnTo>
                  <a:lnTo>
                    <a:pt x="1537" y="8819"/>
                  </a:lnTo>
                  <a:lnTo>
                    <a:pt x="2797" y="8788"/>
                  </a:lnTo>
                  <a:lnTo>
                    <a:pt x="4087" y="8727"/>
                  </a:lnTo>
                  <a:lnTo>
                    <a:pt x="5408" y="8635"/>
                  </a:lnTo>
                  <a:lnTo>
                    <a:pt x="6730" y="8512"/>
                  </a:lnTo>
                  <a:lnTo>
                    <a:pt x="8082" y="8358"/>
                  </a:lnTo>
                  <a:lnTo>
                    <a:pt x="9434" y="8143"/>
                  </a:lnTo>
                  <a:lnTo>
                    <a:pt x="10785" y="7928"/>
                  </a:lnTo>
                  <a:lnTo>
                    <a:pt x="11707" y="7774"/>
                  </a:lnTo>
                  <a:lnTo>
                    <a:pt x="12813" y="7652"/>
                  </a:lnTo>
                  <a:lnTo>
                    <a:pt x="14012" y="7559"/>
                  </a:lnTo>
                  <a:lnTo>
                    <a:pt x="15302" y="7529"/>
                  </a:lnTo>
                  <a:lnTo>
                    <a:pt x="16562" y="7529"/>
                  </a:lnTo>
                  <a:lnTo>
                    <a:pt x="17176" y="7559"/>
                  </a:lnTo>
                  <a:lnTo>
                    <a:pt x="17760" y="7621"/>
                  </a:lnTo>
                  <a:lnTo>
                    <a:pt x="18313" y="7682"/>
                  </a:lnTo>
                  <a:lnTo>
                    <a:pt x="18836" y="7774"/>
                  </a:lnTo>
                  <a:lnTo>
                    <a:pt x="19296" y="7897"/>
                  </a:lnTo>
                  <a:lnTo>
                    <a:pt x="19727" y="8020"/>
                  </a:lnTo>
                  <a:lnTo>
                    <a:pt x="20188" y="8174"/>
                  </a:lnTo>
                  <a:lnTo>
                    <a:pt x="20710" y="8297"/>
                  </a:lnTo>
                  <a:lnTo>
                    <a:pt x="21294" y="8420"/>
                  </a:lnTo>
                  <a:lnTo>
                    <a:pt x="21877" y="8481"/>
                  </a:lnTo>
                  <a:lnTo>
                    <a:pt x="22492" y="8543"/>
                  </a:lnTo>
                  <a:lnTo>
                    <a:pt x="23076" y="8604"/>
                  </a:lnTo>
                  <a:lnTo>
                    <a:pt x="24213" y="8635"/>
                  </a:lnTo>
                  <a:lnTo>
                    <a:pt x="24213" y="8174"/>
                  </a:lnTo>
                  <a:lnTo>
                    <a:pt x="24182" y="7867"/>
                  </a:lnTo>
                  <a:lnTo>
                    <a:pt x="24090" y="7559"/>
                  </a:lnTo>
                  <a:lnTo>
                    <a:pt x="23967" y="7191"/>
                  </a:lnTo>
                  <a:lnTo>
                    <a:pt x="23752" y="6822"/>
                  </a:lnTo>
                  <a:lnTo>
                    <a:pt x="23598" y="6607"/>
                  </a:lnTo>
                  <a:lnTo>
                    <a:pt x="23414" y="6422"/>
                  </a:lnTo>
                  <a:lnTo>
                    <a:pt x="23229" y="6207"/>
                  </a:lnTo>
                  <a:lnTo>
                    <a:pt x="22984" y="6023"/>
                  </a:lnTo>
                  <a:lnTo>
                    <a:pt x="20741" y="5439"/>
                  </a:lnTo>
                  <a:lnTo>
                    <a:pt x="18528" y="4917"/>
                  </a:lnTo>
                  <a:lnTo>
                    <a:pt x="16838" y="4517"/>
                  </a:lnTo>
                  <a:lnTo>
                    <a:pt x="16040" y="4333"/>
                  </a:lnTo>
                  <a:lnTo>
                    <a:pt x="15886" y="4241"/>
                  </a:lnTo>
                  <a:lnTo>
                    <a:pt x="15763" y="4118"/>
                  </a:lnTo>
                  <a:lnTo>
                    <a:pt x="15671" y="4026"/>
                  </a:lnTo>
                  <a:lnTo>
                    <a:pt x="15609" y="3903"/>
                  </a:lnTo>
                  <a:lnTo>
                    <a:pt x="15609" y="3780"/>
                  </a:lnTo>
                  <a:lnTo>
                    <a:pt x="15579" y="3657"/>
                  </a:lnTo>
                  <a:lnTo>
                    <a:pt x="15609" y="3504"/>
                  </a:lnTo>
                  <a:lnTo>
                    <a:pt x="15456" y="3473"/>
                  </a:lnTo>
                  <a:lnTo>
                    <a:pt x="15333" y="3473"/>
                  </a:lnTo>
                  <a:lnTo>
                    <a:pt x="15087" y="3504"/>
                  </a:lnTo>
                  <a:lnTo>
                    <a:pt x="14811" y="3473"/>
                  </a:lnTo>
                  <a:lnTo>
                    <a:pt x="14473" y="3442"/>
                  </a:lnTo>
                  <a:lnTo>
                    <a:pt x="14104" y="3381"/>
                  </a:lnTo>
                  <a:lnTo>
                    <a:pt x="13674" y="3258"/>
                  </a:lnTo>
                  <a:lnTo>
                    <a:pt x="13612" y="3258"/>
                  </a:lnTo>
                  <a:lnTo>
                    <a:pt x="13551" y="3227"/>
                  </a:lnTo>
                  <a:lnTo>
                    <a:pt x="13520" y="3196"/>
                  </a:lnTo>
                  <a:lnTo>
                    <a:pt x="13428" y="3166"/>
                  </a:lnTo>
                  <a:lnTo>
                    <a:pt x="13305" y="3104"/>
                  </a:lnTo>
                  <a:lnTo>
                    <a:pt x="13151" y="3043"/>
                  </a:lnTo>
                  <a:lnTo>
                    <a:pt x="13151" y="3012"/>
                  </a:lnTo>
                  <a:lnTo>
                    <a:pt x="12998" y="2950"/>
                  </a:lnTo>
                  <a:lnTo>
                    <a:pt x="12967" y="2920"/>
                  </a:lnTo>
                  <a:lnTo>
                    <a:pt x="12813" y="2828"/>
                  </a:lnTo>
                  <a:lnTo>
                    <a:pt x="12783" y="2828"/>
                  </a:lnTo>
                  <a:lnTo>
                    <a:pt x="12598" y="2705"/>
                  </a:lnTo>
                  <a:lnTo>
                    <a:pt x="12352" y="3012"/>
                  </a:lnTo>
                  <a:lnTo>
                    <a:pt x="12660" y="3135"/>
                  </a:lnTo>
                  <a:lnTo>
                    <a:pt x="12875" y="3258"/>
                  </a:lnTo>
                  <a:lnTo>
                    <a:pt x="13090" y="3381"/>
                  </a:lnTo>
                  <a:lnTo>
                    <a:pt x="13243" y="3534"/>
                  </a:lnTo>
                  <a:lnTo>
                    <a:pt x="13366" y="3688"/>
                  </a:lnTo>
                  <a:lnTo>
                    <a:pt x="13459" y="3842"/>
                  </a:lnTo>
                  <a:lnTo>
                    <a:pt x="13520" y="3995"/>
                  </a:lnTo>
                  <a:lnTo>
                    <a:pt x="13551" y="4180"/>
                  </a:lnTo>
                  <a:lnTo>
                    <a:pt x="13551" y="4333"/>
                  </a:lnTo>
                  <a:lnTo>
                    <a:pt x="13489" y="4456"/>
                  </a:lnTo>
                  <a:lnTo>
                    <a:pt x="13397" y="4610"/>
                  </a:lnTo>
                  <a:lnTo>
                    <a:pt x="13274" y="4733"/>
                  </a:lnTo>
                  <a:lnTo>
                    <a:pt x="13121" y="4825"/>
                  </a:lnTo>
                  <a:lnTo>
                    <a:pt x="12936" y="4917"/>
                  </a:lnTo>
                  <a:lnTo>
                    <a:pt x="12721" y="4978"/>
                  </a:lnTo>
                  <a:lnTo>
                    <a:pt x="12475" y="5009"/>
                  </a:lnTo>
                  <a:lnTo>
                    <a:pt x="11892" y="5009"/>
                  </a:lnTo>
                  <a:lnTo>
                    <a:pt x="11830" y="4917"/>
                  </a:lnTo>
                  <a:lnTo>
                    <a:pt x="11799" y="4825"/>
                  </a:lnTo>
                  <a:lnTo>
                    <a:pt x="11769" y="4671"/>
                  </a:lnTo>
                  <a:lnTo>
                    <a:pt x="11738" y="4548"/>
                  </a:lnTo>
                  <a:lnTo>
                    <a:pt x="11769" y="4210"/>
                  </a:lnTo>
                  <a:lnTo>
                    <a:pt x="11830" y="3872"/>
                  </a:lnTo>
                  <a:lnTo>
                    <a:pt x="11584" y="3811"/>
                  </a:lnTo>
                  <a:lnTo>
                    <a:pt x="11523" y="3964"/>
                  </a:lnTo>
                  <a:lnTo>
                    <a:pt x="11461" y="4087"/>
                  </a:lnTo>
                  <a:lnTo>
                    <a:pt x="11308" y="4333"/>
                  </a:lnTo>
                  <a:lnTo>
                    <a:pt x="11154" y="4456"/>
                  </a:lnTo>
                  <a:lnTo>
                    <a:pt x="10939" y="4610"/>
                  </a:lnTo>
                  <a:lnTo>
                    <a:pt x="10693" y="4671"/>
                  </a:lnTo>
                  <a:lnTo>
                    <a:pt x="10509" y="4733"/>
                  </a:lnTo>
                  <a:lnTo>
                    <a:pt x="1383" y="4733"/>
                  </a:lnTo>
                  <a:lnTo>
                    <a:pt x="1260" y="4702"/>
                  </a:lnTo>
                  <a:lnTo>
                    <a:pt x="1138" y="4640"/>
                  </a:lnTo>
                  <a:lnTo>
                    <a:pt x="1045" y="4548"/>
                  </a:lnTo>
                  <a:lnTo>
                    <a:pt x="1015" y="4425"/>
                  </a:lnTo>
                  <a:lnTo>
                    <a:pt x="984" y="4364"/>
                  </a:lnTo>
                  <a:lnTo>
                    <a:pt x="984" y="4241"/>
                  </a:lnTo>
                  <a:lnTo>
                    <a:pt x="492"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4161375" y="3281932"/>
              <a:ext cx="1870091" cy="681235"/>
            </a:xfrm>
            <a:custGeom>
              <a:avLst/>
              <a:gdLst/>
              <a:ahLst/>
              <a:cxnLst/>
              <a:rect l="l" t="t" r="r" b="b"/>
              <a:pathLst>
                <a:path w="24213" h="8820" fill="none" extrusionOk="0">
                  <a:moveTo>
                    <a:pt x="15087" y="3504"/>
                  </a:moveTo>
                  <a:lnTo>
                    <a:pt x="15087" y="3504"/>
                  </a:lnTo>
                  <a:lnTo>
                    <a:pt x="14811" y="3473"/>
                  </a:lnTo>
                  <a:lnTo>
                    <a:pt x="14473" y="3442"/>
                  </a:lnTo>
                  <a:lnTo>
                    <a:pt x="14473" y="3442"/>
                  </a:lnTo>
                  <a:lnTo>
                    <a:pt x="14104" y="3381"/>
                  </a:lnTo>
                  <a:lnTo>
                    <a:pt x="13674" y="3258"/>
                  </a:lnTo>
                  <a:lnTo>
                    <a:pt x="13674" y="3258"/>
                  </a:lnTo>
                  <a:lnTo>
                    <a:pt x="13674" y="3258"/>
                  </a:lnTo>
                  <a:lnTo>
                    <a:pt x="13612" y="3258"/>
                  </a:lnTo>
                  <a:lnTo>
                    <a:pt x="13612" y="3258"/>
                  </a:lnTo>
                  <a:lnTo>
                    <a:pt x="13551" y="3227"/>
                  </a:lnTo>
                  <a:lnTo>
                    <a:pt x="13520" y="3196"/>
                  </a:lnTo>
                  <a:lnTo>
                    <a:pt x="13520" y="3196"/>
                  </a:lnTo>
                  <a:lnTo>
                    <a:pt x="13428" y="3166"/>
                  </a:lnTo>
                  <a:lnTo>
                    <a:pt x="13428" y="3166"/>
                  </a:lnTo>
                  <a:lnTo>
                    <a:pt x="13428" y="3166"/>
                  </a:lnTo>
                  <a:lnTo>
                    <a:pt x="13305" y="3104"/>
                  </a:lnTo>
                  <a:lnTo>
                    <a:pt x="13305" y="3104"/>
                  </a:lnTo>
                  <a:lnTo>
                    <a:pt x="13305" y="3104"/>
                  </a:lnTo>
                  <a:lnTo>
                    <a:pt x="13305" y="3104"/>
                  </a:lnTo>
                  <a:lnTo>
                    <a:pt x="13151" y="3043"/>
                  </a:lnTo>
                  <a:lnTo>
                    <a:pt x="13151" y="3012"/>
                  </a:lnTo>
                  <a:lnTo>
                    <a:pt x="13151" y="3012"/>
                  </a:lnTo>
                  <a:lnTo>
                    <a:pt x="12998" y="2950"/>
                  </a:lnTo>
                  <a:lnTo>
                    <a:pt x="12967" y="2920"/>
                  </a:lnTo>
                  <a:lnTo>
                    <a:pt x="12967" y="2920"/>
                  </a:lnTo>
                  <a:lnTo>
                    <a:pt x="12813" y="2828"/>
                  </a:lnTo>
                  <a:lnTo>
                    <a:pt x="12783" y="2828"/>
                  </a:lnTo>
                  <a:lnTo>
                    <a:pt x="12783" y="2828"/>
                  </a:lnTo>
                  <a:lnTo>
                    <a:pt x="12598" y="2705"/>
                  </a:lnTo>
                  <a:lnTo>
                    <a:pt x="12352" y="3012"/>
                  </a:lnTo>
                  <a:lnTo>
                    <a:pt x="12352" y="3012"/>
                  </a:lnTo>
                  <a:lnTo>
                    <a:pt x="12660" y="3135"/>
                  </a:lnTo>
                  <a:lnTo>
                    <a:pt x="12660" y="3135"/>
                  </a:lnTo>
                  <a:lnTo>
                    <a:pt x="12875" y="3258"/>
                  </a:lnTo>
                  <a:lnTo>
                    <a:pt x="13090" y="3381"/>
                  </a:lnTo>
                  <a:lnTo>
                    <a:pt x="13243" y="3534"/>
                  </a:lnTo>
                  <a:lnTo>
                    <a:pt x="13366" y="3688"/>
                  </a:lnTo>
                  <a:lnTo>
                    <a:pt x="13459" y="3842"/>
                  </a:lnTo>
                  <a:lnTo>
                    <a:pt x="13520" y="3995"/>
                  </a:lnTo>
                  <a:lnTo>
                    <a:pt x="13551" y="4180"/>
                  </a:lnTo>
                  <a:lnTo>
                    <a:pt x="13551" y="4333"/>
                  </a:lnTo>
                  <a:lnTo>
                    <a:pt x="13489" y="4456"/>
                  </a:lnTo>
                  <a:lnTo>
                    <a:pt x="13397" y="4610"/>
                  </a:lnTo>
                  <a:lnTo>
                    <a:pt x="13274" y="4733"/>
                  </a:lnTo>
                  <a:lnTo>
                    <a:pt x="13121" y="4825"/>
                  </a:lnTo>
                  <a:lnTo>
                    <a:pt x="12936" y="4917"/>
                  </a:lnTo>
                  <a:lnTo>
                    <a:pt x="12721" y="4978"/>
                  </a:lnTo>
                  <a:lnTo>
                    <a:pt x="12475" y="5009"/>
                  </a:lnTo>
                  <a:lnTo>
                    <a:pt x="12168" y="5009"/>
                  </a:lnTo>
                  <a:lnTo>
                    <a:pt x="12168" y="5009"/>
                  </a:lnTo>
                  <a:lnTo>
                    <a:pt x="11892" y="5009"/>
                  </a:lnTo>
                  <a:lnTo>
                    <a:pt x="11892" y="5009"/>
                  </a:lnTo>
                  <a:lnTo>
                    <a:pt x="11830" y="4917"/>
                  </a:lnTo>
                  <a:lnTo>
                    <a:pt x="11799" y="4825"/>
                  </a:lnTo>
                  <a:lnTo>
                    <a:pt x="11769" y="4671"/>
                  </a:lnTo>
                  <a:lnTo>
                    <a:pt x="11738" y="4548"/>
                  </a:lnTo>
                  <a:lnTo>
                    <a:pt x="11769" y="4210"/>
                  </a:lnTo>
                  <a:lnTo>
                    <a:pt x="11830" y="3872"/>
                  </a:lnTo>
                  <a:lnTo>
                    <a:pt x="11584" y="3811"/>
                  </a:lnTo>
                  <a:lnTo>
                    <a:pt x="11584" y="3811"/>
                  </a:lnTo>
                  <a:lnTo>
                    <a:pt x="11523" y="3964"/>
                  </a:lnTo>
                  <a:lnTo>
                    <a:pt x="11461" y="4087"/>
                  </a:lnTo>
                  <a:lnTo>
                    <a:pt x="11461" y="4087"/>
                  </a:lnTo>
                  <a:lnTo>
                    <a:pt x="11308" y="4333"/>
                  </a:lnTo>
                  <a:lnTo>
                    <a:pt x="11308" y="4333"/>
                  </a:lnTo>
                  <a:lnTo>
                    <a:pt x="11154" y="4456"/>
                  </a:lnTo>
                  <a:lnTo>
                    <a:pt x="11154" y="4456"/>
                  </a:lnTo>
                  <a:lnTo>
                    <a:pt x="10939" y="4610"/>
                  </a:lnTo>
                  <a:lnTo>
                    <a:pt x="10693" y="4671"/>
                  </a:lnTo>
                  <a:lnTo>
                    <a:pt x="10693" y="4671"/>
                  </a:lnTo>
                  <a:lnTo>
                    <a:pt x="10509" y="4733"/>
                  </a:lnTo>
                  <a:lnTo>
                    <a:pt x="10509" y="4733"/>
                  </a:lnTo>
                  <a:lnTo>
                    <a:pt x="10386" y="4733"/>
                  </a:lnTo>
                  <a:lnTo>
                    <a:pt x="6299" y="4733"/>
                  </a:lnTo>
                  <a:lnTo>
                    <a:pt x="4517" y="4733"/>
                  </a:lnTo>
                  <a:lnTo>
                    <a:pt x="1383" y="4733"/>
                  </a:lnTo>
                  <a:lnTo>
                    <a:pt x="1383" y="4733"/>
                  </a:lnTo>
                  <a:lnTo>
                    <a:pt x="1383" y="4733"/>
                  </a:lnTo>
                  <a:lnTo>
                    <a:pt x="1260" y="4702"/>
                  </a:lnTo>
                  <a:lnTo>
                    <a:pt x="1138" y="4640"/>
                  </a:lnTo>
                  <a:lnTo>
                    <a:pt x="1045" y="4548"/>
                  </a:lnTo>
                  <a:lnTo>
                    <a:pt x="1015" y="4425"/>
                  </a:lnTo>
                  <a:lnTo>
                    <a:pt x="1015" y="4425"/>
                  </a:lnTo>
                  <a:lnTo>
                    <a:pt x="984" y="4364"/>
                  </a:lnTo>
                  <a:lnTo>
                    <a:pt x="984" y="4241"/>
                  </a:lnTo>
                  <a:lnTo>
                    <a:pt x="492" y="1"/>
                  </a:lnTo>
                  <a:lnTo>
                    <a:pt x="1" y="1"/>
                  </a:lnTo>
                  <a:lnTo>
                    <a:pt x="339" y="8819"/>
                  </a:lnTo>
                  <a:lnTo>
                    <a:pt x="339" y="8819"/>
                  </a:lnTo>
                  <a:lnTo>
                    <a:pt x="1537" y="8819"/>
                  </a:lnTo>
                  <a:lnTo>
                    <a:pt x="2797" y="8788"/>
                  </a:lnTo>
                  <a:lnTo>
                    <a:pt x="4087" y="8727"/>
                  </a:lnTo>
                  <a:lnTo>
                    <a:pt x="5408" y="8635"/>
                  </a:lnTo>
                  <a:lnTo>
                    <a:pt x="6730" y="8512"/>
                  </a:lnTo>
                  <a:lnTo>
                    <a:pt x="8082" y="8358"/>
                  </a:lnTo>
                  <a:lnTo>
                    <a:pt x="9434" y="8143"/>
                  </a:lnTo>
                  <a:lnTo>
                    <a:pt x="10785" y="7928"/>
                  </a:lnTo>
                  <a:lnTo>
                    <a:pt x="10785" y="7928"/>
                  </a:lnTo>
                  <a:lnTo>
                    <a:pt x="11707" y="7774"/>
                  </a:lnTo>
                  <a:lnTo>
                    <a:pt x="12813" y="7652"/>
                  </a:lnTo>
                  <a:lnTo>
                    <a:pt x="14012" y="7559"/>
                  </a:lnTo>
                  <a:lnTo>
                    <a:pt x="15302" y="7529"/>
                  </a:lnTo>
                  <a:lnTo>
                    <a:pt x="16562" y="7529"/>
                  </a:lnTo>
                  <a:lnTo>
                    <a:pt x="17176" y="7559"/>
                  </a:lnTo>
                  <a:lnTo>
                    <a:pt x="17760" y="7621"/>
                  </a:lnTo>
                  <a:lnTo>
                    <a:pt x="18313" y="7682"/>
                  </a:lnTo>
                  <a:lnTo>
                    <a:pt x="18836" y="7774"/>
                  </a:lnTo>
                  <a:lnTo>
                    <a:pt x="19296" y="7897"/>
                  </a:lnTo>
                  <a:lnTo>
                    <a:pt x="19727" y="8020"/>
                  </a:lnTo>
                  <a:lnTo>
                    <a:pt x="19727" y="8020"/>
                  </a:lnTo>
                  <a:lnTo>
                    <a:pt x="20188" y="8174"/>
                  </a:lnTo>
                  <a:lnTo>
                    <a:pt x="20710" y="8297"/>
                  </a:lnTo>
                  <a:lnTo>
                    <a:pt x="21294" y="8420"/>
                  </a:lnTo>
                  <a:lnTo>
                    <a:pt x="21877" y="8481"/>
                  </a:lnTo>
                  <a:lnTo>
                    <a:pt x="22492" y="8543"/>
                  </a:lnTo>
                  <a:lnTo>
                    <a:pt x="23076" y="8604"/>
                  </a:lnTo>
                  <a:lnTo>
                    <a:pt x="24213" y="8635"/>
                  </a:lnTo>
                  <a:lnTo>
                    <a:pt x="24213" y="8635"/>
                  </a:lnTo>
                  <a:lnTo>
                    <a:pt x="24213" y="8174"/>
                  </a:lnTo>
                  <a:lnTo>
                    <a:pt x="24182" y="7867"/>
                  </a:lnTo>
                  <a:lnTo>
                    <a:pt x="24090" y="7559"/>
                  </a:lnTo>
                  <a:lnTo>
                    <a:pt x="23967" y="7191"/>
                  </a:lnTo>
                  <a:lnTo>
                    <a:pt x="23752" y="6822"/>
                  </a:lnTo>
                  <a:lnTo>
                    <a:pt x="23598" y="6607"/>
                  </a:lnTo>
                  <a:lnTo>
                    <a:pt x="23414" y="6422"/>
                  </a:lnTo>
                  <a:lnTo>
                    <a:pt x="23229" y="6207"/>
                  </a:lnTo>
                  <a:lnTo>
                    <a:pt x="22984" y="6023"/>
                  </a:lnTo>
                  <a:lnTo>
                    <a:pt x="22984" y="6023"/>
                  </a:lnTo>
                  <a:lnTo>
                    <a:pt x="22984" y="6023"/>
                  </a:lnTo>
                  <a:lnTo>
                    <a:pt x="20741" y="5439"/>
                  </a:lnTo>
                  <a:lnTo>
                    <a:pt x="18528" y="4917"/>
                  </a:lnTo>
                  <a:lnTo>
                    <a:pt x="16838" y="4517"/>
                  </a:lnTo>
                  <a:lnTo>
                    <a:pt x="16040" y="4333"/>
                  </a:lnTo>
                  <a:lnTo>
                    <a:pt x="16040" y="4333"/>
                  </a:lnTo>
                  <a:lnTo>
                    <a:pt x="15886" y="4241"/>
                  </a:lnTo>
                  <a:lnTo>
                    <a:pt x="15763" y="4118"/>
                  </a:lnTo>
                  <a:lnTo>
                    <a:pt x="15671" y="4026"/>
                  </a:lnTo>
                  <a:lnTo>
                    <a:pt x="15609" y="3903"/>
                  </a:lnTo>
                  <a:lnTo>
                    <a:pt x="15609" y="3780"/>
                  </a:lnTo>
                  <a:lnTo>
                    <a:pt x="15579" y="3657"/>
                  </a:lnTo>
                  <a:lnTo>
                    <a:pt x="15609" y="3504"/>
                  </a:lnTo>
                  <a:lnTo>
                    <a:pt x="15609" y="3504"/>
                  </a:lnTo>
                  <a:lnTo>
                    <a:pt x="15456" y="3473"/>
                  </a:lnTo>
                  <a:lnTo>
                    <a:pt x="15456" y="3473"/>
                  </a:lnTo>
                  <a:lnTo>
                    <a:pt x="15456" y="3473"/>
                  </a:lnTo>
                  <a:lnTo>
                    <a:pt x="15333" y="3473"/>
                  </a:lnTo>
                  <a:lnTo>
                    <a:pt x="15087" y="35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4246799" y="3709133"/>
              <a:ext cx="187604" cy="47501"/>
            </a:xfrm>
            <a:custGeom>
              <a:avLst/>
              <a:gdLst/>
              <a:ahLst/>
              <a:cxnLst/>
              <a:rect l="l" t="t" r="r" b="b"/>
              <a:pathLst>
                <a:path w="2429" h="615" fill="none" extrusionOk="0">
                  <a:moveTo>
                    <a:pt x="2244" y="584"/>
                  </a:moveTo>
                  <a:lnTo>
                    <a:pt x="2244" y="584"/>
                  </a:lnTo>
                  <a:lnTo>
                    <a:pt x="2121" y="615"/>
                  </a:lnTo>
                  <a:lnTo>
                    <a:pt x="308" y="615"/>
                  </a:lnTo>
                  <a:lnTo>
                    <a:pt x="308" y="615"/>
                  </a:lnTo>
                  <a:lnTo>
                    <a:pt x="216" y="584"/>
                  </a:lnTo>
                  <a:lnTo>
                    <a:pt x="124" y="554"/>
                  </a:lnTo>
                  <a:lnTo>
                    <a:pt x="124" y="554"/>
                  </a:lnTo>
                  <a:lnTo>
                    <a:pt x="32" y="461"/>
                  </a:lnTo>
                  <a:lnTo>
                    <a:pt x="1" y="369"/>
                  </a:lnTo>
                  <a:lnTo>
                    <a:pt x="1" y="308"/>
                  </a:lnTo>
                  <a:lnTo>
                    <a:pt x="1" y="308"/>
                  </a:lnTo>
                  <a:lnTo>
                    <a:pt x="32" y="185"/>
                  </a:lnTo>
                  <a:lnTo>
                    <a:pt x="93" y="93"/>
                  </a:lnTo>
                  <a:lnTo>
                    <a:pt x="185" y="31"/>
                  </a:lnTo>
                  <a:lnTo>
                    <a:pt x="308" y="0"/>
                  </a:lnTo>
                  <a:lnTo>
                    <a:pt x="2121" y="0"/>
                  </a:lnTo>
                  <a:lnTo>
                    <a:pt x="2121" y="0"/>
                  </a:lnTo>
                  <a:lnTo>
                    <a:pt x="2244" y="31"/>
                  </a:lnTo>
                  <a:lnTo>
                    <a:pt x="2336" y="93"/>
                  </a:lnTo>
                  <a:lnTo>
                    <a:pt x="2397" y="185"/>
                  </a:lnTo>
                  <a:lnTo>
                    <a:pt x="2428" y="308"/>
                  </a:lnTo>
                  <a:lnTo>
                    <a:pt x="2428" y="308"/>
                  </a:lnTo>
                  <a:lnTo>
                    <a:pt x="2397" y="400"/>
                  </a:lnTo>
                  <a:lnTo>
                    <a:pt x="2367" y="461"/>
                  </a:lnTo>
                  <a:lnTo>
                    <a:pt x="2305" y="554"/>
                  </a:lnTo>
                  <a:lnTo>
                    <a:pt x="2244" y="5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a:off x="5642232" y="3704345"/>
              <a:ext cx="341842" cy="168609"/>
            </a:xfrm>
            <a:custGeom>
              <a:avLst/>
              <a:gdLst/>
              <a:ahLst/>
              <a:cxnLst/>
              <a:rect l="l" t="t" r="r" b="b"/>
              <a:pathLst>
                <a:path w="4426" h="2183" fill="none" extrusionOk="0">
                  <a:moveTo>
                    <a:pt x="431" y="1"/>
                  </a:moveTo>
                  <a:lnTo>
                    <a:pt x="431" y="1"/>
                  </a:lnTo>
                  <a:lnTo>
                    <a:pt x="830" y="32"/>
                  </a:lnTo>
                  <a:lnTo>
                    <a:pt x="1199" y="62"/>
                  </a:lnTo>
                  <a:lnTo>
                    <a:pt x="1537" y="124"/>
                  </a:lnTo>
                  <a:lnTo>
                    <a:pt x="1875" y="216"/>
                  </a:lnTo>
                  <a:lnTo>
                    <a:pt x="1875" y="216"/>
                  </a:lnTo>
                  <a:lnTo>
                    <a:pt x="2121" y="339"/>
                  </a:lnTo>
                  <a:lnTo>
                    <a:pt x="2397" y="493"/>
                  </a:lnTo>
                  <a:lnTo>
                    <a:pt x="2612" y="677"/>
                  </a:lnTo>
                  <a:lnTo>
                    <a:pt x="2797" y="892"/>
                  </a:lnTo>
                  <a:lnTo>
                    <a:pt x="2797" y="892"/>
                  </a:lnTo>
                  <a:lnTo>
                    <a:pt x="3104" y="923"/>
                  </a:lnTo>
                  <a:lnTo>
                    <a:pt x="3442" y="984"/>
                  </a:lnTo>
                  <a:lnTo>
                    <a:pt x="3442" y="984"/>
                  </a:lnTo>
                  <a:lnTo>
                    <a:pt x="3626" y="1076"/>
                  </a:lnTo>
                  <a:lnTo>
                    <a:pt x="3811" y="1169"/>
                  </a:lnTo>
                  <a:lnTo>
                    <a:pt x="3964" y="1261"/>
                  </a:lnTo>
                  <a:lnTo>
                    <a:pt x="4118" y="1384"/>
                  </a:lnTo>
                  <a:lnTo>
                    <a:pt x="4241" y="1537"/>
                  </a:lnTo>
                  <a:lnTo>
                    <a:pt x="4333" y="1722"/>
                  </a:lnTo>
                  <a:lnTo>
                    <a:pt x="4394" y="1937"/>
                  </a:lnTo>
                  <a:lnTo>
                    <a:pt x="4425" y="2183"/>
                  </a:lnTo>
                  <a:lnTo>
                    <a:pt x="4425" y="2183"/>
                  </a:lnTo>
                  <a:lnTo>
                    <a:pt x="3227" y="2183"/>
                  </a:lnTo>
                  <a:lnTo>
                    <a:pt x="3227" y="2183"/>
                  </a:lnTo>
                  <a:lnTo>
                    <a:pt x="2981" y="2183"/>
                  </a:lnTo>
                  <a:lnTo>
                    <a:pt x="2981" y="2183"/>
                  </a:lnTo>
                  <a:lnTo>
                    <a:pt x="2182" y="2183"/>
                  </a:lnTo>
                  <a:lnTo>
                    <a:pt x="2182" y="2183"/>
                  </a:lnTo>
                  <a:lnTo>
                    <a:pt x="1875" y="2183"/>
                  </a:lnTo>
                  <a:lnTo>
                    <a:pt x="1875" y="2183"/>
                  </a:lnTo>
                  <a:lnTo>
                    <a:pt x="1598" y="2183"/>
                  </a:lnTo>
                  <a:lnTo>
                    <a:pt x="1383" y="2121"/>
                  </a:lnTo>
                  <a:lnTo>
                    <a:pt x="1168" y="2060"/>
                  </a:lnTo>
                  <a:lnTo>
                    <a:pt x="953" y="1967"/>
                  </a:lnTo>
                  <a:lnTo>
                    <a:pt x="799" y="1845"/>
                  </a:lnTo>
                  <a:lnTo>
                    <a:pt x="615" y="1722"/>
                  </a:lnTo>
                  <a:lnTo>
                    <a:pt x="492" y="1568"/>
                  </a:lnTo>
                  <a:lnTo>
                    <a:pt x="369" y="1414"/>
                  </a:lnTo>
                  <a:lnTo>
                    <a:pt x="369" y="1414"/>
                  </a:lnTo>
                  <a:lnTo>
                    <a:pt x="185" y="1107"/>
                  </a:lnTo>
                  <a:lnTo>
                    <a:pt x="62" y="800"/>
                  </a:lnTo>
                  <a:lnTo>
                    <a:pt x="62" y="800"/>
                  </a:lnTo>
                  <a:lnTo>
                    <a:pt x="1" y="554"/>
                  </a:lnTo>
                  <a:lnTo>
                    <a:pt x="1" y="554"/>
                  </a:lnTo>
                  <a:lnTo>
                    <a:pt x="1" y="431"/>
                  </a:lnTo>
                  <a:lnTo>
                    <a:pt x="1" y="339"/>
                  </a:lnTo>
                  <a:lnTo>
                    <a:pt x="31" y="247"/>
                  </a:lnTo>
                  <a:lnTo>
                    <a:pt x="93" y="185"/>
                  </a:lnTo>
                  <a:lnTo>
                    <a:pt x="154" y="93"/>
                  </a:lnTo>
                  <a:lnTo>
                    <a:pt x="246" y="62"/>
                  </a:lnTo>
                  <a:lnTo>
                    <a:pt x="339" y="32"/>
                  </a:lnTo>
                  <a:lnTo>
                    <a:pt x="4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9"/>
            <p:cNvSpPr/>
            <p:nvPr/>
          </p:nvSpPr>
          <p:spPr>
            <a:xfrm>
              <a:off x="4187481" y="3863377"/>
              <a:ext cx="1843986" cy="289641"/>
            </a:xfrm>
            <a:custGeom>
              <a:avLst/>
              <a:gdLst/>
              <a:ahLst/>
              <a:cxnLst/>
              <a:rect l="l" t="t" r="r" b="b"/>
              <a:pathLst>
                <a:path w="23875" h="3750" extrusionOk="0">
                  <a:moveTo>
                    <a:pt x="14964" y="1"/>
                  </a:moveTo>
                  <a:lnTo>
                    <a:pt x="13674" y="31"/>
                  </a:lnTo>
                  <a:lnTo>
                    <a:pt x="12475" y="124"/>
                  </a:lnTo>
                  <a:lnTo>
                    <a:pt x="11369" y="246"/>
                  </a:lnTo>
                  <a:lnTo>
                    <a:pt x="10447" y="400"/>
                  </a:lnTo>
                  <a:lnTo>
                    <a:pt x="9096" y="615"/>
                  </a:lnTo>
                  <a:lnTo>
                    <a:pt x="7744" y="830"/>
                  </a:lnTo>
                  <a:lnTo>
                    <a:pt x="6392" y="984"/>
                  </a:lnTo>
                  <a:lnTo>
                    <a:pt x="5070" y="1107"/>
                  </a:lnTo>
                  <a:lnTo>
                    <a:pt x="3749" y="1199"/>
                  </a:lnTo>
                  <a:lnTo>
                    <a:pt x="2459" y="1260"/>
                  </a:lnTo>
                  <a:lnTo>
                    <a:pt x="1199" y="1291"/>
                  </a:lnTo>
                  <a:lnTo>
                    <a:pt x="1" y="1291"/>
                  </a:lnTo>
                  <a:lnTo>
                    <a:pt x="93" y="3749"/>
                  </a:lnTo>
                  <a:lnTo>
                    <a:pt x="12475" y="3749"/>
                  </a:lnTo>
                  <a:lnTo>
                    <a:pt x="12660" y="3565"/>
                  </a:lnTo>
                  <a:lnTo>
                    <a:pt x="12844" y="3380"/>
                  </a:lnTo>
                  <a:lnTo>
                    <a:pt x="13028" y="3227"/>
                  </a:lnTo>
                  <a:lnTo>
                    <a:pt x="13274" y="3104"/>
                  </a:lnTo>
                  <a:lnTo>
                    <a:pt x="13489" y="3012"/>
                  </a:lnTo>
                  <a:lnTo>
                    <a:pt x="13735" y="2950"/>
                  </a:lnTo>
                  <a:lnTo>
                    <a:pt x="13981" y="2889"/>
                  </a:lnTo>
                  <a:lnTo>
                    <a:pt x="19727" y="2889"/>
                  </a:lnTo>
                  <a:lnTo>
                    <a:pt x="20126" y="2520"/>
                  </a:lnTo>
                  <a:lnTo>
                    <a:pt x="20310" y="2367"/>
                  </a:lnTo>
                  <a:lnTo>
                    <a:pt x="20525" y="2244"/>
                  </a:lnTo>
                  <a:lnTo>
                    <a:pt x="20741" y="2182"/>
                  </a:lnTo>
                  <a:lnTo>
                    <a:pt x="20986" y="2151"/>
                  </a:lnTo>
                  <a:lnTo>
                    <a:pt x="23875" y="2151"/>
                  </a:lnTo>
                  <a:lnTo>
                    <a:pt x="23875" y="1137"/>
                  </a:lnTo>
                  <a:lnTo>
                    <a:pt x="23875" y="1107"/>
                  </a:lnTo>
                  <a:lnTo>
                    <a:pt x="22738" y="1076"/>
                  </a:lnTo>
                  <a:lnTo>
                    <a:pt x="22154" y="1015"/>
                  </a:lnTo>
                  <a:lnTo>
                    <a:pt x="21539" y="953"/>
                  </a:lnTo>
                  <a:lnTo>
                    <a:pt x="20956" y="892"/>
                  </a:lnTo>
                  <a:lnTo>
                    <a:pt x="20372" y="769"/>
                  </a:lnTo>
                  <a:lnTo>
                    <a:pt x="19850" y="646"/>
                  </a:lnTo>
                  <a:lnTo>
                    <a:pt x="19389" y="492"/>
                  </a:lnTo>
                  <a:lnTo>
                    <a:pt x="18958" y="369"/>
                  </a:lnTo>
                  <a:lnTo>
                    <a:pt x="18498" y="246"/>
                  </a:lnTo>
                  <a:lnTo>
                    <a:pt x="17975" y="154"/>
                  </a:lnTo>
                  <a:lnTo>
                    <a:pt x="17422" y="93"/>
                  </a:lnTo>
                  <a:lnTo>
                    <a:pt x="16838" y="31"/>
                  </a:lnTo>
                  <a:lnTo>
                    <a:pt x="16224"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3027001" y="3977303"/>
              <a:ext cx="3004442" cy="246851"/>
            </a:xfrm>
            <a:custGeom>
              <a:avLst/>
              <a:gdLst/>
              <a:ahLst/>
              <a:cxnLst/>
              <a:rect l="l" t="t" r="r" b="b"/>
              <a:pathLst>
                <a:path w="38900" h="3196" extrusionOk="0">
                  <a:moveTo>
                    <a:pt x="431" y="0"/>
                  </a:moveTo>
                  <a:lnTo>
                    <a:pt x="308" y="154"/>
                  </a:lnTo>
                  <a:lnTo>
                    <a:pt x="185" y="308"/>
                  </a:lnTo>
                  <a:lnTo>
                    <a:pt x="93" y="461"/>
                  </a:lnTo>
                  <a:lnTo>
                    <a:pt x="32" y="676"/>
                  </a:lnTo>
                  <a:lnTo>
                    <a:pt x="1" y="861"/>
                  </a:lnTo>
                  <a:lnTo>
                    <a:pt x="1" y="1967"/>
                  </a:lnTo>
                  <a:lnTo>
                    <a:pt x="32" y="2182"/>
                  </a:lnTo>
                  <a:lnTo>
                    <a:pt x="93" y="2366"/>
                  </a:lnTo>
                  <a:lnTo>
                    <a:pt x="185" y="2520"/>
                  </a:lnTo>
                  <a:lnTo>
                    <a:pt x="308" y="2674"/>
                  </a:lnTo>
                  <a:lnTo>
                    <a:pt x="892" y="2797"/>
                  </a:lnTo>
                  <a:lnTo>
                    <a:pt x="1783" y="2919"/>
                  </a:lnTo>
                  <a:lnTo>
                    <a:pt x="3504" y="3196"/>
                  </a:lnTo>
                  <a:lnTo>
                    <a:pt x="10448" y="2981"/>
                  </a:lnTo>
                  <a:lnTo>
                    <a:pt x="28023" y="2981"/>
                  </a:lnTo>
                  <a:lnTo>
                    <a:pt x="32662" y="2797"/>
                  </a:lnTo>
                  <a:lnTo>
                    <a:pt x="34967" y="2735"/>
                  </a:lnTo>
                  <a:lnTo>
                    <a:pt x="38900" y="2735"/>
                  </a:lnTo>
                  <a:lnTo>
                    <a:pt x="38900" y="676"/>
                  </a:lnTo>
                  <a:lnTo>
                    <a:pt x="36011" y="676"/>
                  </a:lnTo>
                  <a:lnTo>
                    <a:pt x="35766" y="707"/>
                  </a:lnTo>
                  <a:lnTo>
                    <a:pt x="35550" y="769"/>
                  </a:lnTo>
                  <a:lnTo>
                    <a:pt x="35335" y="892"/>
                  </a:lnTo>
                  <a:lnTo>
                    <a:pt x="35151" y="1045"/>
                  </a:lnTo>
                  <a:lnTo>
                    <a:pt x="34752" y="1414"/>
                  </a:lnTo>
                  <a:lnTo>
                    <a:pt x="29006" y="1414"/>
                  </a:lnTo>
                  <a:lnTo>
                    <a:pt x="28760" y="1475"/>
                  </a:lnTo>
                  <a:lnTo>
                    <a:pt x="28514" y="1537"/>
                  </a:lnTo>
                  <a:lnTo>
                    <a:pt x="28299" y="1629"/>
                  </a:lnTo>
                  <a:lnTo>
                    <a:pt x="28053" y="1752"/>
                  </a:lnTo>
                  <a:lnTo>
                    <a:pt x="27869" y="1905"/>
                  </a:lnTo>
                  <a:lnTo>
                    <a:pt x="27685" y="2090"/>
                  </a:lnTo>
                  <a:lnTo>
                    <a:pt x="27500" y="2274"/>
                  </a:lnTo>
                  <a:lnTo>
                    <a:pt x="11799" y="2274"/>
                  </a:lnTo>
                  <a:lnTo>
                    <a:pt x="11308" y="1875"/>
                  </a:lnTo>
                  <a:lnTo>
                    <a:pt x="11001" y="1629"/>
                  </a:lnTo>
                  <a:lnTo>
                    <a:pt x="10632" y="1475"/>
                  </a:lnTo>
                  <a:lnTo>
                    <a:pt x="10263" y="1352"/>
                  </a:lnTo>
                  <a:lnTo>
                    <a:pt x="9864" y="1322"/>
                  </a:lnTo>
                  <a:lnTo>
                    <a:pt x="4917"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5877186" y="3780347"/>
              <a:ext cx="106893" cy="92608"/>
            </a:xfrm>
            <a:custGeom>
              <a:avLst/>
              <a:gdLst/>
              <a:ahLst/>
              <a:cxnLst/>
              <a:rect l="l" t="t" r="r" b="b"/>
              <a:pathLst>
                <a:path w="1384" h="1199" extrusionOk="0">
                  <a:moveTo>
                    <a:pt x="400" y="0"/>
                  </a:moveTo>
                  <a:lnTo>
                    <a:pt x="277" y="62"/>
                  </a:lnTo>
                  <a:lnTo>
                    <a:pt x="154" y="185"/>
                  </a:lnTo>
                  <a:lnTo>
                    <a:pt x="62" y="338"/>
                  </a:lnTo>
                  <a:lnTo>
                    <a:pt x="31" y="492"/>
                  </a:lnTo>
                  <a:lnTo>
                    <a:pt x="123" y="553"/>
                  </a:lnTo>
                  <a:lnTo>
                    <a:pt x="185" y="584"/>
                  </a:lnTo>
                  <a:lnTo>
                    <a:pt x="246" y="645"/>
                  </a:lnTo>
                  <a:lnTo>
                    <a:pt x="246" y="676"/>
                  </a:lnTo>
                  <a:lnTo>
                    <a:pt x="215" y="738"/>
                  </a:lnTo>
                  <a:lnTo>
                    <a:pt x="154" y="768"/>
                  </a:lnTo>
                  <a:lnTo>
                    <a:pt x="0" y="830"/>
                  </a:lnTo>
                  <a:lnTo>
                    <a:pt x="31" y="953"/>
                  </a:lnTo>
                  <a:lnTo>
                    <a:pt x="62" y="1045"/>
                  </a:lnTo>
                  <a:lnTo>
                    <a:pt x="123" y="1137"/>
                  </a:lnTo>
                  <a:lnTo>
                    <a:pt x="185" y="1199"/>
                  </a:lnTo>
                  <a:lnTo>
                    <a:pt x="1383" y="1199"/>
                  </a:lnTo>
                  <a:lnTo>
                    <a:pt x="1352" y="953"/>
                  </a:lnTo>
                  <a:lnTo>
                    <a:pt x="1291" y="738"/>
                  </a:lnTo>
                  <a:lnTo>
                    <a:pt x="1199" y="553"/>
                  </a:lnTo>
                  <a:lnTo>
                    <a:pt x="1076" y="400"/>
                  </a:lnTo>
                  <a:lnTo>
                    <a:pt x="922" y="277"/>
                  </a:lnTo>
                  <a:lnTo>
                    <a:pt x="769" y="185"/>
                  </a:lnTo>
                  <a:lnTo>
                    <a:pt x="584" y="92"/>
                  </a:lnTo>
                  <a:lnTo>
                    <a:pt x="40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3110108" y="4207471"/>
              <a:ext cx="2843020" cy="57079"/>
            </a:xfrm>
            <a:custGeom>
              <a:avLst/>
              <a:gdLst/>
              <a:ahLst/>
              <a:cxnLst/>
              <a:rect l="l" t="t" r="r" b="b"/>
              <a:pathLst>
                <a:path w="36810" h="739" extrusionOk="0">
                  <a:moveTo>
                    <a:pt x="33276" y="1"/>
                  </a:moveTo>
                  <a:lnTo>
                    <a:pt x="27715" y="216"/>
                  </a:lnTo>
                  <a:lnTo>
                    <a:pt x="8849" y="216"/>
                  </a:lnTo>
                  <a:lnTo>
                    <a:pt x="8634" y="370"/>
                  </a:lnTo>
                  <a:lnTo>
                    <a:pt x="2489" y="431"/>
                  </a:lnTo>
                  <a:lnTo>
                    <a:pt x="0" y="93"/>
                  </a:lnTo>
                  <a:lnTo>
                    <a:pt x="0" y="93"/>
                  </a:lnTo>
                  <a:lnTo>
                    <a:pt x="62" y="216"/>
                  </a:lnTo>
                  <a:lnTo>
                    <a:pt x="123" y="339"/>
                  </a:lnTo>
                  <a:lnTo>
                    <a:pt x="215" y="431"/>
                  </a:lnTo>
                  <a:lnTo>
                    <a:pt x="338" y="523"/>
                  </a:lnTo>
                  <a:lnTo>
                    <a:pt x="461" y="615"/>
                  </a:lnTo>
                  <a:lnTo>
                    <a:pt x="584" y="677"/>
                  </a:lnTo>
                  <a:lnTo>
                    <a:pt x="707" y="708"/>
                  </a:lnTo>
                  <a:lnTo>
                    <a:pt x="861" y="738"/>
                  </a:lnTo>
                  <a:lnTo>
                    <a:pt x="35888" y="738"/>
                  </a:lnTo>
                  <a:lnTo>
                    <a:pt x="36041" y="708"/>
                  </a:lnTo>
                  <a:lnTo>
                    <a:pt x="36349" y="615"/>
                  </a:lnTo>
                  <a:lnTo>
                    <a:pt x="36595" y="431"/>
                  </a:lnTo>
                  <a:lnTo>
                    <a:pt x="36810" y="216"/>
                  </a:lnTo>
                  <a:lnTo>
                    <a:pt x="33276"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3095819" y="4188548"/>
              <a:ext cx="2881020" cy="52290"/>
            </a:xfrm>
            <a:custGeom>
              <a:avLst/>
              <a:gdLst/>
              <a:ahLst/>
              <a:cxnLst/>
              <a:rect l="l" t="t" r="r" b="b"/>
              <a:pathLst>
                <a:path w="37302" h="677" extrusionOk="0">
                  <a:moveTo>
                    <a:pt x="34076" y="0"/>
                  </a:moveTo>
                  <a:lnTo>
                    <a:pt x="31771" y="62"/>
                  </a:lnTo>
                  <a:lnTo>
                    <a:pt x="27132" y="246"/>
                  </a:lnTo>
                  <a:lnTo>
                    <a:pt x="9557" y="246"/>
                  </a:lnTo>
                  <a:lnTo>
                    <a:pt x="2613" y="461"/>
                  </a:lnTo>
                  <a:lnTo>
                    <a:pt x="892" y="184"/>
                  </a:lnTo>
                  <a:lnTo>
                    <a:pt x="1" y="62"/>
                  </a:lnTo>
                  <a:lnTo>
                    <a:pt x="185" y="338"/>
                  </a:lnTo>
                  <a:lnTo>
                    <a:pt x="2674" y="676"/>
                  </a:lnTo>
                  <a:lnTo>
                    <a:pt x="8819" y="615"/>
                  </a:lnTo>
                  <a:lnTo>
                    <a:pt x="9034" y="461"/>
                  </a:lnTo>
                  <a:lnTo>
                    <a:pt x="27900" y="461"/>
                  </a:lnTo>
                  <a:lnTo>
                    <a:pt x="33461" y="246"/>
                  </a:lnTo>
                  <a:lnTo>
                    <a:pt x="36995" y="461"/>
                  </a:lnTo>
                  <a:lnTo>
                    <a:pt x="37087" y="338"/>
                  </a:lnTo>
                  <a:lnTo>
                    <a:pt x="37302"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3164637" y="4202759"/>
              <a:ext cx="132999" cy="21395"/>
            </a:xfrm>
            <a:custGeom>
              <a:avLst/>
              <a:gdLst/>
              <a:ahLst/>
              <a:cxnLst/>
              <a:rect l="l" t="t" r="r" b="b"/>
              <a:pathLst>
                <a:path w="1722" h="277" extrusionOk="0">
                  <a:moveTo>
                    <a:pt x="1722" y="277"/>
                  </a:moveTo>
                  <a:lnTo>
                    <a:pt x="1" y="0"/>
                  </a:lnTo>
                  <a:lnTo>
                    <a:pt x="1722" y="277"/>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3297561" y="4207471"/>
              <a:ext cx="536397" cy="16683"/>
            </a:xfrm>
            <a:custGeom>
              <a:avLst/>
              <a:gdLst/>
              <a:ahLst/>
              <a:cxnLst/>
              <a:rect l="l" t="t" r="r" b="b"/>
              <a:pathLst>
                <a:path w="6945" h="216" extrusionOk="0">
                  <a:moveTo>
                    <a:pt x="6945" y="1"/>
                  </a:moveTo>
                  <a:lnTo>
                    <a:pt x="1" y="216"/>
                  </a:lnTo>
                  <a:lnTo>
                    <a:pt x="6945"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9"/>
            <p:cNvSpPr/>
            <p:nvPr/>
          </p:nvSpPr>
          <p:spPr>
            <a:xfrm>
              <a:off x="3095819" y="4193259"/>
              <a:ext cx="68894" cy="9577"/>
            </a:xfrm>
            <a:custGeom>
              <a:avLst/>
              <a:gdLst/>
              <a:ahLst/>
              <a:cxnLst/>
              <a:rect l="l" t="t" r="r" b="b"/>
              <a:pathLst>
                <a:path w="892" h="124" extrusionOk="0">
                  <a:moveTo>
                    <a:pt x="1" y="1"/>
                  </a:moveTo>
                  <a:lnTo>
                    <a:pt x="1" y="1"/>
                  </a:lnTo>
                  <a:lnTo>
                    <a:pt x="892" y="123"/>
                  </a:lnTo>
                  <a:lnTo>
                    <a:pt x="1"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9"/>
            <p:cNvSpPr/>
            <p:nvPr/>
          </p:nvSpPr>
          <p:spPr>
            <a:xfrm>
              <a:off x="5191325" y="4193259"/>
              <a:ext cx="358448" cy="14289"/>
            </a:xfrm>
            <a:custGeom>
              <a:avLst/>
              <a:gdLst/>
              <a:ahLst/>
              <a:cxnLst/>
              <a:rect l="l" t="t" r="r" b="b"/>
              <a:pathLst>
                <a:path w="4641" h="185" extrusionOk="0">
                  <a:moveTo>
                    <a:pt x="4640" y="1"/>
                  </a:moveTo>
                  <a:lnTo>
                    <a:pt x="1" y="185"/>
                  </a:lnTo>
                  <a:lnTo>
                    <a:pt x="1" y="185"/>
                  </a:lnTo>
                  <a:lnTo>
                    <a:pt x="4640"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9"/>
            <p:cNvSpPr/>
            <p:nvPr/>
          </p:nvSpPr>
          <p:spPr>
            <a:xfrm>
              <a:off x="5364566" y="3552495"/>
              <a:ext cx="572002" cy="194716"/>
            </a:xfrm>
            <a:custGeom>
              <a:avLst/>
              <a:gdLst/>
              <a:ahLst/>
              <a:cxnLst/>
              <a:rect l="l" t="t" r="r" b="b"/>
              <a:pathLst>
                <a:path w="7406" h="2521" extrusionOk="0">
                  <a:moveTo>
                    <a:pt x="31" y="1"/>
                  </a:moveTo>
                  <a:lnTo>
                    <a:pt x="1" y="154"/>
                  </a:lnTo>
                  <a:lnTo>
                    <a:pt x="31" y="277"/>
                  </a:lnTo>
                  <a:lnTo>
                    <a:pt x="31" y="400"/>
                  </a:lnTo>
                  <a:lnTo>
                    <a:pt x="93" y="523"/>
                  </a:lnTo>
                  <a:lnTo>
                    <a:pt x="185" y="615"/>
                  </a:lnTo>
                  <a:lnTo>
                    <a:pt x="308" y="738"/>
                  </a:lnTo>
                  <a:lnTo>
                    <a:pt x="462" y="830"/>
                  </a:lnTo>
                  <a:lnTo>
                    <a:pt x="1260" y="1014"/>
                  </a:lnTo>
                  <a:lnTo>
                    <a:pt x="2950" y="1414"/>
                  </a:lnTo>
                  <a:lnTo>
                    <a:pt x="5163" y="1936"/>
                  </a:lnTo>
                  <a:lnTo>
                    <a:pt x="7406" y="2520"/>
                  </a:lnTo>
                  <a:lnTo>
                    <a:pt x="6945" y="2182"/>
                  </a:lnTo>
                  <a:lnTo>
                    <a:pt x="6361" y="1813"/>
                  </a:lnTo>
                  <a:lnTo>
                    <a:pt x="5654" y="1475"/>
                  </a:lnTo>
                  <a:lnTo>
                    <a:pt x="4825" y="1168"/>
                  </a:lnTo>
                  <a:lnTo>
                    <a:pt x="3872" y="830"/>
                  </a:lnTo>
                  <a:lnTo>
                    <a:pt x="2766" y="523"/>
                  </a:lnTo>
                  <a:lnTo>
                    <a:pt x="1475" y="246"/>
                  </a:lnTo>
                  <a:lnTo>
                    <a:pt x="31"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9"/>
            <p:cNvSpPr/>
            <p:nvPr/>
          </p:nvSpPr>
          <p:spPr>
            <a:xfrm>
              <a:off x="5858185" y="3773241"/>
              <a:ext cx="49894" cy="99714"/>
            </a:xfrm>
            <a:custGeom>
              <a:avLst/>
              <a:gdLst/>
              <a:ahLst/>
              <a:cxnLst/>
              <a:rect l="l" t="t" r="r" b="b"/>
              <a:pathLst>
                <a:path w="646" h="1291" extrusionOk="0">
                  <a:moveTo>
                    <a:pt x="1" y="0"/>
                  </a:moveTo>
                  <a:lnTo>
                    <a:pt x="93" y="123"/>
                  </a:lnTo>
                  <a:lnTo>
                    <a:pt x="124" y="277"/>
                  </a:lnTo>
                  <a:lnTo>
                    <a:pt x="185" y="615"/>
                  </a:lnTo>
                  <a:lnTo>
                    <a:pt x="185" y="983"/>
                  </a:lnTo>
                  <a:lnTo>
                    <a:pt x="185" y="1291"/>
                  </a:lnTo>
                  <a:lnTo>
                    <a:pt x="431" y="1291"/>
                  </a:lnTo>
                  <a:lnTo>
                    <a:pt x="369" y="1229"/>
                  </a:lnTo>
                  <a:lnTo>
                    <a:pt x="308" y="1137"/>
                  </a:lnTo>
                  <a:lnTo>
                    <a:pt x="277" y="1045"/>
                  </a:lnTo>
                  <a:lnTo>
                    <a:pt x="246" y="922"/>
                  </a:lnTo>
                  <a:lnTo>
                    <a:pt x="246" y="768"/>
                  </a:lnTo>
                  <a:lnTo>
                    <a:pt x="277" y="584"/>
                  </a:lnTo>
                  <a:lnTo>
                    <a:pt x="308" y="430"/>
                  </a:lnTo>
                  <a:lnTo>
                    <a:pt x="400" y="277"/>
                  </a:lnTo>
                  <a:lnTo>
                    <a:pt x="523" y="154"/>
                  </a:lnTo>
                  <a:lnTo>
                    <a:pt x="646" y="92"/>
                  </a:lnTo>
                  <a:lnTo>
                    <a:pt x="308" y="31"/>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9"/>
            <p:cNvSpPr/>
            <p:nvPr/>
          </p:nvSpPr>
          <p:spPr>
            <a:xfrm>
              <a:off x="5877186" y="3818270"/>
              <a:ext cx="19077" cy="26184"/>
            </a:xfrm>
            <a:custGeom>
              <a:avLst/>
              <a:gdLst/>
              <a:ahLst/>
              <a:cxnLst/>
              <a:rect l="l" t="t" r="r" b="b"/>
              <a:pathLst>
                <a:path w="247" h="339" extrusionOk="0">
                  <a:moveTo>
                    <a:pt x="31" y="1"/>
                  </a:moveTo>
                  <a:lnTo>
                    <a:pt x="0" y="185"/>
                  </a:lnTo>
                  <a:lnTo>
                    <a:pt x="0" y="339"/>
                  </a:lnTo>
                  <a:lnTo>
                    <a:pt x="154" y="277"/>
                  </a:lnTo>
                  <a:lnTo>
                    <a:pt x="215" y="247"/>
                  </a:lnTo>
                  <a:lnTo>
                    <a:pt x="246" y="185"/>
                  </a:lnTo>
                  <a:lnTo>
                    <a:pt x="246" y="154"/>
                  </a:lnTo>
                  <a:lnTo>
                    <a:pt x="185" y="93"/>
                  </a:lnTo>
                  <a:lnTo>
                    <a:pt x="123" y="62"/>
                  </a:lnTo>
                  <a:lnTo>
                    <a:pt x="3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9"/>
            <p:cNvSpPr/>
            <p:nvPr/>
          </p:nvSpPr>
          <p:spPr>
            <a:xfrm>
              <a:off x="5727656" y="3721028"/>
              <a:ext cx="144816" cy="151926"/>
            </a:xfrm>
            <a:custGeom>
              <a:avLst/>
              <a:gdLst/>
              <a:ahLst/>
              <a:cxnLst/>
              <a:rect l="l" t="t" r="r" b="b"/>
              <a:pathLst>
                <a:path w="1875" h="1967" extrusionOk="0">
                  <a:moveTo>
                    <a:pt x="769" y="0"/>
                  </a:moveTo>
                  <a:lnTo>
                    <a:pt x="615" y="31"/>
                  </a:lnTo>
                  <a:lnTo>
                    <a:pt x="462" y="62"/>
                  </a:lnTo>
                  <a:lnTo>
                    <a:pt x="339" y="123"/>
                  </a:lnTo>
                  <a:lnTo>
                    <a:pt x="247" y="215"/>
                  </a:lnTo>
                  <a:lnTo>
                    <a:pt x="154" y="307"/>
                  </a:lnTo>
                  <a:lnTo>
                    <a:pt x="93" y="400"/>
                  </a:lnTo>
                  <a:lnTo>
                    <a:pt x="31" y="522"/>
                  </a:lnTo>
                  <a:lnTo>
                    <a:pt x="1" y="676"/>
                  </a:lnTo>
                  <a:lnTo>
                    <a:pt x="154" y="676"/>
                  </a:lnTo>
                  <a:lnTo>
                    <a:pt x="277" y="737"/>
                  </a:lnTo>
                  <a:lnTo>
                    <a:pt x="339" y="799"/>
                  </a:lnTo>
                  <a:lnTo>
                    <a:pt x="339" y="860"/>
                  </a:lnTo>
                  <a:lnTo>
                    <a:pt x="339" y="953"/>
                  </a:lnTo>
                  <a:lnTo>
                    <a:pt x="247" y="1014"/>
                  </a:lnTo>
                  <a:lnTo>
                    <a:pt x="154" y="1075"/>
                  </a:lnTo>
                  <a:lnTo>
                    <a:pt x="1" y="1075"/>
                  </a:lnTo>
                  <a:lnTo>
                    <a:pt x="31" y="1260"/>
                  </a:lnTo>
                  <a:lnTo>
                    <a:pt x="93" y="1413"/>
                  </a:lnTo>
                  <a:lnTo>
                    <a:pt x="185" y="1567"/>
                  </a:lnTo>
                  <a:lnTo>
                    <a:pt x="308" y="1690"/>
                  </a:lnTo>
                  <a:lnTo>
                    <a:pt x="462" y="1813"/>
                  </a:lnTo>
                  <a:lnTo>
                    <a:pt x="646" y="1905"/>
                  </a:lnTo>
                  <a:lnTo>
                    <a:pt x="830" y="1967"/>
                  </a:lnTo>
                  <a:lnTo>
                    <a:pt x="1875" y="1967"/>
                  </a:lnTo>
                  <a:lnTo>
                    <a:pt x="1875" y="1659"/>
                  </a:lnTo>
                  <a:lnTo>
                    <a:pt x="1875" y="1291"/>
                  </a:lnTo>
                  <a:lnTo>
                    <a:pt x="1814" y="953"/>
                  </a:lnTo>
                  <a:lnTo>
                    <a:pt x="1783" y="799"/>
                  </a:lnTo>
                  <a:lnTo>
                    <a:pt x="1691" y="676"/>
                  </a:lnTo>
                  <a:lnTo>
                    <a:pt x="1506" y="461"/>
                  </a:lnTo>
                  <a:lnTo>
                    <a:pt x="1291" y="277"/>
                  </a:lnTo>
                  <a:lnTo>
                    <a:pt x="1015" y="123"/>
                  </a:lnTo>
                  <a:lnTo>
                    <a:pt x="76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9"/>
            <p:cNvSpPr/>
            <p:nvPr/>
          </p:nvSpPr>
          <p:spPr>
            <a:xfrm>
              <a:off x="5727656" y="3721028"/>
              <a:ext cx="144816" cy="151926"/>
            </a:xfrm>
            <a:custGeom>
              <a:avLst/>
              <a:gdLst/>
              <a:ahLst/>
              <a:cxnLst/>
              <a:rect l="l" t="t" r="r" b="b"/>
              <a:pathLst>
                <a:path w="1875" h="1967" fill="none" extrusionOk="0">
                  <a:moveTo>
                    <a:pt x="1" y="676"/>
                  </a:moveTo>
                  <a:lnTo>
                    <a:pt x="1" y="676"/>
                  </a:lnTo>
                  <a:lnTo>
                    <a:pt x="154" y="676"/>
                  </a:lnTo>
                  <a:lnTo>
                    <a:pt x="277" y="737"/>
                  </a:lnTo>
                  <a:lnTo>
                    <a:pt x="339" y="799"/>
                  </a:lnTo>
                  <a:lnTo>
                    <a:pt x="339" y="860"/>
                  </a:lnTo>
                  <a:lnTo>
                    <a:pt x="339" y="953"/>
                  </a:lnTo>
                  <a:lnTo>
                    <a:pt x="247" y="1014"/>
                  </a:lnTo>
                  <a:lnTo>
                    <a:pt x="154" y="1075"/>
                  </a:lnTo>
                  <a:lnTo>
                    <a:pt x="1" y="1075"/>
                  </a:lnTo>
                  <a:lnTo>
                    <a:pt x="1" y="1075"/>
                  </a:lnTo>
                  <a:lnTo>
                    <a:pt x="31" y="1260"/>
                  </a:lnTo>
                  <a:lnTo>
                    <a:pt x="93" y="1413"/>
                  </a:lnTo>
                  <a:lnTo>
                    <a:pt x="185" y="1567"/>
                  </a:lnTo>
                  <a:lnTo>
                    <a:pt x="308" y="1690"/>
                  </a:lnTo>
                  <a:lnTo>
                    <a:pt x="462" y="1813"/>
                  </a:lnTo>
                  <a:lnTo>
                    <a:pt x="646" y="1905"/>
                  </a:lnTo>
                  <a:lnTo>
                    <a:pt x="830" y="1967"/>
                  </a:lnTo>
                  <a:lnTo>
                    <a:pt x="1076" y="1967"/>
                  </a:lnTo>
                  <a:lnTo>
                    <a:pt x="1076" y="1967"/>
                  </a:lnTo>
                  <a:lnTo>
                    <a:pt x="1875" y="1967"/>
                  </a:lnTo>
                  <a:lnTo>
                    <a:pt x="1875" y="1967"/>
                  </a:lnTo>
                  <a:lnTo>
                    <a:pt x="1875" y="1659"/>
                  </a:lnTo>
                  <a:lnTo>
                    <a:pt x="1875" y="1291"/>
                  </a:lnTo>
                  <a:lnTo>
                    <a:pt x="1814" y="953"/>
                  </a:lnTo>
                  <a:lnTo>
                    <a:pt x="1783" y="799"/>
                  </a:lnTo>
                  <a:lnTo>
                    <a:pt x="1691" y="676"/>
                  </a:lnTo>
                  <a:lnTo>
                    <a:pt x="1691" y="676"/>
                  </a:lnTo>
                  <a:lnTo>
                    <a:pt x="1506" y="461"/>
                  </a:lnTo>
                  <a:lnTo>
                    <a:pt x="1291" y="277"/>
                  </a:lnTo>
                  <a:lnTo>
                    <a:pt x="1015" y="123"/>
                  </a:lnTo>
                  <a:lnTo>
                    <a:pt x="769" y="0"/>
                  </a:lnTo>
                  <a:lnTo>
                    <a:pt x="769" y="0"/>
                  </a:lnTo>
                  <a:lnTo>
                    <a:pt x="615" y="31"/>
                  </a:lnTo>
                  <a:lnTo>
                    <a:pt x="462" y="62"/>
                  </a:lnTo>
                  <a:lnTo>
                    <a:pt x="339" y="123"/>
                  </a:lnTo>
                  <a:lnTo>
                    <a:pt x="247" y="215"/>
                  </a:lnTo>
                  <a:lnTo>
                    <a:pt x="154" y="307"/>
                  </a:lnTo>
                  <a:lnTo>
                    <a:pt x="93" y="400"/>
                  </a:lnTo>
                  <a:lnTo>
                    <a:pt x="31" y="522"/>
                  </a:lnTo>
                  <a:lnTo>
                    <a:pt x="1" y="6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9"/>
            <p:cNvSpPr/>
            <p:nvPr/>
          </p:nvSpPr>
          <p:spPr>
            <a:xfrm>
              <a:off x="5642232" y="3704345"/>
              <a:ext cx="149604" cy="168609"/>
            </a:xfrm>
            <a:custGeom>
              <a:avLst/>
              <a:gdLst/>
              <a:ahLst/>
              <a:cxnLst/>
              <a:rect l="l" t="t" r="r" b="b"/>
              <a:pathLst>
                <a:path w="1937" h="2183" extrusionOk="0">
                  <a:moveTo>
                    <a:pt x="431" y="1"/>
                  </a:moveTo>
                  <a:lnTo>
                    <a:pt x="339" y="32"/>
                  </a:lnTo>
                  <a:lnTo>
                    <a:pt x="246" y="62"/>
                  </a:lnTo>
                  <a:lnTo>
                    <a:pt x="154" y="93"/>
                  </a:lnTo>
                  <a:lnTo>
                    <a:pt x="93" y="185"/>
                  </a:lnTo>
                  <a:lnTo>
                    <a:pt x="31" y="247"/>
                  </a:lnTo>
                  <a:lnTo>
                    <a:pt x="1" y="339"/>
                  </a:lnTo>
                  <a:lnTo>
                    <a:pt x="1" y="431"/>
                  </a:lnTo>
                  <a:lnTo>
                    <a:pt x="1" y="554"/>
                  </a:lnTo>
                  <a:lnTo>
                    <a:pt x="62" y="800"/>
                  </a:lnTo>
                  <a:lnTo>
                    <a:pt x="308" y="831"/>
                  </a:lnTo>
                  <a:lnTo>
                    <a:pt x="492" y="861"/>
                  </a:lnTo>
                  <a:lnTo>
                    <a:pt x="584" y="923"/>
                  </a:lnTo>
                  <a:lnTo>
                    <a:pt x="615" y="1015"/>
                  </a:lnTo>
                  <a:lnTo>
                    <a:pt x="615" y="1107"/>
                  </a:lnTo>
                  <a:lnTo>
                    <a:pt x="554" y="1199"/>
                  </a:lnTo>
                  <a:lnTo>
                    <a:pt x="369" y="1414"/>
                  </a:lnTo>
                  <a:lnTo>
                    <a:pt x="492" y="1568"/>
                  </a:lnTo>
                  <a:lnTo>
                    <a:pt x="615" y="1722"/>
                  </a:lnTo>
                  <a:lnTo>
                    <a:pt x="799" y="1845"/>
                  </a:lnTo>
                  <a:lnTo>
                    <a:pt x="953" y="1967"/>
                  </a:lnTo>
                  <a:lnTo>
                    <a:pt x="1168" y="2060"/>
                  </a:lnTo>
                  <a:lnTo>
                    <a:pt x="1383" y="2121"/>
                  </a:lnTo>
                  <a:lnTo>
                    <a:pt x="1598" y="2183"/>
                  </a:lnTo>
                  <a:lnTo>
                    <a:pt x="1936" y="2183"/>
                  </a:lnTo>
                  <a:lnTo>
                    <a:pt x="1752" y="2121"/>
                  </a:lnTo>
                  <a:lnTo>
                    <a:pt x="1568" y="2029"/>
                  </a:lnTo>
                  <a:lnTo>
                    <a:pt x="1414" y="1906"/>
                  </a:lnTo>
                  <a:lnTo>
                    <a:pt x="1291" y="1783"/>
                  </a:lnTo>
                  <a:lnTo>
                    <a:pt x="1199" y="1629"/>
                  </a:lnTo>
                  <a:lnTo>
                    <a:pt x="1137" y="1476"/>
                  </a:lnTo>
                  <a:lnTo>
                    <a:pt x="1107" y="1291"/>
                  </a:lnTo>
                  <a:lnTo>
                    <a:pt x="1076" y="1076"/>
                  </a:lnTo>
                  <a:lnTo>
                    <a:pt x="1107" y="892"/>
                  </a:lnTo>
                  <a:lnTo>
                    <a:pt x="1137" y="738"/>
                  </a:lnTo>
                  <a:lnTo>
                    <a:pt x="1199" y="616"/>
                  </a:lnTo>
                  <a:lnTo>
                    <a:pt x="1260" y="523"/>
                  </a:lnTo>
                  <a:lnTo>
                    <a:pt x="1353" y="431"/>
                  </a:lnTo>
                  <a:lnTo>
                    <a:pt x="1445" y="339"/>
                  </a:lnTo>
                  <a:lnTo>
                    <a:pt x="1568" y="278"/>
                  </a:lnTo>
                  <a:lnTo>
                    <a:pt x="1721" y="247"/>
                  </a:lnTo>
                  <a:lnTo>
                    <a:pt x="1875" y="216"/>
                  </a:lnTo>
                  <a:lnTo>
                    <a:pt x="1537" y="124"/>
                  </a:lnTo>
                  <a:lnTo>
                    <a:pt x="1199" y="62"/>
                  </a:lnTo>
                  <a:lnTo>
                    <a:pt x="830" y="32"/>
                  </a:lnTo>
                  <a:lnTo>
                    <a:pt x="43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a:off x="5642232" y="3704345"/>
              <a:ext cx="168604" cy="168609"/>
            </a:xfrm>
            <a:custGeom>
              <a:avLst/>
              <a:gdLst/>
              <a:ahLst/>
              <a:cxnLst/>
              <a:rect l="l" t="t" r="r" b="b"/>
              <a:pathLst>
                <a:path w="2183" h="2183" fill="none" extrusionOk="0">
                  <a:moveTo>
                    <a:pt x="62" y="800"/>
                  </a:moveTo>
                  <a:lnTo>
                    <a:pt x="62" y="800"/>
                  </a:lnTo>
                  <a:lnTo>
                    <a:pt x="308" y="831"/>
                  </a:lnTo>
                  <a:lnTo>
                    <a:pt x="492" y="861"/>
                  </a:lnTo>
                  <a:lnTo>
                    <a:pt x="584" y="923"/>
                  </a:lnTo>
                  <a:lnTo>
                    <a:pt x="615" y="1015"/>
                  </a:lnTo>
                  <a:lnTo>
                    <a:pt x="615" y="1107"/>
                  </a:lnTo>
                  <a:lnTo>
                    <a:pt x="554" y="1199"/>
                  </a:lnTo>
                  <a:lnTo>
                    <a:pt x="369" y="1414"/>
                  </a:lnTo>
                  <a:lnTo>
                    <a:pt x="369" y="1414"/>
                  </a:lnTo>
                  <a:lnTo>
                    <a:pt x="492" y="1568"/>
                  </a:lnTo>
                  <a:lnTo>
                    <a:pt x="615" y="1722"/>
                  </a:lnTo>
                  <a:lnTo>
                    <a:pt x="799" y="1845"/>
                  </a:lnTo>
                  <a:lnTo>
                    <a:pt x="953" y="1967"/>
                  </a:lnTo>
                  <a:lnTo>
                    <a:pt x="1168" y="2060"/>
                  </a:lnTo>
                  <a:lnTo>
                    <a:pt x="1383" y="2121"/>
                  </a:lnTo>
                  <a:lnTo>
                    <a:pt x="1598" y="2183"/>
                  </a:lnTo>
                  <a:lnTo>
                    <a:pt x="1875" y="2183"/>
                  </a:lnTo>
                  <a:lnTo>
                    <a:pt x="1875" y="2183"/>
                  </a:lnTo>
                  <a:lnTo>
                    <a:pt x="2182" y="2183"/>
                  </a:lnTo>
                  <a:lnTo>
                    <a:pt x="2182" y="2183"/>
                  </a:lnTo>
                  <a:lnTo>
                    <a:pt x="1936" y="2183"/>
                  </a:lnTo>
                  <a:lnTo>
                    <a:pt x="1752" y="2121"/>
                  </a:lnTo>
                  <a:lnTo>
                    <a:pt x="1568" y="2029"/>
                  </a:lnTo>
                  <a:lnTo>
                    <a:pt x="1414" y="1906"/>
                  </a:lnTo>
                  <a:lnTo>
                    <a:pt x="1291" y="1783"/>
                  </a:lnTo>
                  <a:lnTo>
                    <a:pt x="1199" y="1629"/>
                  </a:lnTo>
                  <a:lnTo>
                    <a:pt x="1137" y="1476"/>
                  </a:lnTo>
                  <a:lnTo>
                    <a:pt x="1107" y="1291"/>
                  </a:lnTo>
                  <a:lnTo>
                    <a:pt x="1107" y="1291"/>
                  </a:lnTo>
                  <a:lnTo>
                    <a:pt x="1076" y="1076"/>
                  </a:lnTo>
                  <a:lnTo>
                    <a:pt x="1107" y="892"/>
                  </a:lnTo>
                  <a:lnTo>
                    <a:pt x="1107" y="892"/>
                  </a:lnTo>
                  <a:lnTo>
                    <a:pt x="1137" y="738"/>
                  </a:lnTo>
                  <a:lnTo>
                    <a:pt x="1199" y="616"/>
                  </a:lnTo>
                  <a:lnTo>
                    <a:pt x="1260" y="523"/>
                  </a:lnTo>
                  <a:lnTo>
                    <a:pt x="1353" y="431"/>
                  </a:lnTo>
                  <a:lnTo>
                    <a:pt x="1445" y="339"/>
                  </a:lnTo>
                  <a:lnTo>
                    <a:pt x="1568" y="278"/>
                  </a:lnTo>
                  <a:lnTo>
                    <a:pt x="1721" y="247"/>
                  </a:lnTo>
                  <a:lnTo>
                    <a:pt x="1875" y="216"/>
                  </a:lnTo>
                  <a:lnTo>
                    <a:pt x="1875" y="216"/>
                  </a:lnTo>
                  <a:lnTo>
                    <a:pt x="1537" y="124"/>
                  </a:lnTo>
                  <a:lnTo>
                    <a:pt x="1199" y="62"/>
                  </a:lnTo>
                  <a:lnTo>
                    <a:pt x="830" y="32"/>
                  </a:lnTo>
                  <a:lnTo>
                    <a:pt x="431" y="1"/>
                  </a:lnTo>
                  <a:lnTo>
                    <a:pt x="431" y="1"/>
                  </a:lnTo>
                  <a:lnTo>
                    <a:pt x="339" y="32"/>
                  </a:lnTo>
                  <a:lnTo>
                    <a:pt x="246" y="62"/>
                  </a:lnTo>
                  <a:lnTo>
                    <a:pt x="154" y="93"/>
                  </a:lnTo>
                  <a:lnTo>
                    <a:pt x="93" y="185"/>
                  </a:lnTo>
                  <a:lnTo>
                    <a:pt x="31" y="247"/>
                  </a:lnTo>
                  <a:lnTo>
                    <a:pt x="1" y="339"/>
                  </a:lnTo>
                  <a:lnTo>
                    <a:pt x="1" y="431"/>
                  </a:lnTo>
                  <a:lnTo>
                    <a:pt x="1" y="554"/>
                  </a:lnTo>
                  <a:lnTo>
                    <a:pt x="1" y="554"/>
                  </a:lnTo>
                  <a:lnTo>
                    <a:pt x="62" y="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a:off x="5725261" y="3773241"/>
              <a:ext cx="28577" cy="30895"/>
            </a:xfrm>
            <a:custGeom>
              <a:avLst/>
              <a:gdLst/>
              <a:ahLst/>
              <a:cxnLst/>
              <a:rect l="l" t="t" r="r" b="b"/>
              <a:pathLst>
                <a:path w="370" h="400" extrusionOk="0">
                  <a:moveTo>
                    <a:pt x="32" y="0"/>
                  </a:moveTo>
                  <a:lnTo>
                    <a:pt x="1" y="184"/>
                  </a:lnTo>
                  <a:lnTo>
                    <a:pt x="32" y="399"/>
                  </a:lnTo>
                  <a:lnTo>
                    <a:pt x="185" y="399"/>
                  </a:lnTo>
                  <a:lnTo>
                    <a:pt x="278" y="338"/>
                  </a:lnTo>
                  <a:lnTo>
                    <a:pt x="370" y="277"/>
                  </a:lnTo>
                  <a:lnTo>
                    <a:pt x="370" y="184"/>
                  </a:lnTo>
                  <a:lnTo>
                    <a:pt x="370" y="123"/>
                  </a:lnTo>
                  <a:lnTo>
                    <a:pt x="308" y="61"/>
                  </a:lnTo>
                  <a:lnTo>
                    <a:pt x="1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a:off x="5725261" y="3773241"/>
              <a:ext cx="28577" cy="30895"/>
            </a:xfrm>
            <a:custGeom>
              <a:avLst/>
              <a:gdLst/>
              <a:ahLst/>
              <a:cxnLst/>
              <a:rect l="l" t="t" r="r" b="b"/>
              <a:pathLst>
                <a:path w="370" h="400" fill="none" extrusionOk="0">
                  <a:moveTo>
                    <a:pt x="32" y="0"/>
                  </a:moveTo>
                  <a:lnTo>
                    <a:pt x="32" y="0"/>
                  </a:lnTo>
                  <a:lnTo>
                    <a:pt x="1" y="184"/>
                  </a:lnTo>
                  <a:lnTo>
                    <a:pt x="32" y="399"/>
                  </a:lnTo>
                  <a:lnTo>
                    <a:pt x="32" y="399"/>
                  </a:lnTo>
                  <a:lnTo>
                    <a:pt x="185" y="399"/>
                  </a:lnTo>
                  <a:lnTo>
                    <a:pt x="278" y="338"/>
                  </a:lnTo>
                  <a:lnTo>
                    <a:pt x="370" y="277"/>
                  </a:lnTo>
                  <a:lnTo>
                    <a:pt x="370" y="184"/>
                  </a:lnTo>
                  <a:lnTo>
                    <a:pt x="370" y="123"/>
                  </a:lnTo>
                  <a:lnTo>
                    <a:pt x="308" y="61"/>
                  </a:lnTo>
                  <a:lnTo>
                    <a:pt x="185" y="0"/>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a:off x="5647021" y="3766058"/>
              <a:ext cx="42788" cy="47578"/>
            </a:xfrm>
            <a:custGeom>
              <a:avLst/>
              <a:gdLst/>
              <a:ahLst/>
              <a:cxnLst/>
              <a:rect l="l" t="t" r="r" b="b"/>
              <a:pathLst>
                <a:path w="554" h="616" extrusionOk="0">
                  <a:moveTo>
                    <a:pt x="0" y="1"/>
                  </a:moveTo>
                  <a:lnTo>
                    <a:pt x="123" y="308"/>
                  </a:lnTo>
                  <a:lnTo>
                    <a:pt x="307" y="615"/>
                  </a:lnTo>
                  <a:lnTo>
                    <a:pt x="492" y="400"/>
                  </a:lnTo>
                  <a:lnTo>
                    <a:pt x="553" y="308"/>
                  </a:lnTo>
                  <a:lnTo>
                    <a:pt x="553" y="216"/>
                  </a:lnTo>
                  <a:lnTo>
                    <a:pt x="522" y="124"/>
                  </a:lnTo>
                  <a:lnTo>
                    <a:pt x="430" y="62"/>
                  </a:lnTo>
                  <a:lnTo>
                    <a:pt x="246" y="32"/>
                  </a:lnTo>
                  <a:lnTo>
                    <a:pt x="0" y="1"/>
                  </a:lnTo>
                  <a:close/>
                </a:path>
              </a:pathLst>
            </a:custGeom>
            <a:solidFill>
              <a:srgbClr val="FEC9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a:off x="4949265" y="3284326"/>
              <a:ext cx="405870" cy="268246"/>
            </a:xfrm>
            <a:custGeom>
              <a:avLst/>
              <a:gdLst/>
              <a:ahLst/>
              <a:cxnLst/>
              <a:rect l="l" t="t" r="r" b="b"/>
              <a:pathLst>
                <a:path w="5255" h="3473" extrusionOk="0">
                  <a:moveTo>
                    <a:pt x="1" y="1"/>
                  </a:moveTo>
                  <a:lnTo>
                    <a:pt x="3104" y="3073"/>
                  </a:lnTo>
                  <a:lnTo>
                    <a:pt x="3227" y="3135"/>
                  </a:lnTo>
                  <a:lnTo>
                    <a:pt x="3319" y="3165"/>
                  </a:lnTo>
                  <a:lnTo>
                    <a:pt x="3350" y="3196"/>
                  </a:lnTo>
                  <a:lnTo>
                    <a:pt x="3411" y="3227"/>
                  </a:lnTo>
                  <a:lnTo>
                    <a:pt x="3473" y="3227"/>
                  </a:lnTo>
                  <a:lnTo>
                    <a:pt x="3903" y="3350"/>
                  </a:lnTo>
                  <a:lnTo>
                    <a:pt x="4272" y="3411"/>
                  </a:lnTo>
                  <a:lnTo>
                    <a:pt x="4610" y="3442"/>
                  </a:lnTo>
                  <a:lnTo>
                    <a:pt x="4886" y="3473"/>
                  </a:lnTo>
                  <a:lnTo>
                    <a:pt x="5132" y="3442"/>
                  </a:lnTo>
                  <a:lnTo>
                    <a:pt x="5255" y="3442"/>
                  </a:lnTo>
                  <a:lnTo>
                    <a:pt x="3841" y="2366"/>
                  </a:lnTo>
                  <a:lnTo>
                    <a:pt x="2489" y="1445"/>
                  </a:lnTo>
                  <a:lnTo>
                    <a:pt x="1844" y="1045"/>
                  </a:lnTo>
                  <a:lnTo>
                    <a:pt x="1230" y="676"/>
                  </a:lnTo>
                  <a:lnTo>
                    <a:pt x="615" y="308"/>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a:off x="5212719" y="3533495"/>
              <a:ext cx="4789" cy="77"/>
            </a:xfrm>
            <a:custGeom>
              <a:avLst/>
              <a:gdLst/>
              <a:ahLst/>
              <a:cxnLst/>
              <a:rect l="l" t="t" r="r" b="b"/>
              <a:pathLst>
                <a:path w="62" h="1" extrusionOk="0">
                  <a:moveTo>
                    <a:pt x="62" y="1"/>
                  </a:moveTo>
                  <a:lnTo>
                    <a:pt x="62" y="1"/>
                  </a:lnTo>
                  <a:lnTo>
                    <a:pt x="0" y="1"/>
                  </a:lnTo>
                  <a:lnTo>
                    <a:pt x="0" y="1"/>
                  </a:lnTo>
                  <a:lnTo>
                    <a:pt x="62" y="1"/>
                  </a:lnTo>
                  <a:lnTo>
                    <a:pt x="62"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a:off x="5355066" y="3550101"/>
              <a:ext cx="77" cy="77"/>
            </a:xfrm>
            <a:custGeom>
              <a:avLst/>
              <a:gdLst/>
              <a:ahLst/>
              <a:cxnLst/>
              <a:rect l="l" t="t" r="r" b="b"/>
              <a:pathLst>
                <a:path w="1" h="1" extrusionOk="0">
                  <a:moveTo>
                    <a:pt x="1" y="1"/>
                  </a:move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a:off x="5326643" y="3550101"/>
              <a:ext cx="28500" cy="2472"/>
            </a:xfrm>
            <a:custGeom>
              <a:avLst/>
              <a:gdLst/>
              <a:ahLst/>
              <a:cxnLst/>
              <a:rect l="l" t="t" r="r" b="b"/>
              <a:pathLst>
                <a:path w="369" h="32" extrusionOk="0">
                  <a:moveTo>
                    <a:pt x="0" y="32"/>
                  </a:moveTo>
                  <a:lnTo>
                    <a:pt x="0" y="32"/>
                  </a:lnTo>
                  <a:lnTo>
                    <a:pt x="246" y="1"/>
                  </a:lnTo>
                  <a:lnTo>
                    <a:pt x="369" y="1"/>
                  </a:lnTo>
                  <a:lnTo>
                    <a:pt x="369" y="1"/>
                  </a:lnTo>
                  <a:lnTo>
                    <a:pt x="246" y="1"/>
                  </a:lnTo>
                  <a:lnTo>
                    <a:pt x="0" y="32"/>
                  </a:lnTo>
                  <a:lnTo>
                    <a:pt x="0" y="32"/>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a:off x="5198431" y="3526389"/>
              <a:ext cx="77" cy="77"/>
            </a:xfrm>
            <a:custGeom>
              <a:avLst/>
              <a:gdLst/>
              <a:ahLst/>
              <a:cxnLst/>
              <a:rect l="l" t="t" r="r" b="b"/>
              <a:pathLst>
                <a:path w="1" h="1" extrusionOk="0">
                  <a:moveTo>
                    <a:pt x="1" y="1"/>
                  </a:move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a:off x="5198431" y="3526389"/>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a:off x="5205614" y="3528784"/>
              <a:ext cx="2394" cy="2394"/>
            </a:xfrm>
            <a:custGeom>
              <a:avLst/>
              <a:gdLst/>
              <a:ahLst/>
              <a:cxnLst/>
              <a:rect l="l" t="t" r="r" b="b"/>
              <a:pathLst>
                <a:path w="31" h="31" extrusionOk="0">
                  <a:moveTo>
                    <a:pt x="0" y="0"/>
                  </a:moveTo>
                  <a:lnTo>
                    <a:pt x="31" y="31"/>
                  </a:lnTo>
                  <a:lnTo>
                    <a:pt x="0" y="0"/>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9"/>
            <p:cNvSpPr/>
            <p:nvPr/>
          </p:nvSpPr>
          <p:spPr>
            <a:xfrm>
              <a:off x="5205614" y="3528784"/>
              <a:ext cx="2394" cy="2394"/>
            </a:xfrm>
            <a:custGeom>
              <a:avLst/>
              <a:gdLst/>
              <a:ahLst/>
              <a:cxnLst/>
              <a:rect l="l" t="t" r="r" b="b"/>
              <a:pathLst>
                <a:path w="31" h="31" fill="none" extrusionOk="0">
                  <a:moveTo>
                    <a:pt x="0" y="0"/>
                  </a:moveTo>
                  <a:lnTo>
                    <a:pt x="31" y="3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9"/>
            <p:cNvSpPr/>
            <p:nvPr/>
          </p:nvSpPr>
          <p:spPr>
            <a:xfrm>
              <a:off x="4771312" y="3246325"/>
              <a:ext cx="417687" cy="275429"/>
            </a:xfrm>
            <a:custGeom>
              <a:avLst/>
              <a:gdLst/>
              <a:ahLst/>
              <a:cxnLst/>
              <a:rect l="l" t="t" r="r" b="b"/>
              <a:pathLst>
                <a:path w="5408" h="3566" extrusionOk="0">
                  <a:moveTo>
                    <a:pt x="92" y="1"/>
                  </a:moveTo>
                  <a:lnTo>
                    <a:pt x="31" y="32"/>
                  </a:lnTo>
                  <a:lnTo>
                    <a:pt x="0" y="124"/>
                  </a:lnTo>
                  <a:lnTo>
                    <a:pt x="0" y="216"/>
                  </a:lnTo>
                  <a:lnTo>
                    <a:pt x="0" y="277"/>
                  </a:lnTo>
                  <a:lnTo>
                    <a:pt x="62" y="308"/>
                  </a:lnTo>
                  <a:lnTo>
                    <a:pt x="738" y="738"/>
                  </a:lnTo>
                  <a:lnTo>
                    <a:pt x="922" y="861"/>
                  </a:lnTo>
                  <a:lnTo>
                    <a:pt x="1352" y="1138"/>
                  </a:lnTo>
                  <a:lnTo>
                    <a:pt x="1598" y="1291"/>
                  </a:lnTo>
                  <a:lnTo>
                    <a:pt x="2550" y="1875"/>
                  </a:lnTo>
                  <a:lnTo>
                    <a:pt x="3196" y="2275"/>
                  </a:lnTo>
                  <a:lnTo>
                    <a:pt x="4701" y="3166"/>
                  </a:lnTo>
                  <a:lnTo>
                    <a:pt x="4886" y="3289"/>
                  </a:lnTo>
                  <a:lnTo>
                    <a:pt x="4916" y="3289"/>
                  </a:lnTo>
                  <a:lnTo>
                    <a:pt x="5070" y="3381"/>
                  </a:lnTo>
                  <a:lnTo>
                    <a:pt x="5101" y="3411"/>
                  </a:lnTo>
                  <a:lnTo>
                    <a:pt x="5254" y="3473"/>
                  </a:lnTo>
                  <a:lnTo>
                    <a:pt x="5254" y="3504"/>
                  </a:lnTo>
                  <a:lnTo>
                    <a:pt x="5408" y="3565"/>
                  </a:lnTo>
                  <a:lnTo>
                    <a:pt x="5408" y="3565"/>
                  </a:lnTo>
                  <a:lnTo>
                    <a:pt x="2305" y="493"/>
                  </a:lnTo>
                  <a:lnTo>
                    <a:pt x="132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9"/>
            <p:cNvSpPr/>
            <p:nvPr/>
          </p:nvSpPr>
          <p:spPr>
            <a:xfrm>
              <a:off x="5162825" y="3507389"/>
              <a:ext cx="2472" cy="2472"/>
            </a:xfrm>
            <a:custGeom>
              <a:avLst/>
              <a:gdLst/>
              <a:ahLst/>
              <a:cxnLst/>
              <a:rect l="l" t="t" r="r" b="b"/>
              <a:pathLst>
                <a:path w="32" h="32" extrusionOk="0">
                  <a:moveTo>
                    <a:pt x="1" y="1"/>
                  </a:moveTo>
                  <a:lnTo>
                    <a:pt x="32" y="3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9"/>
            <p:cNvSpPr/>
            <p:nvPr/>
          </p:nvSpPr>
          <p:spPr>
            <a:xfrm>
              <a:off x="5162825" y="3507389"/>
              <a:ext cx="2472" cy="2472"/>
            </a:xfrm>
            <a:custGeom>
              <a:avLst/>
              <a:gdLst/>
              <a:ahLst/>
              <a:cxnLst/>
              <a:rect l="l" t="t" r="r" b="b"/>
              <a:pathLst>
                <a:path w="32" h="32" fill="none" extrusionOk="0">
                  <a:moveTo>
                    <a:pt x="1" y="1"/>
                  </a:moveTo>
                  <a:lnTo>
                    <a:pt x="32" y="3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9"/>
            <p:cNvSpPr/>
            <p:nvPr/>
          </p:nvSpPr>
          <p:spPr>
            <a:xfrm>
              <a:off x="5148613" y="3500283"/>
              <a:ext cx="2472" cy="77"/>
            </a:xfrm>
            <a:custGeom>
              <a:avLst/>
              <a:gdLst/>
              <a:ahLst/>
              <a:cxnLst/>
              <a:rect l="l" t="t" r="r" b="b"/>
              <a:pathLst>
                <a:path w="32" h="1" extrusionOk="0">
                  <a:moveTo>
                    <a:pt x="1" y="1"/>
                  </a:moveTo>
                  <a:lnTo>
                    <a:pt x="3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9"/>
            <p:cNvSpPr/>
            <p:nvPr/>
          </p:nvSpPr>
          <p:spPr>
            <a:xfrm>
              <a:off x="5148613" y="3500283"/>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9"/>
            <p:cNvSpPr/>
            <p:nvPr/>
          </p:nvSpPr>
          <p:spPr>
            <a:xfrm>
              <a:off x="5096401" y="3523995"/>
              <a:ext cx="111605" cy="144898"/>
            </a:xfrm>
            <a:custGeom>
              <a:avLst/>
              <a:gdLst/>
              <a:ahLst/>
              <a:cxnLst/>
              <a:rect l="l" t="t" r="r" b="b"/>
              <a:pathLst>
                <a:path w="1445" h="1876" extrusionOk="0">
                  <a:moveTo>
                    <a:pt x="554" y="1"/>
                  </a:moveTo>
                  <a:lnTo>
                    <a:pt x="431" y="124"/>
                  </a:lnTo>
                  <a:lnTo>
                    <a:pt x="308" y="308"/>
                  </a:lnTo>
                  <a:lnTo>
                    <a:pt x="185" y="585"/>
                  </a:lnTo>
                  <a:lnTo>
                    <a:pt x="93" y="861"/>
                  </a:lnTo>
                  <a:lnTo>
                    <a:pt x="31" y="1168"/>
                  </a:lnTo>
                  <a:lnTo>
                    <a:pt x="1" y="1445"/>
                  </a:lnTo>
                  <a:lnTo>
                    <a:pt x="1" y="1691"/>
                  </a:lnTo>
                  <a:lnTo>
                    <a:pt x="31" y="1783"/>
                  </a:lnTo>
                  <a:lnTo>
                    <a:pt x="62" y="1875"/>
                  </a:lnTo>
                  <a:lnTo>
                    <a:pt x="369" y="1875"/>
                  </a:lnTo>
                  <a:lnTo>
                    <a:pt x="615" y="1844"/>
                  </a:lnTo>
                  <a:lnTo>
                    <a:pt x="830" y="1783"/>
                  </a:lnTo>
                  <a:lnTo>
                    <a:pt x="1015" y="1691"/>
                  </a:lnTo>
                  <a:lnTo>
                    <a:pt x="1168" y="1599"/>
                  </a:lnTo>
                  <a:lnTo>
                    <a:pt x="1291" y="1476"/>
                  </a:lnTo>
                  <a:lnTo>
                    <a:pt x="1383" y="1322"/>
                  </a:lnTo>
                  <a:lnTo>
                    <a:pt x="1445" y="1199"/>
                  </a:lnTo>
                  <a:lnTo>
                    <a:pt x="1445" y="1046"/>
                  </a:lnTo>
                  <a:lnTo>
                    <a:pt x="1414" y="861"/>
                  </a:lnTo>
                  <a:lnTo>
                    <a:pt x="1353" y="708"/>
                  </a:lnTo>
                  <a:lnTo>
                    <a:pt x="1260" y="554"/>
                  </a:lnTo>
                  <a:lnTo>
                    <a:pt x="1137" y="400"/>
                  </a:lnTo>
                  <a:lnTo>
                    <a:pt x="984" y="247"/>
                  </a:lnTo>
                  <a:lnTo>
                    <a:pt x="769" y="124"/>
                  </a:lnTo>
                  <a:lnTo>
                    <a:pt x="554"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4156664" y="3179901"/>
              <a:ext cx="977795" cy="401172"/>
            </a:xfrm>
            <a:custGeom>
              <a:avLst/>
              <a:gdLst/>
              <a:ahLst/>
              <a:cxnLst/>
              <a:rect l="l" t="t" r="r" b="b"/>
              <a:pathLst>
                <a:path w="12660" h="5194" extrusionOk="0">
                  <a:moveTo>
                    <a:pt x="0" y="1"/>
                  </a:moveTo>
                  <a:lnTo>
                    <a:pt x="62" y="1322"/>
                  </a:lnTo>
                  <a:lnTo>
                    <a:pt x="553" y="1322"/>
                  </a:lnTo>
                  <a:lnTo>
                    <a:pt x="553" y="1230"/>
                  </a:lnTo>
                  <a:lnTo>
                    <a:pt x="553" y="1107"/>
                  </a:lnTo>
                  <a:lnTo>
                    <a:pt x="615" y="1015"/>
                  </a:lnTo>
                  <a:lnTo>
                    <a:pt x="676" y="953"/>
                  </a:lnTo>
                  <a:lnTo>
                    <a:pt x="768" y="892"/>
                  </a:lnTo>
                  <a:lnTo>
                    <a:pt x="861" y="861"/>
                  </a:lnTo>
                  <a:lnTo>
                    <a:pt x="1475" y="861"/>
                  </a:lnTo>
                  <a:lnTo>
                    <a:pt x="1629" y="892"/>
                  </a:lnTo>
                  <a:lnTo>
                    <a:pt x="2182" y="892"/>
                  </a:lnTo>
                  <a:lnTo>
                    <a:pt x="2520" y="922"/>
                  </a:lnTo>
                  <a:lnTo>
                    <a:pt x="2704" y="953"/>
                  </a:lnTo>
                  <a:lnTo>
                    <a:pt x="3042" y="984"/>
                  </a:lnTo>
                  <a:lnTo>
                    <a:pt x="3226" y="984"/>
                  </a:lnTo>
                  <a:lnTo>
                    <a:pt x="3564" y="1015"/>
                  </a:lnTo>
                  <a:lnTo>
                    <a:pt x="3749" y="1045"/>
                  </a:lnTo>
                  <a:lnTo>
                    <a:pt x="4118" y="1107"/>
                  </a:lnTo>
                  <a:lnTo>
                    <a:pt x="4240" y="1107"/>
                  </a:lnTo>
                  <a:lnTo>
                    <a:pt x="4640" y="1168"/>
                  </a:lnTo>
                  <a:lnTo>
                    <a:pt x="4732" y="1199"/>
                  </a:lnTo>
                  <a:lnTo>
                    <a:pt x="5131" y="1291"/>
                  </a:lnTo>
                  <a:lnTo>
                    <a:pt x="5224" y="1291"/>
                  </a:lnTo>
                  <a:lnTo>
                    <a:pt x="5469" y="1353"/>
                  </a:lnTo>
                  <a:lnTo>
                    <a:pt x="5654" y="1383"/>
                  </a:lnTo>
                  <a:lnTo>
                    <a:pt x="5900" y="1445"/>
                  </a:lnTo>
                  <a:lnTo>
                    <a:pt x="6084" y="1506"/>
                  </a:lnTo>
                  <a:lnTo>
                    <a:pt x="6299" y="1568"/>
                  </a:lnTo>
                  <a:lnTo>
                    <a:pt x="6483" y="1629"/>
                  </a:lnTo>
                  <a:lnTo>
                    <a:pt x="6698" y="1691"/>
                  </a:lnTo>
                  <a:lnTo>
                    <a:pt x="6914" y="1752"/>
                  </a:lnTo>
                  <a:lnTo>
                    <a:pt x="7098" y="1813"/>
                  </a:lnTo>
                  <a:lnTo>
                    <a:pt x="7313" y="1906"/>
                  </a:lnTo>
                  <a:lnTo>
                    <a:pt x="7497" y="1967"/>
                  </a:lnTo>
                  <a:lnTo>
                    <a:pt x="7743" y="2090"/>
                  </a:lnTo>
                  <a:lnTo>
                    <a:pt x="7866" y="2151"/>
                  </a:lnTo>
                  <a:lnTo>
                    <a:pt x="8265" y="2305"/>
                  </a:lnTo>
                  <a:lnTo>
                    <a:pt x="8296" y="2336"/>
                  </a:lnTo>
                  <a:lnTo>
                    <a:pt x="8634" y="2489"/>
                  </a:lnTo>
                  <a:lnTo>
                    <a:pt x="8788" y="2582"/>
                  </a:lnTo>
                  <a:lnTo>
                    <a:pt x="9003" y="2704"/>
                  </a:lnTo>
                  <a:lnTo>
                    <a:pt x="9157" y="2766"/>
                  </a:lnTo>
                  <a:lnTo>
                    <a:pt x="9464" y="2920"/>
                  </a:lnTo>
                  <a:lnTo>
                    <a:pt x="9556" y="2981"/>
                  </a:lnTo>
                  <a:lnTo>
                    <a:pt x="9802" y="3073"/>
                  </a:lnTo>
                  <a:lnTo>
                    <a:pt x="9894" y="3135"/>
                  </a:lnTo>
                  <a:lnTo>
                    <a:pt x="10170" y="3288"/>
                  </a:lnTo>
                  <a:lnTo>
                    <a:pt x="10263" y="3319"/>
                  </a:lnTo>
                  <a:lnTo>
                    <a:pt x="10447" y="3442"/>
                  </a:lnTo>
                  <a:lnTo>
                    <a:pt x="10539" y="3473"/>
                  </a:lnTo>
                  <a:lnTo>
                    <a:pt x="10754" y="3596"/>
                  </a:lnTo>
                  <a:lnTo>
                    <a:pt x="10816" y="3626"/>
                  </a:lnTo>
                  <a:lnTo>
                    <a:pt x="11031" y="3749"/>
                  </a:lnTo>
                  <a:lnTo>
                    <a:pt x="11246" y="3903"/>
                  </a:lnTo>
                  <a:lnTo>
                    <a:pt x="11430" y="4087"/>
                  </a:lnTo>
                  <a:lnTo>
                    <a:pt x="11522" y="4241"/>
                  </a:lnTo>
                  <a:lnTo>
                    <a:pt x="11615" y="4425"/>
                  </a:lnTo>
                  <a:lnTo>
                    <a:pt x="11676" y="4640"/>
                  </a:lnTo>
                  <a:lnTo>
                    <a:pt x="11676" y="4886"/>
                  </a:lnTo>
                  <a:lnTo>
                    <a:pt x="11645" y="5101"/>
                  </a:lnTo>
                  <a:lnTo>
                    <a:pt x="11645" y="5132"/>
                  </a:lnTo>
                  <a:lnTo>
                    <a:pt x="11891" y="5193"/>
                  </a:lnTo>
                  <a:lnTo>
                    <a:pt x="11983" y="4947"/>
                  </a:lnTo>
                  <a:lnTo>
                    <a:pt x="12106" y="4702"/>
                  </a:lnTo>
                  <a:lnTo>
                    <a:pt x="12260" y="4517"/>
                  </a:lnTo>
                  <a:lnTo>
                    <a:pt x="12413" y="4333"/>
                  </a:lnTo>
                  <a:lnTo>
                    <a:pt x="12659" y="4026"/>
                  </a:lnTo>
                  <a:lnTo>
                    <a:pt x="11154" y="3135"/>
                  </a:lnTo>
                  <a:lnTo>
                    <a:pt x="10508" y="2735"/>
                  </a:lnTo>
                  <a:lnTo>
                    <a:pt x="9556" y="2151"/>
                  </a:lnTo>
                  <a:lnTo>
                    <a:pt x="9310" y="1998"/>
                  </a:lnTo>
                  <a:lnTo>
                    <a:pt x="8880" y="1721"/>
                  </a:lnTo>
                  <a:lnTo>
                    <a:pt x="8696" y="1598"/>
                  </a:lnTo>
                  <a:lnTo>
                    <a:pt x="8020" y="1168"/>
                  </a:lnTo>
                  <a:lnTo>
                    <a:pt x="6975" y="892"/>
                  </a:lnTo>
                  <a:lnTo>
                    <a:pt x="5930" y="646"/>
                  </a:lnTo>
                  <a:lnTo>
                    <a:pt x="4886" y="431"/>
                  </a:lnTo>
                  <a:lnTo>
                    <a:pt x="3872" y="277"/>
                  </a:lnTo>
                  <a:lnTo>
                    <a:pt x="2858" y="154"/>
                  </a:lnTo>
                  <a:lnTo>
                    <a:pt x="1905" y="62"/>
                  </a:lnTo>
                  <a:lnTo>
                    <a:pt x="922" y="31"/>
                  </a:lnTo>
                  <a:lnTo>
                    <a:pt x="0"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5067901" y="3514495"/>
              <a:ext cx="71288" cy="154398"/>
            </a:xfrm>
            <a:custGeom>
              <a:avLst/>
              <a:gdLst/>
              <a:ahLst/>
              <a:cxnLst/>
              <a:rect l="l" t="t" r="r" b="b"/>
              <a:pathLst>
                <a:path w="923" h="1999" extrusionOk="0">
                  <a:moveTo>
                    <a:pt x="615" y="1"/>
                  </a:moveTo>
                  <a:lnTo>
                    <a:pt x="462" y="185"/>
                  </a:lnTo>
                  <a:lnTo>
                    <a:pt x="308" y="370"/>
                  </a:lnTo>
                  <a:lnTo>
                    <a:pt x="185" y="615"/>
                  </a:lnTo>
                  <a:lnTo>
                    <a:pt x="93" y="861"/>
                  </a:lnTo>
                  <a:lnTo>
                    <a:pt x="32" y="1199"/>
                  </a:lnTo>
                  <a:lnTo>
                    <a:pt x="1" y="1537"/>
                  </a:lnTo>
                  <a:lnTo>
                    <a:pt x="32" y="1660"/>
                  </a:lnTo>
                  <a:lnTo>
                    <a:pt x="62" y="1814"/>
                  </a:lnTo>
                  <a:lnTo>
                    <a:pt x="93" y="1906"/>
                  </a:lnTo>
                  <a:lnTo>
                    <a:pt x="155" y="1998"/>
                  </a:lnTo>
                  <a:lnTo>
                    <a:pt x="431" y="1998"/>
                  </a:lnTo>
                  <a:lnTo>
                    <a:pt x="400" y="1906"/>
                  </a:lnTo>
                  <a:lnTo>
                    <a:pt x="370" y="1814"/>
                  </a:lnTo>
                  <a:lnTo>
                    <a:pt x="370" y="1568"/>
                  </a:lnTo>
                  <a:lnTo>
                    <a:pt x="400" y="1291"/>
                  </a:lnTo>
                  <a:lnTo>
                    <a:pt x="462" y="984"/>
                  </a:lnTo>
                  <a:lnTo>
                    <a:pt x="554" y="708"/>
                  </a:lnTo>
                  <a:lnTo>
                    <a:pt x="677" y="431"/>
                  </a:lnTo>
                  <a:lnTo>
                    <a:pt x="800" y="247"/>
                  </a:lnTo>
                  <a:lnTo>
                    <a:pt x="923" y="124"/>
                  </a:lnTo>
                  <a:lnTo>
                    <a:pt x="61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9"/>
            <p:cNvSpPr/>
            <p:nvPr/>
          </p:nvSpPr>
          <p:spPr>
            <a:xfrm>
              <a:off x="4199375" y="3246325"/>
              <a:ext cx="360765" cy="358459"/>
            </a:xfrm>
            <a:custGeom>
              <a:avLst/>
              <a:gdLst/>
              <a:ahLst/>
              <a:cxnLst/>
              <a:rect l="l" t="t" r="r" b="b"/>
              <a:pathLst>
                <a:path w="4671" h="4641" extrusionOk="0">
                  <a:moveTo>
                    <a:pt x="308" y="1"/>
                  </a:moveTo>
                  <a:lnTo>
                    <a:pt x="215" y="32"/>
                  </a:lnTo>
                  <a:lnTo>
                    <a:pt x="123" y="93"/>
                  </a:lnTo>
                  <a:lnTo>
                    <a:pt x="62" y="155"/>
                  </a:lnTo>
                  <a:lnTo>
                    <a:pt x="0" y="247"/>
                  </a:lnTo>
                  <a:lnTo>
                    <a:pt x="0" y="370"/>
                  </a:lnTo>
                  <a:lnTo>
                    <a:pt x="0" y="462"/>
                  </a:lnTo>
                  <a:lnTo>
                    <a:pt x="492" y="4641"/>
                  </a:lnTo>
                  <a:lnTo>
                    <a:pt x="4671" y="431"/>
                  </a:lnTo>
                  <a:lnTo>
                    <a:pt x="4578" y="431"/>
                  </a:lnTo>
                  <a:lnTo>
                    <a:pt x="4179" y="339"/>
                  </a:lnTo>
                  <a:lnTo>
                    <a:pt x="4087" y="308"/>
                  </a:lnTo>
                  <a:lnTo>
                    <a:pt x="3687" y="247"/>
                  </a:lnTo>
                  <a:lnTo>
                    <a:pt x="3565" y="247"/>
                  </a:lnTo>
                  <a:lnTo>
                    <a:pt x="3196" y="185"/>
                  </a:lnTo>
                  <a:lnTo>
                    <a:pt x="3011" y="155"/>
                  </a:lnTo>
                  <a:lnTo>
                    <a:pt x="2673" y="124"/>
                  </a:lnTo>
                  <a:lnTo>
                    <a:pt x="2489" y="124"/>
                  </a:lnTo>
                  <a:lnTo>
                    <a:pt x="2151" y="93"/>
                  </a:lnTo>
                  <a:lnTo>
                    <a:pt x="1967" y="62"/>
                  </a:lnTo>
                  <a:lnTo>
                    <a:pt x="1629" y="32"/>
                  </a:lnTo>
                  <a:lnTo>
                    <a:pt x="1076" y="32"/>
                  </a:lnTo>
                  <a:lnTo>
                    <a:pt x="922"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9"/>
            <p:cNvSpPr/>
            <p:nvPr/>
          </p:nvSpPr>
          <p:spPr>
            <a:xfrm>
              <a:off x="4351223" y="3251114"/>
              <a:ext cx="14366" cy="2472"/>
            </a:xfrm>
            <a:custGeom>
              <a:avLst/>
              <a:gdLst/>
              <a:ahLst/>
              <a:cxnLst/>
              <a:rect l="l" t="t" r="r" b="b"/>
              <a:pathLst>
                <a:path w="186" h="32" extrusionOk="0">
                  <a:moveTo>
                    <a:pt x="1" y="0"/>
                  </a:moveTo>
                  <a:lnTo>
                    <a:pt x="1" y="0"/>
                  </a:lnTo>
                  <a:lnTo>
                    <a:pt x="185" y="31"/>
                  </a:lnTo>
                  <a:lnTo>
                    <a:pt x="185" y="31"/>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9"/>
            <p:cNvSpPr/>
            <p:nvPr/>
          </p:nvSpPr>
          <p:spPr>
            <a:xfrm>
              <a:off x="4310905" y="3248720"/>
              <a:ext cx="14288" cy="77"/>
            </a:xfrm>
            <a:custGeom>
              <a:avLst/>
              <a:gdLst/>
              <a:ahLst/>
              <a:cxnLst/>
              <a:rect l="l" t="t" r="r" b="b"/>
              <a:pathLst>
                <a:path w="185" h="1" extrusionOk="0">
                  <a:moveTo>
                    <a:pt x="0" y="1"/>
                  </a:moveTo>
                  <a:lnTo>
                    <a:pt x="0" y="1"/>
                  </a:lnTo>
                  <a:lnTo>
                    <a:pt x="185" y="1"/>
                  </a:lnTo>
                  <a:lnTo>
                    <a:pt x="185"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9"/>
            <p:cNvSpPr/>
            <p:nvPr/>
          </p:nvSpPr>
          <p:spPr>
            <a:xfrm>
              <a:off x="4270588" y="3246325"/>
              <a:ext cx="11894" cy="2472"/>
            </a:xfrm>
            <a:custGeom>
              <a:avLst/>
              <a:gdLst/>
              <a:ahLst/>
              <a:cxnLst/>
              <a:rect l="l" t="t" r="r" b="b"/>
              <a:pathLst>
                <a:path w="154" h="32" extrusionOk="0">
                  <a:moveTo>
                    <a:pt x="0" y="1"/>
                  </a:moveTo>
                  <a:lnTo>
                    <a:pt x="0" y="1"/>
                  </a:lnTo>
                  <a:lnTo>
                    <a:pt x="154" y="32"/>
                  </a:lnTo>
                  <a:lnTo>
                    <a:pt x="154" y="32"/>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9"/>
            <p:cNvSpPr/>
            <p:nvPr/>
          </p:nvSpPr>
          <p:spPr>
            <a:xfrm>
              <a:off x="4514964" y="3270115"/>
              <a:ext cx="7260" cy="2394"/>
            </a:xfrm>
            <a:custGeom>
              <a:avLst/>
              <a:gdLst/>
              <a:ahLst/>
              <a:cxnLst/>
              <a:rect l="l" t="t" r="r" b="b"/>
              <a:pathLst>
                <a:path w="94" h="31" extrusionOk="0">
                  <a:moveTo>
                    <a:pt x="1" y="0"/>
                  </a:moveTo>
                  <a:lnTo>
                    <a:pt x="1" y="0"/>
                  </a:lnTo>
                  <a:lnTo>
                    <a:pt x="93" y="31"/>
                  </a:lnTo>
                  <a:lnTo>
                    <a:pt x="93" y="31"/>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9"/>
            <p:cNvSpPr/>
            <p:nvPr/>
          </p:nvSpPr>
          <p:spPr>
            <a:xfrm>
              <a:off x="4391617" y="3255826"/>
              <a:ext cx="14288" cy="77"/>
            </a:xfrm>
            <a:custGeom>
              <a:avLst/>
              <a:gdLst/>
              <a:ahLst/>
              <a:cxnLst/>
              <a:rect l="l" t="t" r="r" b="b"/>
              <a:pathLst>
                <a:path w="185" h="1" extrusionOk="0">
                  <a:moveTo>
                    <a:pt x="0" y="1"/>
                  </a:moveTo>
                  <a:lnTo>
                    <a:pt x="0" y="1"/>
                  </a:lnTo>
                  <a:lnTo>
                    <a:pt x="184" y="1"/>
                  </a:lnTo>
                  <a:lnTo>
                    <a:pt x="184"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9"/>
            <p:cNvSpPr/>
            <p:nvPr/>
          </p:nvSpPr>
          <p:spPr>
            <a:xfrm>
              <a:off x="4474647" y="3265326"/>
              <a:ext cx="9577" cy="77"/>
            </a:xfrm>
            <a:custGeom>
              <a:avLst/>
              <a:gdLst/>
              <a:ahLst/>
              <a:cxnLst/>
              <a:rect l="l" t="t" r="r" b="b"/>
              <a:pathLst>
                <a:path w="124" h="1" extrusionOk="0">
                  <a:moveTo>
                    <a:pt x="1" y="1"/>
                  </a:moveTo>
                  <a:lnTo>
                    <a:pt x="1" y="1"/>
                  </a:lnTo>
                  <a:lnTo>
                    <a:pt x="123" y="1"/>
                  </a:lnTo>
                  <a:lnTo>
                    <a:pt x="123" y="1"/>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4431935" y="3258220"/>
              <a:ext cx="14288" cy="2472"/>
            </a:xfrm>
            <a:custGeom>
              <a:avLst/>
              <a:gdLst/>
              <a:ahLst/>
              <a:cxnLst/>
              <a:rect l="l" t="t" r="r" b="b"/>
              <a:pathLst>
                <a:path w="185" h="32" extrusionOk="0">
                  <a:moveTo>
                    <a:pt x="0" y="1"/>
                  </a:moveTo>
                  <a:lnTo>
                    <a:pt x="0" y="1"/>
                  </a:lnTo>
                  <a:lnTo>
                    <a:pt x="185" y="31"/>
                  </a:lnTo>
                  <a:lnTo>
                    <a:pt x="185" y="3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9"/>
            <p:cNvSpPr/>
            <p:nvPr/>
          </p:nvSpPr>
          <p:spPr>
            <a:xfrm>
              <a:off x="4237299" y="3279615"/>
              <a:ext cx="560185" cy="367882"/>
            </a:xfrm>
            <a:custGeom>
              <a:avLst/>
              <a:gdLst/>
              <a:ahLst/>
              <a:cxnLst/>
              <a:rect l="l" t="t" r="r" b="b"/>
              <a:pathLst>
                <a:path w="7253" h="4763" extrusionOk="0">
                  <a:moveTo>
                    <a:pt x="4180" y="0"/>
                  </a:moveTo>
                  <a:lnTo>
                    <a:pt x="1" y="4210"/>
                  </a:lnTo>
                  <a:lnTo>
                    <a:pt x="1" y="4271"/>
                  </a:lnTo>
                  <a:lnTo>
                    <a:pt x="1" y="4394"/>
                  </a:lnTo>
                  <a:lnTo>
                    <a:pt x="32" y="4455"/>
                  </a:lnTo>
                  <a:lnTo>
                    <a:pt x="62" y="4578"/>
                  </a:lnTo>
                  <a:lnTo>
                    <a:pt x="155" y="4670"/>
                  </a:lnTo>
                  <a:lnTo>
                    <a:pt x="277" y="4732"/>
                  </a:lnTo>
                  <a:lnTo>
                    <a:pt x="400" y="4763"/>
                  </a:lnTo>
                  <a:lnTo>
                    <a:pt x="3534" y="4763"/>
                  </a:lnTo>
                  <a:lnTo>
                    <a:pt x="7252" y="1045"/>
                  </a:lnTo>
                  <a:lnTo>
                    <a:pt x="7221" y="1014"/>
                  </a:lnTo>
                  <a:lnTo>
                    <a:pt x="6822" y="860"/>
                  </a:lnTo>
                  <a:lnTo>
                    <a:pt x="6699" y="799"/>
                  </a:lnTo>
                  <a:lnTo>
                    <a:pt x="6453" y="676"/>
                  </a:lnTo>
                  <a:lnTo>
                    <a:pt x="6269" y="615"/>
                  </a:lnTo>
                  <a:lnTo>
                    <a:pt x="6054" y="522"/>
                  </a:lnTo>
                  <a:lnTo>
                    <a:pt x="5870" y="461"/>
                  </a:lnTo>
                  <a:lnTo>
                    <a:pt x="5654" y="400"/>
                  </a:lnTo>
                  <a:lnTo>
                    <a:pt x="5439" y="338"/>
                  </a:lnTo>
                  <a:lnTo>
                    <a:pt x="5255" y="277"/>
                  </a:lnTo>
                  <a:lnTo>
                    <a:pt x="5040" y="215"/>
                  </a:lnTo>
                  <a:lnTo>
                    <a:pt x="4856" y="154"/>
                  </a:lnTo>
                  <a:lnTo>
                    <a:pt x="4610" y="92"/>
                  </a:lnTo>
                  <a:lnTo>
                    <a:pt x="4425" y="62"/>
                  </a:lnTo>
                  <a:lnTo>
                    <a:pt x="418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a:off x="4237299" y="3609420"/>
              <a:ext cx="2472" cy="14366"/>
            </a:xfrm>
            <a:custGeom>
              <a:avLst/>
              <a:gdLst/>
              <a:ahLst/>
              <a:cxnLst/>
              <a:rect l="l" t="t" r="r" b="b"/>
              <a:pathLst>
                <a:path w="32" h="186" extrusionOk="0">
                  <a:moveTo>
                    <a:pt x="1" y="1"/>
                  </a:moveTo>
                  <a:lnTo>
                    <a:pt x="1" y="124"/>
                  </a:lnTo>
                  <a:lnTo>
                    <a:pt x="1" y="124"/>
                  </a:lnTo>
                  <a:lnTo>
                    <a:pt x="32" y="185"/>
                  </a:lnTo>
                  <a:lnTo>
                    <a:pt x="32" y="185"/>
                  </a:lnTo>
                  <a:lnTo>
                    <a:pt x="1" y="124"/>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a:off x="4643177" y="3300932"/>
              <a:ext cx="14288" cy="4866"/>
            </a:xfrm>
            <a:custGeom>
              <a:avLst/>
              <a:gdLst/>
              <a:ahLst/>
              <a:cxnLst/>
              <a:rect l="l" t="t" r="r" b="b"/>
              <a:pathLst>
                <a:path w="185" h="63" extrusionOk="0">
                  <a:moveTo>
                    <a:pt x="0" y="1"/>
                  </a:moveTo>
                  <a:lnTo>
                    <a:pt x="0" y="1"/>
                  </a:lnTo>
                  <a:lnTo>
                    <a:pt x="184" y="62"/>
                  </a:lnTo>
                  <a:lnTo>
                    <a:pt x="184" y="62"/>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4612282" y="3291432"/>
              <a:ext cx="14288" cy="4866"/>
            </a:xfrm>
            <a:custGeom>
              <a:avLst/>
              <a:gdLst/>
              <a:ahLst/>
              <a:cxnLst/>
              <a:rect l="l" t="t" r="r" b="b"/>
              <a:pathLst>
                <a:path w="185" h="63" extrusionOk="0">
                  <a:moveTo>
                    <a:pt x="1" y="1"/>
                  </a:moveTo>
                  <a:lnTo>
                    <a:pt x="1" y="1"/>
                  </a:lnTo>
                  <a:lnTo>
                    <a:pt x="185" y="62"/>
                  </a:lnTo>
                  <a:lnTo>
                    <a:pt x="185" y="6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4673994" y="3310433"/>
              <a:ext cx="16683" cy="4789"/>
            </a:xfrm>
            <a:custGeom>
              <a:avLst/>
              <a:gdLst/>
              <a:ahLst/>
              <a:cxnLst/>
              <a:rect l="l" t="t" r="r" b="b"/>
              <a:pathLst>
                <a:path w="216" h="62" extrusionOk="0">
                  <a:moveTo>
                    <a:pt x="0" y="1"/>
                  </a:moveTo>
                  <a:lnTo>
                    <a:pt x="0" y="1"/>
                  </a:lnTo>
                  <a:lnTo>
                    <a:pt x="216" y="62"/>
                  </a:lnTo>
                  <a:lnTo>
                    <a:pt x="216" y="62"/>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4579070" y="3284326"/>
              <a:ext cx="14288" cy="2472"/>
            </a:xfrm>
            <a:custGeom>
              <a:avLst/>
              <a:gdLst/>
              <a:ahLst/>
              <a:cxnLst/>
              <a:rect l="l" t="t" r="r" b="b"/>
              <a:pathLst>
                <a:path w="185" h="32" extrusionOk="0">
                  <a:moveTo>
                    <a:pt x="0" y="1"/>
                  </a:moveTo>
                  <a:lnTo>
                    <a:pt x="0" y="1"/>
                  </a:lnTo>
                  <a:lnTo>
                    <a:pt x="185" y="31"/>
                  </a:lnTo>
                  <a:lnTo>
                    <a:pt x="185" y="31"/>
                  </a:lnTo>
                  <a:lnTo>
                    <a:pt x="0"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9"/>
            <p:cNvSpPr/>
            <p:nvPr/>
          </p:nvSpPr>
          <p:spPr>
            <a:xfrm>
              <a:off x="4735706" y="3331827"/>
              <a:ext cx="19077" cy="9500"/>
            </a:xfrm>
            <a:custGeom>
              <a:avLst/>
              <a:gdLst/>
              <a:ahLst/>
              <a:cxnLst/>
              <a:rect l="l" t="t" r="r" b="b"/>
              <a:pathLst>
                <a:path w="247" h="123" extrusionOk="0">
                  <a:moveTo>
                    <a:pt x="0" y="0"/>
                  </a:moveTo>
                  <a:lnTo>
                    <a:pt x="0" y="0"/>
                  </a:lnTo>
                  <a:lnTo>
                    <a:pt x="246" y="123"/>
                  </a:lnTo>
                  <a:lnTo>
                    <a:pt x="246" y="123"/>
                  </a:lnTo>
                  <a:lnTo>
                    <a:pt x="0" y="0"/>
                  </a:lnTo>
                  <a:lnTo>
                    <a:pt x="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9"/>
            <p:cNvSpPr/>
            <p:nvPr/>
          </p:nvSpPr>
          <p:spPr>
            <a:xfrm>
              <a:off x="4704812" y="3319933"/>
              <a:ext cx="16683" cy="7183"/>
            </a:xfrm>
            <a:custGeom>
              <a:avLst/>
              <a:gdLst/>
              <a:ahLst/>
              <a:cxnLst/>
              <a:rect l="l" t="t" r="r" b="b"/>
              <a:pathLst>
                <a:path w="216" h="93" extrusionOk="0">
                  <a:moveTo>
                    <a:pt x="1" y="0"/>
                  </a:moveTo>
                  <a:lnTo>
                    <a:pt x="1" y="0"/>
                  </a:lnTo>
                  <a:lnTo>
                    <a:pt x="216" y="93"/>
                  </a:lnTo>
                  <a:lnTo>
                    <a:pt x="216" y="93"/>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9"/>
            <p:cNvSpPr/>
            <p:nvPr/>
          </p:nvSpPr>
          <p:spPr>
            <a:xfrm>
              <a:off x="4764207" y="3346039"/>
              <a:ext cx="33288" cy="14289"/>
            </a:xfrm>
            <a:custGeom>
              <a:avLst/>
              <a:gdLst/>
              <a:ahLst/>
              <a:cxnLst/>
              <a:rect l="l" t="t" r="r" b="b"/>
              <a:pathLst>
                <a:path w="431" h="185" extrusionOk="0">
                  <a:moveTo>
                    <a:pt x="430" y="185"/>
                  </a:moveTo>
                  <a:lnTo>
                    <a:pt x="430" y="185"/>
                  </a:lnTo>
                  <a:lnTo>
                    <a:pt x="430" y="185"/>
                  </a:lnTo>
                  <a:lnTo>
                    <a:pt x="399" y="154"/>
                  </a:lnTo>
                  <a:lnTo>
                    <a:pt x="399" y="154"/>
                  </a:lnTo>
                  <a:lnTo>
                    <a:pt x="0" y="0"/>
                  </a:lnTo>
                  <a:lnTo>
                    <a:pt x="0" y="0"/>
                  </a:lnTo>
                  <a:lnTo>
                    <a:pt x="399" y="154"/>
                  </a:lnTo>
                  <a:lnTo>
                    <a:pt x="399" y="154"/>
                  </a:lnTo>
                  <a:lnTo>
                    <a:pt x="430" y="185"/>
                  </a:lnTo>
                  <a:lnTo>
                    <a:pt x="430" y="185"/>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9"/>
            <p:cNvSpPr/>
            <p:nvPr/>
          </p:nvSpPr>
          <p:spPr>
            <a:xfrm>
              <a:off x="4647888" y="3405358"/>
              <a:ext cx="410658" cy="242140"/>
            </a:xfrm>
            <a:custGeom>
              <a:avLst/>
              <a:gdLst/>
              <a:ahLst/>
              <a:cxnLst/>
              <a:rect l="l" t="t" r="r" b="b"/>
              <a:pathLst>
                <a:path w="5317" h="3135" extrusionOk="0">
                  <a:moveTo>
                    <a:pt x="3104" y="1"/>
                  </a:moveTo>
                  <a:lnTo>
                    <a:pt x="0" y="3135"/>
                  </a:lnTo>
                  <a:lnTo>
                    <a:pt x="4210" y="3135"/>
                  </a:lnTo>
                  <a:lnTo>
                    <a:pt x="4394" y="3073"/>
                  </a:lnTo>
                  <a:lnTo>
                    <a:pt x="4640" y="3012"/>
                  </a:lnTo>
                  <a:lnTo>
                    <a:pt x="4855" y="2858"/>
                  </a:lnTo>
                  <a:lnTo>
                    <a:pt x="5009" y="2735"/>
                  </a:lnTo>
                  <a:lnTo>
                    <a:pt x="5162" y="2489"/>
                  </a:lnTo>
                  <a:lnTo>
                    <a:pt x="5224" y="2366"/>
                  </a:lnTo>
                  <a:lnTo>
                    <a:pt x="5285" y="2213"/>
                  </a:lnTo>
                  <a:lnTo>
                    <a:pt x="5285" y="2182"/>
                  </a:lnTo>
                  <a:lnTo>
                    <a:pt x="5316" y="1967"/>
                  </a:lnTo>
                  <a:lnTo>
                    <a:pt x="5316" y="1721"/>
                  </a:lnTo>
                  <a:lnTo>
                    <a:pt x="5255" y="1506"/>
                  </a:lnTo>
                  <a:lnTo>
                    <a:pt x="5162" y="1322"/>
                  </a:lnTo>
                  <a:lnTo>
                    <a:pt x="5070" y="1168"/>
                  </a:lnTo>
                  <a:lnTo>
                    <a:pt x="4886" y="984"/>
                  </a:lnTo>
                  <a:lnTo>
                    <a:pt x="4671" y="830"/>
                  </a:lnTo>
                  <a:lnTo>
                    <a:pt x="4456" y="707"/>
                  </a:lnTo>
                  <a:lnTo>
                    <a:pt x="4394" y="677"/>
                  </a:lnTo>
                  <a:lnTo>
                    <a:pt x="4179" y="554"/>
                  </a:lnTo>
                  <a:lnTo>
                    <a:pt x="4087" y="523"/>
                  </a:lnTo>
                  <a:lnTo>
                    <a:pt x="3903" y="400"/>
                  </a:lnTo>
                  <a:lnTo>
                    <a:pt x="3810" y="369"/>
                  </a:lnTo>
                  <a:lnTo>
                    <a:pt x="3534" y="216"/>
                  </a:lnTo>
                  <a:lnTo>
                    <a:pt x="3442" y="154"/>
                  </a:lnTo>
                  <a:lnTo>
                    <a:pt x="3196" y="62"/>
                  </a:lnTo>
                  <a:lnTo>
                    <a:pt x="3104"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9"/>
            <p:cNvSpPr/>
            <p:nvPr/>
          </p:nvSpPr>
          <p:spPr>
            <a:xfrm>
              <a:off x="4963554" y="3647421"/>
              <a:ext cx="9500" cy="77"/>
            </a:xfrm>
            <a:custGeom>
              <a:avLst/>
              <a:gdLst/>
              <a:ahLst/>
              <a:cxnLst/>
              <a:rect l="l" t="t" r="r" b="b"/>
              <a:pathLst>
                <a:path w="123" h="1" extrusionOk="0">
                  <a:moveTo>
                    <a:pt x="0" y="1"/>
                  </a:moveTo>
                  <a:lnTo>
                    <a:pt x="0" y="1"/>
                  </a:lnTo>
                  <a:lnTo>
                    <a:pt x="123" y="1"/>
                  </a:lnTo>
                  <a:lnTo>
                    <a:pt x="123" y="1"/>
                  </a:ln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9"/>
            <p:cNvSpPr/>
            <p:nvPr/>
          </p:nvSpPr>
          <p:spPr>
            <a:xfrm>
              <a:off x="4949265" y="3436176"/>
              <a:ext cx="14288" cy="9577"/>
            </a:xfrm>
            <a:custGeom>
              <a:avLst/>
              <a:gdLst/>
              <a:ahLst/>
              <a:cxnLst/>
              <a:rect l="l" t="t" r="r" b="b"/>
              <a:pathLst>
                <a:path w="185" h="124" extrusionOk="0">
                  <a:moveTo>
                    <a:pt x="1" y="1"/>
                  </a:moveTo>
                  <a:lnTo>
                    <a:pt x="1" y="1"/>
                  </a:lnTo>
                  <a:lnTo>
                    <a:pt x="185" y="124"/>
                  </a:lnTo>
                  <a:lnTo>
                    <a:pt x="185" y="12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9"/>
            <p:cNvSpPr/>
            <p:nvPr/>
          </p:nvSpPr>
          <p:spPr>
            <a:xfrm>
              <a:off x="4920765" y="3421964"/>
              <a:ext cx="21471" cy="11972"/>
            </a:xfrm>
            <a:custGeom>
              <a:avLst/>
              <a:gdLst/>
              <a:ahLst/>
              <a:cxnLst/>
              <a:rect l="l" t="t" r="r" b="b"/>
              <a:pathLst>
                <a:path w="278" h="155" extrusionOk="0">
                  <a:moveTo>
                    <a:pt x="1" y="1"/>
                  </a:moveTo>
                  <a:lnTo>
                    <a:pt x="1" y="1"/>
                  </a:lnTo>
                  <a:lnTo>
                    <a:pt x="277" y="154"/>
                  </a:lnTo>
                  <a:lnTo>
                    <a:pt x="277" y="15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9"/>
            <p:cNvSpPr/>
            <p:nvPr/>
          </p:nvSpPr>
          <p:spPr>
            <a:xfrm>
              <a:off x="4970660" y="3448070"/>
              <a:ext cx="16683" cy="9577"/>
            </a:xfrm>
            <a:custGeom>
              <a:avLst/>
              <a:gdLst/>
              <a:ahLst/>
              <a:cxnLst/>
              <a:rect l="l" t="t" r="r" b="b"/>
              <a:pathLst>
                <a:path w="216" h="124" extrusionOk="0">
                  <a:moveTo>
                    <a:pt x="215" y="124"/>
                  </a:moveTo>
                  <a:lnTo>
                    <a:pt x="215" y="124"/>
                  </a:lnTo>
                  <a:lnTo>
                    <a:pt x="0" y="1"/>
                  </a:lnTo>
                  <a:lnTo>
                    <a:pt x="0" y="1"/>
                  </a:lnTo>
                  <a:lnTo>
                    <a:pt x="215" y="124"/>
                  </a:lnTo>
                  <a:lnTo>
                    <a:pt x="215" y="124"/>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4894659" y="3410069"/>
              <a:ext cx="19077" cy="7260"/>
            </a:xfrm>
            <a:custGeom>
              <a:avLst/>
              <a:gdLst/>
              <a:ahLst/>
              <a:cxnLst/>
              <a:rect l="l" t="t" r="r" b="b"/>
              <a:pathLst>
                <a:path w="247" h="94" extrusionOk="0">
                  <a:moveTo>
                    <a:pt x="1" y="1"/>
                  </a:moveTo>
                  <a:lnTo>
                    <a:pt x="1" y="1"/>
                  </a:lnTo>
                  <a:lnTo>
                    <a:pt x="247" y="93"/>
                  </a:lnTo>
                  <a:lnTo>
                    <a:pt x="247" y="93"/>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4887553" y="3405358"/>
              <a:ext cx="77" cy="77"/>
            </a:xfrm>
            <a:custGeom>
              <a:avLst/>
              <a:gdLst/>
              <a:ahLst/>
              <a:cxnLst/>
              <a:rect l="l" t="t" r="r" b="b"/>
              <a:pathLst>
                <a:path w="1" h="1" extrusionOk="0">
                  <a:moveTo>
                    <a:pt x="1" y="1"/>
                  </a:move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887553" y="3405358"/>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4991977" y="3459965"/>
              <a:ext cx="16683" cy="9577"/>
            </a:xfrm>
            <a:custGeom>
              <a:avLst/>
              <a:gdLst/>
              <a:ahLst/>
              <a:cxnLst/>
              <a:rect l="l" t="t" r="r" b="b"/>
              <a:pathLst>
                <a:path w="216" h="124" extrusionOk="0">
                  <a:moveTo>
                    <a:pt x="216" y="123"/>
                  </a:moveTo>
                  <a:lnTo>
                    <a:pt x="216" y="123"/>
                  </a:lnTo>
                  <a:lnTo>
                    <a:pt x="1" y="0"/>
                  </a:lnTo>
                  <a:lnTo>
                    <a:pt x="1" y="0"/>
                  </a:lnTo>
                  <a:lnTo>
                    <a:pt x="216" y="123"/>
                  </a:lnTo>
                  <a:lnTo>
                    <a:pt x="216" y="123"/>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4510253" y="3360251"/>
              <a:ext cx="377370" cy="287246"/>
            </a:xfrm>
            <a:custGeom>
              <a:avLst/>
              <a:gdLst/>
              <a:ahLst/>
              <a:cxnLst/>
              <a:rect l="l" t="t" r="r" b="b"/>
              <a:pathLst>
                <a:path w="4886" h="3719" extrusionOk="0">
                  <a:moveTo>
                    <a:pt x="3718" y="1"/>
                  </a:moveTo>
                  <a:lnTo>
                    <a:pt x="0" y="3719"/>
                  </a:lnTo>
                  <a:lnTo>
                    <a:pt x="1782" y="3719"/>
                  </a:lnTo>
                  <a:lnTo>
                    <a:pt x="4886" y="585"/>
                  </a:lnTo>
                  <a:lnTo>
                    <a:pt x="4579" y="431"/>
                  </a:lnTo>
                  <a:lnTo>
                    <a:pt x="4425" y="369"/>
                  </a:lnTo>
                  <a:lnTo>
                    <a:pt x="4210" y="247"/>
                  </a:lnTo>
                  <a:lnTo>
                    <a:pt x="4056" y="154"/>
                  </a:lnTo>
                  <a:lnTo>
                    <a:pt x="3718"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835341" y="3379251"/>
              <a:ext cx="16683" cy="9577"/>
            </a:xfrm>
            <a:custGeom>
              <a:avLst/>
              <a:gdLst/>
              <a:ahLst/>
              <a:cxnLst/>
              <a:rect l="l" t="t" r="r" b="b"/>
              <a:pathLst>
                <a:path w="216" h="124" extrusionOk="0">
                  <a:moveTo>
                    <a:pt x="1" y="1"/>
                  </a:moveTo>
                  <a:lnTo>
                    <a:pt x="1" y="1"/>
                  </a:lnTo>
                  <a:lnTo>
                    <a:pt x="216" y="123"/>
                  </a:lnTo>
                  <a:lnTo>
                    <a:pt x="216" y="123"/>
                  </a:lnTo>
                  <a:lnTo>
                    <a:pt x="1" y="1"/>
                  </a:lnTo>
                  <a:lnTo>
                    <a:pt x="1" y="1"/>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797418" y="3360251"/>
              <a:ext cx="26183" cy="11972"/>
            </a:xfrm>
            <a:custGeom>
              <a:avLst/>
              <a:gdLst/>
              <a:ahLst/>
              <a:cxnLst/>
              <a:rect l="l" t="t" r="r" b="b"/>
              <a:pathLst>
                <a:path w="339" h="155" extrusionOk="0">
                  <a:moveTo>
                    <a:pt x="338" y="154"/>
                  </a:moveTo>
                  <a:lnTo>
                    <a:pt x="338" y="154"/>
                  </a:lnTo>
                  <a:lnTo>
                    <a:pt x="0" y="1"/>
                  </a:lnTo>
                  <a:lnTo>
                    <a:pt x="0" y="1"/>
                  </a:lnTo>
                  <a:lnTo>
                    <a:pt x="0" y="1"/>
                  </a:lnTo>
                  <a:lnTo>
                    <a:pt x="338" y="154"/>
                  </a:lnTo>
                  <a:lnTo>
                    <a:pt x="338" y="154"/>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863842" y="3393463"/>
              <a:ext cx="23788" cy="11972"/>
            </a:xfrm>
            <a:custGeom>
              <a:avLst/>
              <a:gdLst/>
              <a:ahLst/>
              <a:cxnLst/>
              <a:rect l="l" t="t" r="r" b="b"/>
              <a:pathLst>
                <a:path w="308" h="155" extrusionOk="0">
                  <a:moveTo>
                    <a:pt x="308" y="155"/>
                  </a:moveTo>
                  <a:lnTo>
                    <a:pt x="308" y="155"/>
                  </a:lnTo>
                  <a:lnTo>
                    <a:pt x="1" y="1"/>
                  </a:lnTo>
                  <a:lnTo>
                    <a:pt x="1" y="1"/>
                  </a:lnTo>
                  <a:lnTo>
                    <a:pt x="308" y="155"/>
                  </a:lnTo>
                  <a:lnTo>
                    <a:pt x="308" y="155"/>
                  </a:lnTo>
                  <a:close/>
                </a:path>
              </a:pathLst>
            </a:custGeom>
            <a:solidFill>
              <a:srgbClr val="B1EA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090163" y="3137188"/>
              <a:ext cx="783240" cy="133003"/>
            </a:xfrm>
            <a:custGeom>
              <a:avLst/>
              <a:gdLst/>
              <a:ahLst/>
              <a:cxnLst/>
              <a:rect l="l" t="t" r="r" b="b"/>
              <a:pathLst>
                <a:path w="10141" h="1722" extrusionOk="0">
                  <a:moveTo>
                    <a:pt x="2828" y="1"/>
                  </a:moveTo>
                  <a:lnTo>
                    <a:pt x="1599" y="31"/>
                  </a:lnTo>
                  <a:lnTo>
                    <a:pt x="1" y="93"/>
                  </a:lnTo>
                  <a:lnTo>
                    <a:pt x="32" y="554"/>
                  </a:lnTo>
                  <a:lnTo>
                    <a:pt x="861" y="554"/>
                  </a:lnTo>
                  <a:lnTo>
                    <a:pt x="1783" y="584"/>
                  </a:lnTo>
                  <a:lnTo>
                    <a:pt x="2766" y="615"/>
                  </a:lnTo>
                  <a:lnTo>
                    <a:pt x="3719" y="707"/>
                  </a:lnTo>
                  <a:lnTo>
                    <a:pt x="4733" y="830"/>
                  </a:lnTo>
                  <a:lnTo>
                    <a:pt x="5747" y="984"/>
                  </a:lnTo>
                  <a:lnTo>
                    <a:pt x="6791" y="1199"/>
                  </a:lnTo>
                  <a:lnTo>
                    <a:pt x="7836" y="1445"/>
                  </a:lnTo>
                  <a:lnTo>
                    <a:pt x="8881" y="1721"/>
                  </a:lnTo>
                  <a:lnTo>
                    <a:pt x="8881" y="1721"/>
                  </a:lnTo>
                  <a:lnTo>
                    <a:pt x="8819" y="1690"/>
                  </a:lnTo>
                  <a:lnTo>
                    <a:pt x="8819" y="1629"/>
                  </a:lnTo>
                  <a:lnTo>
                    <a:pt x="8819" y="1537"/>
                  </a:lnTo>
                  <a:lnTo>
                    <a:pt x="8850" y="1445"/>
                  </a:lnTo>
                  <a:lnTo>
                    <a:pt x="8911" y="1414"/>
                  </a:lnTo>
                  <a:lnTo>
                    <a:pt x="10140" y="1414"/>
                  </a:lnTo>
                  <a:lnTo>
                    <a:pt x="9157" y="1014"/>
                  </a:lnTo>
                  <a:lnTo>
                    <a:pt x="8174" y="707"/>
                  </a:lnTo>
                  <a:lnTo>
                    <a:pt x="7191" y="431"/>
                  </a:lnTo>
                  <a:lnTo>
                    <a:pt x="6177" y="246"/>
                  </a:lnTo>
                  <a:lnTo>
                    <a:pt x="5132" y="123"/>
                  </a:lnTo>
                  <a:lnTo>
                    <a:pt x="4026" y="31"/>
                  </a:lnTo>
                  <a:lnTo>
                    <a:pt x="2828" y="1"/>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4246799" y="3709133"/>
              <a:ext cx="187604" cy="45184"/>
            </a:xfrm>
            <a:custGeom>
              <a:avLst/>
              <a:gdLst/>
              <a:ahLst/>
              <a:cxnLst/>
              <a:rect l="l" t="t" r="r" b="b"/>
              <a:pathLst>
                <a:path w="2429" h="585" extrusionOk="0">
                  <a:moveTo>
                    <a:pt x="308" y="0"/>
                  </a:moveTo>
                  <a:lnTo>
                    <a:pt x="185" y="31"/>
                  </a:lnTo>
                  <a:lnTo>
                    <a:pt x="93" y="93"/>
                  </a:lnTo>
                  <a:lnTo>
                    <a:pt x="32" y="185"/>
                  </a:lnTo>
                  <a:lnTo>
                    <a:pt x="1" y="308"/>
                  </a:lnTo>
                  <a:lnTo>
                    <a:pt x="1" y="369"/>
                  </a:lnTo>
                  <a:lnTo>
                    <a:pt x="32" y="461"/>
                  </a:lnTo>
                  <a:lnTo>
                    <a:pt x="124" y="554"/>
                  </a:lnTo>
                  <a:lnTo>
                    <a:pt x="154" y="461"/>
                  </a:lnTo>
                  <a:lnTo>
                    <a:pt x="247" y="369"/>
                  </a:lnTo>
                  <a:lnTo>
                    <a:pt x="339" y="308"/>
                  </a:lnTo>
                  <a:lnTo>
                    <a:pt x="431" y="277"/>
                  </a:lnTo>
                  <a:lnTo>
                    <a:pt x="1906" y="277"/>
                  </a:lnTo>
                  <a:lnTo>
                    <a:pt x="2029" y="308"/>
                  </a:lnTo>
                  <a:lnTo>
                    <a:pt x="2121" y="369"/>
                  </a:lnTo>
                  <a:lnTo>
                    <a:pt x="2213" y="461"/>
                  </a:lnTo>
                  <a:lnTo>
                    <a:pt x="2244" y="584"/>
                  </a:lnTo>
                  <a:lnTo>
                    <a:pt x="2305" y="554"/>
                  </a:lnTo>
                  <a:lnTo>
                    <a:pt x="2367" y="461"/>
                  </a:lnTo>
                  <a:lnTo>
                    <a:pt x="2397" y="400"/>
                  </a:lnTo>
                  <a:lnTo>
                    <a:pt x="2428" y="308"/>
                  </a:lnTo>
                  <a:lnTo>
                    <a:pt x="2397" y="185"/>
                  </a:lnTo>
                  <a:lnTo>
                    <a:pt x="2336" y="93"/>
                  </a:lnTo>
                  <a:lnTo>
                    <a:pt x="2244" y="31"/>
                  </a:lnTo>
                  <a:lnTo>
                    <a:pt x="2121"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4256299" y="3730451"/>
              <a:ext cx="163815" cy="26184"/>
            </a:xfrm>
            <a:custGeom>
              <a:avLst/>
              <a:gdLst/>
              <a:ahLst/>
              <a:cxnLst/>
              <a:rect l="l" t="t" r="r" b="b"/>
              <a:pathLst>
                <a:path w="2121" h="339" extrusionOk="0">
                  <a:moveTo>
                    <a:pt x="308" y="1"/>
                  </a:moveTo>
                  <a:lnTo>
                    <a:pt x="216" y="32"/>
                  </a:lnTo>
                  <a:lnTo>
                    <a:pt x="124" y="93"/>
                  </a:lnTo>
                  <a:lnTo>
                    <a:pt x="31" y="185"/>
                  </a:lnTo>
                  <a:lnTo>
                    <a:pt x="1" y="278"/>
                  </a:lnTo>
                  <a:lnTo>
                    <a:pt x="93" y="308"/>
                  </a:lnTo>
                  <a:lnTo>
                    <a:pt x="185" y="339"/>
                  </a:lnTo>
                  <a:lnTo>
                    <a:pt x="1998" y="339"/>
                  </a:lnTo>
                  <a:lnTo>
                    <a:pt x="2121" y="308"/>
                  </a:lnTo>
                  <a:lnTo>
                    <a:pt x="2090" y="185"/>
                  </a:lnTo>
                  <a:lnTo>
                    <a:pt x="1998" y="93"/>
                  </a:lnTo>
                  <a:lnTo>
                    <a:pt x="1906" y="32"/>
                  </a:lnTo>
                  <a:lnTo>
                    <a:pt x="1783" y="1"/>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3060213" y="3856271"/>
              <a:ext cx="1134428" cy="296746"/>
            </a:xfrm>
            <a:custGeom>
              <a:avLst/>
              <a:gdLst/>
              <a:ahLst/>
              <a:cxnLst/>
              <a:rect l="l" t="t" r="r" b="b"/>
              <a:pathLst>
                <a:path w="14688" h="3842" extrusionOk="0">
                  <a:moveTo>
                    <a:pt x="4425" y="0"/>
                  </a:moveTo>
                  <a:lnTo>
                    <a:pt x="3842" y="31"/>
                  </a:lnTo>
                  <a:lnTo>
                    <a:pt x="3289" y="62"/>
                  </a:lnTo>
                  <a:lnTo>
                    <a:pt x="2736" y="154"/>
                  </a:lnTo>
                  <a:lnTo>
                    <a:pt x="2152" y="246"/>
                  </a:lnTo>
                  <a:lnTo>
                    <a:pt x="1599" y="400"/>
                  </a:lnTo>
                  <a:lnTo>
                    <a:pt x="1076" y="554"/>
                  </a:lnTo>
                  <a:lnTo>
                    <a:pt x="523" y="769"/>
                  </a:lnTo>
                  <a:lnTo>
                    <a:pt x="1" y="984"/>
                  </a:lnTo>
                  <a:lnTo>
                    <a:pt x="1" y="1567"/>
                  </a:lnTo>
                  <a:lnTo>
                    <a:pt x="4487" y="1567"/>
                  </a:lnTo>
                  <a:lnTo>
                    <a:pt x="9434" y="2889"/>
                  </a:lnTo>
                  <a:lnTo>
                    <a:pt x="9833" y="2919"/>
                  </a:lnTo>
                  <a:lnTo>
                    <a:pt x="10202" y="3042"/>
                  </a:lnTo>
                  <a:lnTo>
                    <a:pt x="10571" y="3196"/>
                  </a:lnTo>
                  <a:lnTo>
                    <a:pt x="10878" y="3442"/>
                  </a:lnTo>
                  <a:lnTo>
                    <a:pt x="11369" y="3841"/>
                  </a:lnTo>
                  <a:lnTo>
                    <a:pt x="14688" y="3841"/>
                  </a:lnTo>
                  <a:lnTo>
                    <a:pt x="14596" y="1383"/>
                  </a:lnTo>
                  <a:lnTo>
                    <a:pt x="13674" y="1352"/>
                  </a:lnTo>
                  <a:lnTo>
                    <a:pt x="12814" y="1291"/>
                  </a:lnTo>
                  <a:lnTo>
                    <a:pt x="11984" y="1229"/>
                  </a:lnTo>
                  <a:lnTo>
                    <a:pt x="11185" y="1137"/>
                  </a:lnTo>
                  <a:lnTo>
                    <a:pt x="10448" y="1014"/>
                  </a:lnTo>
                  <a:lnTo>
                    <a:pt x="9741" y="891"/>
                  </a:lnTo>
                  <a:lnTo>
                    <a:pt x="9096" y="738"/>
                  </a:lnTo>
                  <a:lnTo>
                    <a:pt x="8512" y="584"/>
                  </a:lnTo>
                  <a:lnTo>
                    <a:pt x="8051" y="461"/>
                  </a:lnTo>
                  <a:lnTo>
                    <a:pt x="7590" y="338"/>
                  </a:lnTo>
                  <a:lnTo>
                    <a:pt x="7099" y="246"/>
                  </a:lnTo>
                  <a:lnTo>
                    <a:pt x="6576" y="154"/>
                  </a:lnTo>
                  <a:lnTo>
                    <a:pt x="6054" y="93"/>
                  </a:lnTo>
                  <a:lnTo>
                    <a:pt x="5532" y="31"/>
                  </a:lnTo>
                  <a:lnTo>
                    <a:pt x="4979" y="0"/>
                  </a:lnTo>
                  <a:close/>
                </a:path>
              </a:pathLst>
            </a:custGeom>
            <a:solidFill>
              <a:srgbClr val="4CB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3900315" y="4122046"/>
              <a:ext cx="38077" cy="30972"/>
            </a:xfrm>
            <a:custGeom>
              <a:avLst/>
              <a:gdLst/>
              <a:ahLst/>
              <a:cxnLst/>
              <a:rect l="l" t="t" r="r" b="b"/>
              <a:pathLst>
                <a:path w="493" h="401" extrusionOk="0">
                  <a:moveTo>
                    <a:pt x="1" y="1"/>
                  </a:moveTo>
                  <a:lnTo>
                    <a:pt x="492" y="400"/>
                  </a:lnTo>
                  <a:lnTo>
                    <a:pt x="1" y="1"/>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3060213" y="3179901"/>
              <a:ext cx="1127322" cy="783265"/>
            </a:xfrm>
            <a:custGeom>
              <a:avLst/>
              <a:gdLst/>
              <a:ahLst/>
              <a:cxnLst/>
              <a:rect l="l" t="t" r="r" b="b"/>
              <a:pathLst>
                <a:path w="14596" h="10141" extrusionOk="0">
                  <a:moveTo>
                    <a:pt x="13428" y="861"/>
                  </a:moveTo>
                  <a:lnTo>
                    <a:pt x="13490" y="892"/>
                  </a:lnTo>
                  <a:lnTo>
                    <a:pt x="13551" y="922"/>
                  </a:lnTo>
                  <a:lnTo>
                    <a:pt x="13612" y="953"/>
                  </a:lnTo>
                  <a:lnTo>
                    <a:pt x="13674" y="1015"/>
                  </a:lnTo>
                  <a:lnTo>
                    <a:pt x="13674" y="1045"/>
                  </a:lnTo>
                  <a:lnTo>
                    <a:pt x="13735" y="1107"/>
                  </a:lnTo>
                  <a:lnTo>
                    <a:pt x="13766" y="1199"/>
                  </a:lnTo>
                  <a:lnTo>
                    <a:pt x="13766" y="1291"/>
                  </a:lnTo>
                  <a:lnTo>
                    <a:pt x="13397" y="5685"/>
                  </a:lnTo>
                  <a:lnTo>
                    <a:pt x="13367" y="5777"/>
                  </a:lnTo>
                  <a:lnTo>
                    <a:pt x="13336" y="5869"/>
                  </a:lnTo>
                  <a:lnTo>
                    <a:pt x="13274" y="5931"/>
                  </a:lnTo>
                  <a:lnTo>
                    <a:pt x="13152" y="6023"/>
                  </a:lnTo>
                  <a:lnTo>
                    <a:pt x="12998" y="6054"/>
                  </a:lnTo>
                  <a:lnTo>
                    <a:pt x="6668" y="6054"/>
                  </a:lnTo>
                  <a:lnTo>
                    <a:pt x="6546" y="6023"/>
                  </a:lnTo>
                  <a:lnTo>
                    <a:pt x="6392" y="6023"/>
                  </a:lnTo>
                  <a:lnTo>
                    <a:pt x="6361" y="5992"/>
                  </a:lnTo>
                  <a:lnTo>
                    <a:pt x="6300" y="5961"/>
                  </a:lnTo>
                  <a:lnTo>
                    <a:pt x="6238" y="5931"/>
                  </a:lnTo>
                  <a:lnTo>
                    <a:pt x="6177" y="5900"/>
                  </a:lnTo>
                  <a:lnTo>
                    <a:pt x="6085" y="5869"/>
                  </a:lnTo>
                  <a:lnTo>
                    <a:pt x="6054" y="5838"/>
                  </a:lnTo>
                  <a:lnTo>
                    <a:pt x="5992" y="5777"/>
                  </a:lnTo>
                  <a:lnTo>
                    <a:pt x="5900" y="5685"/>
                  </a:lnTo>
                  <a:lnTo>
                    <a:pt x="5839" y="5623"/>
                  </a:lnTo>
                  <a:lnTo>
                    <a:pt x="5808" y="5593"/>
                  </a:lnTo>
                  <a:lnTo>
                    <a:pt x="5747" y="5470"/>
                  </a:lnTo>
                  <a:lnTo>
                    <a:pt x="5685" y="5316"/>
                  </a:lnTo>
                  <a:lnTo>
                    <a:pt x="5654" y="5132"/>
                  </a:lnTo>
                  <a:lnTo>
                    <a:pt x="5654" y="4978"/>
                  </a:lnTo>
                  <a:lnTo>
                    <a:pt x="5654" y="4794"/>
                  </a:lnTo>
                  <a:lnTo>
                    <a:pt x="5992" y="3073"/>
                  </a:lnTo>
                  <a:lnTo>
                    <a:pt x="6054" y="2827"/>
                  </a:lnTo>
                  <a:lnTo>
                    <a:pt x="6208" y="2612"/>
                  </a:lnTo>
                  <a:lnTo>
                    <a:pt x="6361" y="2459"/>
                  </a:lnTo>
                  <a:lnTo>
                    <a:pt x="6576" y="2305"/>
                  </a:lnTo>
                  <a:lnTo>
                    <a:pt x="6761" y="2244"/>
                  </a:lnTo>
                  <a:lnTo>
                    <a:pt x="6822" y="2213"/>
                  </a:lnTo>
                  <a:lnTo>
                    <a:pt x="6945" y="2151"/>
                  </a:lnTo>
                  <a:lnTo>
                    <a:pt x="7037" y="2121"/>
                  </a:lnTo>
                  <a:lnTo>
                    <a:pt x="7191" y="2028"/>
                  </a:lnTo>
                  <a:lnTo>
                    <a:pt x="7375" y="1967"/>
                  </a:lnTo>
                  <a:lnTo>
                    <a:pt x="7467" y="1936"/>
                  </a:lnTo>
                  <a:lnTo>
                    <a:pt x="7652" y="1875"/>
                  </a:lnTo>
                  <a:lnTo>
                    <a:pt x="7682" y="1875"/>
                  </a:lnTo>
                  <a:lnTo>
                    <a:pt x="8297" y="1660"/>
                  </a:lnTo>
                  <a:lnTo>
                    <a:pt x="9004" y="1445"/>
                  </a:lnTo>
                  <a:lnTo>
                    <a:pt x="9802" y="1260"/>
                  </a:lnTo>
                  <a:lnTo>
                    <a:pt x="10694" y="1107"/>
                  </a:lnTo>
                  <a:lnTo>
                    <a:pt x="11247" y="1015"/>
                  </a:lnTo>
                  <a:lnTo>
                    <a:pt x="11277" y="1015"/>
                  </a:lnTo>
                  <a:lnTo>
                    <a:pt x="11861" y="953"/>
                  </a:lnTo>
                  <a:lnTo>
                    <a:pt x="11892" y="953"/>
                  </a:lnTo>
                  <a:lnTo>
                    <a:pt x="12506" y="892"/>
                  </a:lnTo>
                  <a:lnTo>
                    <a:pt x="12537" y="892"/>
                  </a:lnTo>
                  <a:lnTo>
                    <a:pt x="13336" y="861"/>
                  </a:lnTo>
                  <a:close/>
                  <a:moveTo>
                    <a:pt x="7805" y="6852"/>
                  </a:moveTo>
                  <a:lnTo>
                    <a:pt x="7928" y="6883"/>
                  </a:lnTo>
                  <a:lnTo>
                    <a:pt x="8020" y="6945"/>
                  </a:lnTo>
                  <a:lnTo>
                    <a:pt x="8113" y="7037"/>
                  </a:lnTo>
                  <a:lnTo>
                    <a:pt x="8113" y="7160"/>
                  </a:lnTo>
                  <a:lnTo>
                    <a:pt x="8113" y="7252"/>
                  </a:lnTo>
                  <a:lnTo>
                    <a:pt x="8082" y="7313"/>
                  </a:lnTo>
                  <a:lnTo>
                    <a:pt x="8020" y="7406"/>
                  </a:lnTo>
                  <a:lnTo>
                    <a:pt x="7928" y="7436"/>
                  </a:lnTo>
                  <a:lnTo>
                    <a:pt x="7805" y="7467"/>
                  </a:lnTo>
                  <a:lnTo>
                    <a:pt x="5992" y="7467"/>
                  </a:lnTo>
                  <a:lnTo>
                    <a:pt x="5900" y="7436"/>
                  </a:lnTo>
                  <a:lnTo>
                    <a:pt x="5839" y="7406"/>
                  </a:lnTo>
                  <a:lnTo>
                    <a:pt x="5716" y="7313"/>
                  </a:lnTo>
                  <a:lnTo>
                    <a:pt x="5716" y="7221"/>
                  </a:lnTo>
                  <a:lnTo>
                    <a:pt x="5685" y="7160"/>
                  </a:lnTo>
                  <a:lnTo>
                    <a:pt x="5716" y="7037"/>
                  </a:lnTo>
                  <a:lnTo>
                    <a:pt x="5777" y="6945"/>
                  </a:lnTo>
                  <a:lnTo>
                    <a:pt x="5870" y="6883"/>
                  </a:lnTo>
                  <a:lnTo>
                    <a:pt x="5992" y="6852"/>
                  </a:lnTo>
                  <a:close/>
                  <a:moveTo>
                    <a:pt x="13367" y="1"/>
                  </a:moveTo>
                  <a:lnTo>
                    <a:pt x="12168" y="93"/>
                  </a:lnTo>
                  <a:lnTo>
                    <a:pt x="11031" y="185"/>
                  </a:lnTo>
                  <a:lnTo>
                    <a:pt x="9987" y="369"/>
                  </a:lnTo>
                  <a:lnTo>
                    <a:pt x="8973" y="584"/>
                  </a:lnTo>
                  <a:lnTo>
                    <a:pt x="8020" y="830"/>
                  </a:lnTo>
                  <a:lnTo>
                    <a:pt x="7160" y="1137"/>
                  </a:lnTo>
                  <a:lnTo>
                    <a:pt x="6361" y="1445"/>
                  </a:lnTo>
                  <a:lnTo>
                    <a:pt x="5685" y="1813"/>
                  </a:lnTo>
                  <a:lnTo>
                    <a:pt x="4395" y="5654"/>
                  </a:lnTo>
                  <a:lnTo>
                    <a:pt x="4333" y="5777"/>
                  </a:lnTo>
                  <a:lnTo>
                    <a:pt x="4272" y="5869"/>
                  </a:lnTo>
                  <a:lnTo>
                    <a:pt x="4180" y="5992"/>
                  </a:lnTo>
                  <a:lnTo>
                    <a:pt x="4057" y="6054"/>
                  </a:lnTo>
                  <a:lnTo>
                    <a:pt x="3934" y="6115"/>
                  </a:lnTo>
                  <a:lnTo>
                    <a:pt x="3811" y="6146"/>
                  </a:lnTo>
                  <a:lnTo>
                    <a:pt x="3688" y="6176"/>
                  </a:lnTo>
                  <a:lnTo>
                    <a:pt x="523" y="6176"/>
                  </a:lnTo>
                  <a:lnTo>
                    <a:pt x="400" y="6453"/>
                  </a:lnTo>
                  <a:lnTo>
                    <a:pt x="339" y="6730"/>
                  </a:lnTo>
                  <a:lnTo>
                    <a:pt x="277" y="7006"/>
                  </a:lnTo>
                  <a:lnTo>
                    <a:pt x="277" y="7283"/>
                  </a:lnTo>
                  <a:lnTo>
                    <a:pt x="2152" y="7283"/>
                  </a:lnTo>
                  <a:lnTo>
                    <a:pt x="2182" y="7313"/>
                  </a:lnTo>
                  <a:lnTo>
                    <a:pt x="2275" y="7467"/>
                  </a:lnTo>
                  <a:lnTo>
                    <a:pt x="2367" y="7651"/>
                  </a:lnTo>
                  <a:lnTo>
                    <a:pt x="2398" y="7866"/>
                  </a:lnTo>
                  <a:lnTo>
                    <a:pt x="2428" y="8020"/>
                  </a:lnTo>
                  <a:lnTo>
                    <a:pt x="2428" y="8081"/>
                  </a:lnTo>
                  <a:lnTo>
                    <a:pt x="2398" y="8174"/>
                  </a:lnTo>
                  <a:lnTo>
                    <a:pt x="2367" y="8235"/>
                  </a:lnTo>
                  <a:lnTo>
                    <a:pt x="2305" y="8266"/>
                  </a:lnTo>
                  <a:lnTo>
                    <a:pt x="2244" y="8297"/>
                  </a:lnTo>
                  <a:lnTo>
                    <a:pt x="1752" y="8573"/>
                  </a:lnTo>
                  <a:lnTo>
                    <a:pt x="1476" y="8757"/>
                  </a:lnTo>
                  <a:lnTo>
                    <a:pt x="1322" y="8819"/>
                  </a:lnTo>
                  <a:lnTo>
                    <a:pt x="1046" y="8973"/>
                  </a:lnTo>
                  <a:lnTo>
                    <a:pt x="708" y="9126"/>
                  </a:lnTo>
                  <a:lnTo>
                    <a:pt x="615" y="9157"/>
                  </a:lnTo>
                  <a:lnTo>
                    <a:pt x="462" y="9157"/>
                  </a:lnTo>
                  <a:lnTo>
                    <a:pt x="339" y="9095"/>
                  </a:lnTo>
                  <a:lnTo>
                    <a:pt x="155" y="8942"/>
                  </a:lnTo>
                  <a:lnTo>
                    <a:pt x="32" y="8819"/>
                  </a:lnTo>
                  <a:lnTo>
                    <a:pt x="1" y="9741"/>
                  </a:lnTo>
                  <a:lnTo>
                    <a:pt x="523" y="9526"/>
                  </a:lnTo>
                  <a:lnTo>
                    <a:pt x="1076" y="9311"/>
                  </a:lnTo>
                  <a:lnTo>
                    <a:pt x="1599" y="9157"/>
                  </a:lnTo>
                  <a:lnTo>
                    <a:pt x="2152" y="9003"/>
                  </a:lnTo>
                  <a:lnTo>
                    <a:pt x="2736" y="8911"/>
                  </a:lnTo>
                  <a:lnTo>
                    <a:pt x="3289" y="8819"/>
                  </a:lnTo>
                  <a:lnTo>
                    <a:pt x="3842" y="8788"/>
                  </a:lnTo>
                  <a:lnTo>
                    <a:pt x="4425" y="8757"/>
                  </a:lnTo>
                  <a:lnTo>
                    <a:pt x="4979" y="8757"/>
                  </a:lnTo>
                  <a:lnTo>
                    <a:pt x="5532" y="8788"/>
                  </a:lnTo>
                  <a:lnTo>
                    <a:pt x="6054" y="8850"/>
                  </a:lnTo>
                  <a:lnTo>
                    <a:pt x="6576" y="8911"/>
                  </a:lnTo>
                  <a:lnTo>
                    <a:pt x="7099" y="9003"/>
                  </a:lnTo>
                  <a:lnTo>
                    <a:pt x="7590" y="9095"/>
                  </a:lnTo>
                  <a:lnTo>
                    <a:pt x="8051" y="9218"/>
                  </a:lnTo>
                  <a:lnTo>
                    <a:pt x="8512" y="9341"/>
                  </a:lnTo>
                  <a:lnTo>
                    <a:pt x="9096" y="9495"/>
                  </a:lnTo>
                  <a:lnTo>
                    <a:pt x="9741" y="9648"/>
                  </a:lnTo>
                  <a:lnTo>
                    <a:pt x="10448" y="9771"/>
                  </a:lnTo>
                  <a:lnTo>
                    <a:pt x="11185" y="9894"/>
                  </a:lnTo>
                  <a:lnTo>
                    <a:pt x="11984" y="9986"/>
                  </a:lnTo>
                  <a:lnTo>
                    <a:pt x="12814" y="10048"/>
                  </a:lnTo>
                  <a:lnTo>
                    <a:pt x="13674" y="10109"/>
                  </a:lnTo>
                  <a:lnTo>
                    <a:pt x="14596" y="10140"/>
                  </a:lnTo>
                  <a:lnTo>
                    <a:pt x="14258" y="1322"/>
                  </a:lnTo>
                  <a:lnTo>
                    <a:pt x="14196"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3523015" y="3246325"/>
              <a:ext cx="557791" cy="401172"/>
            </a:xfrm>
            <a:custGeom>
              <a:avLst/>
              <a:gdLst/>
              <a:ahLst/>
              <a:cxnLst/>
              <a:rect l="l" t="t" r="r" b="b"/>
              <a:pathLst>
                <a:path w="7222" h="5194" extrusionOk="0">
                  <a:moveTo>
                    <a:pt x="7221" y="1"/>
                  </a:moveTo>
                  <a:lnTo>
                    <a:pt x="6545" y="32"/>
                  </a:lnTo>
                  <a:lnTo>
                    <a:pt x="6514" y="32"/>
                  </a:lnTo>
                  <a:lnTo>
                    <a:pt x="5900" y="93"/>
                  </a:lnTo>
                  <a:lnTo>
                    <a:pt x="5869" y="93"/>
                  </a:lnTo>
                  <a:lnTo>
                    <a:pt x="5285" y="155"/>
                  </a:lnTo>
                  <a:lnTo>
                    <a:pt x="5255" y="155"/>
                  </a:lnTo>
                  <a:lnTo>
                    <a:pt x="4702" y="247"/>
                  </a:lnTo>
                  <a:lnTo>
                    <a:pt x="0" y="4917"/>
                  </a:lnTo>
                  <a:lnTo>
                    <a:pt x="62" y="4978"/>
                  </a:lnTo>
                  <a:lnTo>
                    <a:pt x="93" y="5009"/>
                  </a:lnTo>
                  <a:lnTo>
                    <a:pt x="185" y="5040"/>
                  </a:lnTo>
                  <a:lnTo>
                    <a:pt x="246" y="5071"/>
                  </a:lnTo>
                  <a:lnTo>
                    <a:pt x="308" y="5101"/>
                  </a:lnTo>
                  <a:lnTo>
                    <a:pt x="369" y="5132"/>
                  </a:lnTo>
                  <a:lnTo>
                    <a:pt x="400" y="5163"/>
                  </a:lnTo>
                  <a:lnTo>
                    <a:pt x="554" y="5163"/>
                  </a:lnTo>
                  <a:lnTo>
                    <a:pt x="676" y="5194"/>
                  </a:lnTo>
                  <a:lnTo>
                    <a:pt x="2028" y="5194"/>
                  </a:lnTo>
                  <a:lnTo>
                    <a:pt x="722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9"/>
            <p:cNvSpPr/>
            <p:nvPr/>
          </p:nvSpPr>
          <p:spPr>
            <a:xfrm>
              <a:off x="3527726" y="3630814"/>
              <a:ext cx="2472" cy="2472"/>
            </a:xfrm>
            <a:custGeom>
              <a:avLst/>
              <a:gdLst/>
              <a:ahLst/>
              <a:cxnLst/>
              <a:rect l="l" t="t" r="r" b="b"/>
              <a:pathLst>
                <a:path w="32" h="32" extrusionOk="0">
                  <a:moveTo>
                    <a:pt x="1" y="0"/>
                  </a:moveTo>
                  <a:lnTo>
                    <a:pt x="1" y="0"/>
                  </a:lnTo>
                  <a:lnTo>
                    <a:pt x="32" y="31"/>
                  </a:lnTo>
                  <a:lnTo>
                    <a:pt x="32" y="31"/>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3976316" y="3253508"/>
              <a:ext cx="2394" cy="77"/>
            </a:xfrm>
            <a:custGeom>
              <a:avLst/>
              <a:gdLst/>
              <a:ahLst/>
              <a:cxnLst/>
              <a:rect l="l" t="t" r="r" b="b"/>
              <a:pathLst>
                <a:path w="31" h="1" extrusionOk="0">
                  <a:moveTo>
                    <a:pt x="0" y="0"/>
                  </a:moveTo>
                  <a:lnTo>
                    <a:pt x="0" y="0"/>
                  </a:lnTo>
                  <a:lnTo>
                    <a:pt x="31" y="0"/>
                  </a:lnTo>
                  <a:lnTo>
                    <a:pt x="31" y="0"/>
                  </a:lnTo>
                  <a:lnTo>
                    <a:pt x="0" y="0"/>
                  </a:lnTo>
                  <a:lnTo>
                    <a:pt x="0"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4026134" y="3248720"/>
              <a:ext cx="2472" cy="77"/>
            </a:xfrm>
            <a:custGeom>
              <a:avLst/>
              <a:gdLst/>
              <a:ahLst/>
              <a:cxnLst/>
              <a:rect l="l" t="t" r="r" b="b"/>
              <a:pathLst>
                <a:path w="32" h="1" extrusionOk="0">
                  <a:moveTo>
                    <a:pt x="0" y="1"/>
                  </a:moveTo>
                  <a:lnTo>
                    <a:pt x="31" y="1"/>
                  </a:lnTo>
                  <a:lnTo>
                    <a:pt x="0"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4026134" y="3248720"/>
              <a:ext cx="2472" cy="77"/>
            </a:xfrm>
            <a:custGeom>
              <a:avLst/>
              <a:gdLst/>
              <a:ahLst/>
              <a:cxnLst/>
              <a:rect l="l" t="t" r="r" b="b"/>
              <a:pathLst>
                <a:path w="32" h="1" fill="none" extrusionOk="0">
                  <a:moveTo>
                    <a:pt x="0" y="1"/>
                  </a:moveTo>
                  <a:lnTo>
                    <a:pt x="31"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3565726" y="3645026"/>
              <a:ext cx="9577" cy="2472"/>
            </a:xfrm>
            <a:custGeom>
              <a:avLst/>
              <a:gdLst/>
              <a:ahLst/>
              <a:cxnLst/>
              <a:rect l="l" t="t" r="r" b="b"/>
              <a:pathLst>
                <a:path w="124" h="32" extrusionOk="0">
                  <a:moveTo>
                    <a:pt x="1" y="1"/>
                  </a:moveTo>
                  <a:lnTo>
                    <a:pt x="1" y="1"/>
                  </a:lnTo>
                  <a:lnTo>
                    <a:pt x="123" y="32"/>
                  </a:lnTo>
                  <a:lnTo>
                    <a:pt x="123" y="3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3546726" y="3640315"/>
              <a:ext cx="4866" cy="2472"/>
            </a:xfrm>
            <a:custGeom>
              <a:avLst/>
              <a:gdLst/>
              <a:ahLst/>
              <a:cxnLst/>
              <a:rect l="l" t="t" r="r" b="b"/>
              <a:pathLst>
                <a:path w="63" h="32" extrusionOk="0">
                  <a:moveTo>
                    <a:pt x="1" y="0"/>
                  </a:moveTo>
                  <a:lnTo>
                    <a:pt x="1" y="0"/>
                  </a:lnTo>
                  <a:lnTo>
                    <a:pt x="62" y="31"/>
                  </a:lnTo>
                  <a:lnTo>
                    <a:pt x="62" y="31"/>
                  </a:lnTo>
                  <a:lnTo>
                    <a:pt x="1" y="0"/>
                  </a:lnTo>
                  <a:lnTo>
                    <a:pt x="1" y="0"/>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3537226" y="3635526"/>
              <a:ext cx="4866" cy="2472"/>
            </a:xfrm>
            <a:custGeom>
              <a:avLst/>
              <a:gdLst/>
              <a:ahLst/>
              <a:cxnLst/>
              <a:rect l="l" t="t" r="r" b="b"/>
              <a:pathLst>
                <a:path w="63" h="32" extrusionOk="0">
                  <a:moveTo>
                    <a:pt x="1" y="1"/>
                  </a:moveTo>
                  <a:lnTo>
                    <a:pt x="1" y="1"/>
                  </a:lnTo>
                  <a:lnTo>
                    <a:pt x="62" y="32"/>
                  </a:lnTo>
                  <a:lnTo>
                    <a:pt x="62" y="32"/>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3553832" y="3645026"/>
              <a:ext cx="9577" cy="77"/>
            </a:xfrm>
            <a:custGeom>
              <a:avLst/>
              <a:gdLst/>
              <a:ahLst/>
              <a:cxnLst/>
              <a:rect l="l" t="t" r="r" b="b"/>
              <a:pathLst>
                <a:path w="124" h="1" extrusionOk="0">
                  <a:moveTo>
                    <a:pt x="1" y="1"/>
                  </a:moveTo>
                  <a:lnTo>
                    <a:pt x="1" y="1"/>
                  </a:lnTo>
                  <a:lnTo>
                    <a:pt x="124" y="1"/>
                  </a:lnTo>
                  <a:lnTo>
                    <a:pt x="124" y="1"/>
                  </a:lnTo>
                  <a:lnTo>
                    <a:pt x="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3928816" y="3258220"/>
              <a:ext cx="2472" cy="77"/>
            </a:xfrm>
            <a:custGeom>
              <a:avLst/>
              <a:gdLst/>
              <a:ahLst/>
              <a:cxnLst/>
              <a:rect l="l" t="t" r="r" b="b"/>
              <a:pathLst>
                <a:path w="32" h="1" extrusionOk="0">
                  <a:moveTo>
                    <a:pt x="1" y="1"/>
                  </a:moveTo>
                  <a:lnTo>
                    <a:pt x="31" y="1"/>
                  </a:lnTo>
                  <a:lnTo>
                    <a:pt x="1" y="1"/>
                  </a:lnTo>
                  <a:close/>
                </a:path>
              </a:pathLst>
            </a:custGeom>
            <a:solidFill>
              <a:srgbClr val="DF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3928816" y="3258220"/>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3496909" y="3265326"/>
              <a:ext cx="389264" cy="360854"/>
            </a:xfrm>
            <a:custGeom>
              <a:avLst/>
              <a:gdLst/>
              <a:ahLst/>
              <a:cxnLst/>
              <a:rect l="l" t="t" r="r" b="b"/>
              <a:pathLst>
                <a:path w="5040" h="4672" extrusionOk="0">
                  <a:moveTo>
                    <a:pt x="5040" y="1"/>
                  </a:moveTo>
                  <a:lnTo>
                    <a:pt x="4148" y="154"/>
                  </a:lnTo>
                  <a:lnTo>
                    <a:pt x="3350" y="339"/>
                  </a:lnTo>
                  <a:lnTo>
                    <a:pt x="2643" y="554"/>
                  </a:lnTo>
                  <a:lnTo>
                    <a:pt x="2028" y="769"/>
                  </a:lnTo>
                  <a:lnTo>
                    <a:pt x="1998" y="769"/>
                  </a:lnTo>
                  <a:lnTo>
                    <a:pt x="1813" y="830"/>
                  </a:lnTo>
                  <a:lnTo>
                    <a:pt x="1721" y="861"/>
                  </a:lnTo>
                  <a:lnTo>
                    <a:pt x="1537" y="922"/>
                  </a:lnTo>
                  <a:lnTo>
                    <a:pt x="1383" y="1015"/>
                  </a:lnTo>
                  <a:lnTo>
                    <a:pt x="1291" y="1045"/>
                  </a:lnTo>
                  <a:lnTo>
                    <a:pt x="1168" y="1107"/>
                  </a:lnTo>
                  <a:lnTo>
                    <a:pt x="1107" y="1138"/>
                  </a:lnTo>
                  <a:lnTo>
                    <a:pt x="922" y="1199"/>
                  </a:lnTo>
                  <a:lnTo>
                    <a:pt x="707" y="1353"/>
                  </a:lnTo>
                  <a:lnTo>
                    <a:pt x="554" y="1506"/>
                  </a:lnTo>
                  <a:lnTo>
                    <a:pt x="400" y="1721"/>
                  </a:lnTo>
                  <a:lnTo>
                    <a:pt x="338" y="1967"/>
                  </a:lnTo>
                  <a:lnTo>
                    <a:pt x="0" y="3688"/>
                  </a:lnTo>
                  <a:lnTo>
                    <a:pt x="0" y="3872"/>
                  </a:lnTo>
                  <a:lnTo>
                    <a:pt x="0" y="4026"/>
                  </a:lnTo>
                  <a:lnTo>
                    <a:pt x="31" y="4210"/>
                  </a:lnTo>
                  <a:lnTo>
                    <a:pt x="93" y="4364"/>
                  </a:lnTo>
                  <a:lnTo>
                    <a:pt x="154" y="4487"/>
                  </a:lnTo>
                  <a:lnTo>
                    <a:pt x="185" y="4517"/>
                  </a:lnTo>
                  <a:lnTo>
                    <a:pt x="246" y="4579"/>
                  </a:lnTo>
                  <a:lnTo>
                    <a:pt x="338" y="4671"/>
                  </a:lnTo>
                  <a:lnTo>
                    <a:pt x="504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3496909" y="3564390"/>
              <a:ext cx="2472" cy="26184"/>
            </a:xfrm>
            <a:custGeom>
              <a:avLst/>
              <a:gdLst/>
              <a:ahLst/>
              <a:cxnLst/>
              <a:rect l="l" t="t" r="r" b="b"/>
              <a:pathLst>
                <a:path w="32" h="339" extrusionOk="0">
                  <a:moveTo>
                    <a:pt x="0" y="0"/>
                  </a:moveTo>
                  <a:lnTo>
                    <a:pt x="0" y="0"/>
                  </a:lnTo>
                  <a:lnTo>
                    <a:pt x="0" y="154"/>
                  </a:lnTo>
                  <a:lnTo>
                    <a:pt x="31" y="338"/>
                  </a:lnTo>
                  <a:lnTo>
                    <a:pt x="31" y="338"/>
                  </a:lnTo>
                  <a:lnTo>
                    <a:pt x="0" y="154"/>
                  </a:lnTo>
                  <a:lnTo>
                    <a:pt x="0" y="0"/>
                  </a:lnTo>
                  <a:lnTo>
                    <a:pt x="0"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a:off x="3504014" y="3602314"/>
              <a:ext cx="4866" cy="9577"/>
            </a:xfrm>
            <a:custGeom>
              <a:avLst/>
              <a:gdLst/>
              <a:ahLst/>
              <a:cxnLst/>
              <a:rect l="l" t="t" r="r" b="b"/>
              <a:pathLst>
                <a:path w="63" h="124" extrusionOk="0">
                  <a:moveTo>
                    <a:pt x="1" y="1"/>
                  </a:moveTo>
                  <a:lnTo>
                    <a:pt x="1" y="1"/>
                  </a:lnTo>
                  <a:lnTo>
                    <a:pt x="62" y="124"/>
                  </a:lnTo>
                  <a:lnTo>
                    <a:pt x="62" y="124"/>
                  </a:lnTo>
                  <a:lnTo>
                    <a:pt x="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9"/>
            <p:cNvSpPr/>
            <p:nvPr/>
          </p:nvSpPr>
          <p:spPr>
            <a:xfrm>
              <a:off x="3603727" y="3336539"/>
              <a:ext cx="11894" cy="7183"/>
            </a:xfrm>
            <a:custGeom>
              <a:avLst/>
              <a:gdLst/>
              <a:ahLst/>
              <a:cxnLst/>
              <a:rect l="l" t="t" r="r" b="b"/>
              <a:pathLst>
                <a:path w="154" h="93" extrusionOk="0">
                  <a:moveTo>
                    <a:pt x="0" y="93"/>
                  </a:moveTo>
                  <a:lnTo>
                    <a:pt x="0" y="93"/>
                  </a:lnTo>
                  <a:lnTo>
                    <a:pt x="154" y="0"/>
                  </a:lnTo>
                  <a:lnTo>
                    <a:pt x="154" y="0"/>
                  </a:lnTo>
                  <a:lnTo>
                    <a:pt x="0" y="93"/>
                  </a:lnTo>
                  <a:lnTo>
                    <a:pt x="0" y="93"/>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587121" y="3346039"/>
              <a:ext cx="9500" cy="4789"/>
            </a:xfrm>
            <a:custGeom>
              <a:avLst/>
              <a:gdLst/>
              <a:ahLst/>
              <a:cxnLst/>
              <a:rect l="l" t="t" r="r" b="b"/>
              <a:pathLst>
                <a:path w="123" h="62" extrusionOk="0">
                  <a:moveTo>
                    <a:pt x="0" y="62"/>
                  </a:moveTo>
                  <a:lnTo>
                    <a:pt x="0" y="62"/>
                  </a:lnTo>
                  <a:lnTo>
                    <a:pt x="123" y="0"/>
                  </a:lnTo>
                  <a:lnTo>
                    <a:pt x="123" y="0"/>
                  </a:lnTo>
                  <a:lnTo>
                    <a:pt x="0" y="62"/>
                  </a:lnTo>
                  <a:lnTo>
                    <a:pt x="0" y="62"/>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568121" y="3353145"/>
              <a:ext cx="14288" cy="4866"/>
            </a:xfrm>
            <a:custGeom>
              <a:avLst/>
              <a:gdLst/>
              <a:ahLst/>
              <a:cxnLst/>
              <a:rect l="l" t="t" r="r" b="b"/>
              <a:pathLst>
                <a:path w="185" h="63" extrusionOk="0">
                  <a:moveTo>
                    <a:pt x="0" y="62"/>
                  </a:moveTo>
                  <a:lnTo>
                    <a:pt x="0" y="62"/>
                  </a:lnTo>
                  <a:lnTo>
                    <a:pt x="185" y="1"/>
                  </a:lnTo>
                  <a:lnTo>
                    <a:pt x="185" y="1"/>
                  </a:lnTo>
                  <a:lnTo>
                    <a:pt x="0" y="62"/>
                  </a:lnTo>
                  <a:lnTo>
                    <a:pt x="0" y="62"/>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3629833" y="3329433"/>
              <a:ext cx="7183" cy="2472"/>
            </a:xfrm>
            <a:custGeom>
              <a:avLst/>
              <a:gdLst/>
              <a:ahLst/>
              <a:cxnLst/>
              <a:rect l="l" t="t" r="r" b="b"/>
              <a:pathLst>
                <a:path w="93" h="32" extrusionOk="0">
                  <a:moveTo>
                    <a:pt x="0" y="31"/>
                  </a:moveTo>
                  <a:lnTo>
                    <a:pt x="0" y="31"/>
                  </a:lnTo>
                  <a:lnTo>
                    <a:pt x="92" y="0"/>
                  </a:lnTo>
                  <a:lnTo>
                    <a:pt x="92" y="0"/>
                  </a:lnTo>
                  <a:lnTo>
                    <a:pt x="0" y="31"/>
                  </a:lnTo>
                  <a:lnTo>
                    <a:pt x="0" y="3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3511120" y="3614208"/>
              <a:ext cx="4866" cy="4789"/>
            </a:xfrm>
            <a:custGeom>
              <a:avLst/>
              <a:gdLst/>
              <a:ahLst/>
              <a:cxnLst/>
              <a:rect l="l" t="t" r="r" b="b"/>
              <a:pathLst>
                <a:path w="63" h="62" extrusionOk="0">
                  <a:moveTo>
                    <a:pt x="1" y="0"/>
                  </a:moveTo>
                  <a:lnTo>
                    <a:pt x="1" y="0"/>
                  </a:lnTo>
                  <a:lnTo>
                    <a:pt x="62" y="62"/>
                  </a:lnTo>
                  <a:lnTo>
                    <a:pt x="62" y="62"/>
                  </a:lnTo>
                  <a:lnTo>
                    <a:pt x="1" y="0"/>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3651150" y="3324644"/>
              <a:ext cx="2472" cy="77"/>
            </a:xfrm>
            <a:custGeom>
              <a:avLst/>
              <a:gdLst/>
              <a:ahLst/>
              <a:cxnLst/>
              <a:rect l="l" t="t" r="r" b="b"/>
              <a:pathLst>
                <a:path w="32" h="1" extrusionOk="0">
                  <a:moveTo>
                    <a:pt x="1" y="1"/>
                  </a:moveTo>
                  <a:lnTo>
                    <a:pt x="31" y="1"/>
                  </a:lnTo>
                  <a:lnTo>
                    <a:pt x="1"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3651150" y="3324644"/>
              <a:ext cx="2472" cy="77"/>
            </a:xfrm>
            <a:custGeom>
              <a:avLst/>
              <a:gdLst/>
              <a:ahLst/>
              <a:cxnLst/>
              <a:rect l="l" t="t" r="r" b="b"/>
              <a:pathLst>
                <a:path w="32" h="1" fill="none" extrusionOk="0">
                  <a:moveTo>
                    <a:pt x="1" y="1"/>
                  </a:moveTo>
                  <a:lnTo>
                    <a:pt x="3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a:off x="3719968" y="3253508"/>
              <a:ext cx="403553" cy="393988"/>
            </a:xfrm>
            <a:custGeom>
              <a:avLst/>
              <a:gdLst/>
              <a:ahLst/>
              <a:cxnLst/>
              <a:rect l="l" t="t" r="r" b="b"/>
              <a:pathLst>
                <a:path w="5225" h="5101" extrusionOk="0">
                  <a:moveTo>
                    <a:pt x="5070" y="0"/>
                  </a:moveTo>
                  <a:lnTo>
                    <a:pt x="1" y="5101"/>
                  </a:lnTo>
                  <a:lnTo>
                    <a:pt x="4456" y="5101"/>
                  </a:lnTo>
                  <a:lnTo>
                    <a:pt x="4610" y="5070"/>
                  </a:lnTo>
                  <a:lnTo>
                    <a:pt x="4732" y="4978"/>
                  </a:lnTo>
                  <a:lnTo>
                    <a:pt x="4794" y="4916"/>
                  </a:lnTo>
                  <a:lnTo>
                    <a:pt x="4825" y="4824"/>
                  </a:lnTo>
                  <a:lnTo>
                    <a:pt x="4855" y="4732"/>
                  </a:lnTo>
                  <a:lnTo>
                    <a:pt x="5224" y="338"/>
                  </a:lnTo>
                  <a:lnTo>
                    <a:pt x="5224" y="246"/>
                  </a:lnTo>
                  <a:lnTo>
                    <a:pt x="5193" y="154"/>
                  </a:lnTo>
                  <a:lnTo>
                    <a:pt x="5132" y="92"/>
                  </a:lnTo>
                  <a:lnTo>
                    <a:pt x="5132" y="62"/>
                  </a:lnTo>
                  <a:lnTo>
                    <a:pt x="5070"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p:cNvSpPr/>
            <p:nvPr/>
          </p:nvSpPr>
          <p:spPr>
            <a:xfrm>
              <a:off x="4090163" y="3279615"/>
              <a:ext cx="33366" cy="353671"/>
            </a:xfrm>
            <a:custGeom>
              <a:avLst/>
              <a:gdLst/>
              <a:ahLst/>
              <a:cxnLst/>
              <a:rect l="l" t="t" r="r" b="b"/>
              <a:pathLst>
                <a:path w="432" h="4579" extrusionOk="0">
                  <a:moveTo>
                    <a:pt x="1" y="4578"/>
                  </a:moveTo>
                  <a:lnTo>
                    <a:pt x="1" y="4578"/>
                  </a:lnTo>
                  <a:lnTo>
                    <a:pt x="32" y="4486"/>
                  </a:lnTo>
                  <a:lnTo>
                    <a:pt x="62" y="4394"/>
                  </a:lnTo>
                  <a:lnTo>
                    <a:pt x="431" y="0"/>
                  </a:lnTo>
                  <a:lnTo>
                    <a:pt x="62" y="4394"/>
                  </a:lnTo>
                  <a:lnTo>
                    <a:pt x="62" y="4394"/>
                  </a:lnTo>
                  <a:lnTo>
                    <a:pt x="32" y="4486"/>
                  </a:lnTo>
                  <a:lnTo>
                    <a:pt x="1" y="4578"/>
                  </a:lnTo>
                  <a:lnTo>
                    <a:pt x="1" y="4578"/>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9"/>
            <p:cNvSpPr/>
            <p:nvPr/>
          </p:nvSpPr>
          <p:spPr>
            <a:xfrm>
              <a:off x="4121058" y="3265326"/>
              <a:ext cx="77" cy="77"/>
            </a:xfrm>
            <a:custGeom>
              <a:avLst/>
              <a:gdLst/>
              <a:ahLst/>
              <a:cxnLst/>
              <a:rect l="l" t="t" r="r" b="b"/>
              <a:pathLst>
                <a:path w="1" h="1" extrusionOk="0">
                  <a:moveTo>
                    <a:pt x="0" y="1"/>
                  </a:move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4121058" y="3265326"/>
              <a:ext cx="77" cy="77"/>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9"/>
            <p:cNvSpPr/>
            <p:nvPr/>
          </p:nvSpPr>
          <p:spPr>
            <a:xfrm>
              <a:off x="4116269" y="3258220"/>
              <a:ext cx="77" cy="2472"/>
            </a:xfrm>
            <a:custGeom>
              <a:avLst/>
              <a:gdLst/>
              <a:ahLst/>
              <a:cxnLst/>
              <a:rect l="l" t="t" r="r" b="b"/>
              <a:pathLst>
                <a:path w="1" h="32" extrusionOk="0">
                  <a:moveTo>
                    <a:pt x="1" y="31"/>
                  </a:moveTo>
                  <a:lnTo>
                    <a:pt x="1" y="1"/>
                  </a:lnTo>
                  <a:lnTo>
                    <a:pt x="1" y="3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9"/>
            <p:cNvSpPr/>
            <p:nvPr/>
          </p:nvSpPr>
          <p:spPr>
            <a:xfrm>
              <a:off x="4116269" y="3258220"/>
              <a:ext cx="77" cy="2472"/>
            </a:xfrm>
            <a:custGeom>
              <a:avLst/>
              <a:gdLst/>
              <a:ahLst/>
              <a:cxnLst/>
              <a:rect l="l" t="t" r="r" b="b"/>
              <a:pathLst>
                <a:path w="1" h="32" fill="none" extrusionOk="0">
                  <a:moveTo>
                    <a:pt x="1" y="31"/>
                  </a:moveTo>
                  <a:lnTo>
                    <a:pt x="1" y="1"/>
                  </a:lnTo>
                  <a:lnTo>
                    <a:pt x="1" y="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4123452" y="3272432"/>
              <a:ext cx="77" cy="77"/>
            </a:xfrm>
            <a:custGeom>
              <a:avLst/>
              <a:gdLst/>
              <a:ahLst/>
              <a:cxnLst/>
              <a:rect l="l" t="t" r="r" b="b"/>
              <a:pathLst>
                <a:path w="1" h="1" extrusionOk="0">
                  <a:moveTo>
                    <a:pt x="0" y="1"/>
                  </a:moveTo>
                  <a:lnTo>
                    <a:pt x="0" y="1"/>
                  </a:lnTo>
                  <a:lnTo>
                    <a:pt x="0"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4123452" y="3272432"/>
              <a:ext cx="77" cy="77"/>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9"/>
            <p:cNvSpPr/>
            <p:nvPr/>
          </p:nvSpPr>
          <p:spPr>
            <a:xfrm>
              <a:off x="3679650" y="3246325"/>
              <a:ext cx="431975" cy="401172"/>
            </a:xfrm>
            <a:custGeom>
              <a:avLst/>
              <a:gdLst/>
              <a:ahLst/>
              <a:cxnLst/>
              <a:rect l="l" t="t" r="r" b="b"/>
              <a:pathLst>
                <a:path w="5593" h="5194" extrusionOk="0">
                  <a:moveTo>
                    <a:pt x="5193" y="1"/>
                  </a:moveTo>
                  <a:lnTo>
                    <a:pt x="0" y="5194"/>
                  </a:lnTo>
                  <a:lnTo>
                    <a:pt x="523" y="5194"/>
                  </a:lnTo>
                  <a:lnTo>
                    <a:pt x="5592" y="93"/>
                  </a:lnTo>
                  <a:lnTo>
                    <a:pt x="5531" y="62"/>
                  </a:lnTo>
                  <a:lnTo>
                    <a:pt x="5470" y="32"/>
                  </a:lnTo>
                  <a:lnTo>
                    <a:pt x="5408"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4102057" y="3248720"/>
              <a:ext cx="77" cy="77"/>
            </a:xfrm>
            <a:custGeom>
              <a:avLst/>
              <a:gdLst/>
              <a:ahLst/>
              <a:cxnLst/>
              <a:rect l="l" t="t" r="r" b="b"/>
              <a:pathLst>
                <a:path w="1" h="1" extrusionOk="0">
                  <a:moveTo>
                    <a:pt x="1" y="1"/>
                  </a:moveTo>
                  <a:lnTo>
                    <a:pt x="1" y="1"/>
                  </a:lnTo>
                  <a:lnTo>
                    <a:pt x="1"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4102057" y="3248720"/>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9"/>
            <p:cNvSpPr/>
            <p:nvPr/>
          </p:nvSpPr>
          <p:spPr>
            <a:xfrm>
              <a:off x="4106846" y="3251114"/>
              <a:ext cx="77" cy="77"/>
            </a:xfrm>
            <a:custGeom>
              <a:avLst/>
              <a:gdLst/>
              <a:ahLst/>
              <a:cxnLst/>
              <a:rect l="l" t="t" r="r" b="b"/>
              <a:pathLst>
                <a:path w="1" h="1" extrusionOk="0">
                  <a:moveTo>
                    <a:pt x="0" y="0"/>
                  </a:moveTo>
                  <a:lnTo>
                    <a:pt x="0" y="0"/>
                  </a:lnTo>
                  <a:lnTo>
                    <a:pt x="0" y="0"/>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9"/>
            <p:cNvSpPr/>
            <p:nvPr/>
          </p:nvSpPr>
          <p:spPr>
            <a:xfrm>
              <a:off x="4106846" y="3251114"/>
              <a:ext cx="77" cy="77"/>
            </a:xfrm>
            <a:custGeom>
              <a:avLst/>
              <a:gdLst/>
              <a:ahLst/>
              <a:cxnLst/>
              <a:rect l="l" t="t" r="r" b="b"/>
              <a:pathLst>
                <a:path w="1" h="1" fill="none" extrusionOk="0">
                  <a:moveTo>
                    <a:pt x="0" y="0"/>
                  </a:move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p:nvPr/>
          </p:nvSpPr>
          <p:spPr>
            <a:xfrm>
              <a:off x="4090163" y="3246325"/>
              <a:ext cx="7260" cy="77"/>
            </a:xfrm>
            <a:custGeom>
              <a:avLst/>
              <a:gdLst/>
              <a:ahLst/>
              <a:cxnLst/>
              <a:rect l="l" t="t" r="r" b="b"/>
              <a:pathLst>
                <a:path w="94" h="1" extrusionOk="0">
                  <a:moveTo>
                    <a:pt x="1" y="1"/>
                  </a:moveTo>
                  <a:lnTo>
                    <a:pt x="1" y="1"/>
                  </a:lnTo>
                  <a:lnTo>
                    <a:pt x="1" y="1"/>
                  </a:lnTo>
                  <a:lnTo>
                    <a:pt x="93" y="1"/>
                  </a:lnTo>
                  <a:lnTo>
                    <a:pt x="93" y="1"/>
                  </a:lnTo>
                  <a:lnTo>
                    <a:pt x="1" y="1"/>
                  </a:lnTo>
                  <a:lnTo>
                    <a:pt x="1" y="1"/>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9"/>
            <p:cNvSpPr/>
            <p:nvPr/>
          </p:nvSpPr>
          <p:spPr>
            <a:xfrm>
              <a:off x="3494514" y="3144294"/>
              <a:ext cx="598108" cy="175715"/>
            </a:xfrm>
            <a:custGeom>
              <a:avLst/>
              <a:gdLst/>
              <a:ahLst/>
              <a:cxnLst/>
              <a:rect l="l" t="t" r="r" b="b"/>
              <a:pathLst>
                <a:path w="7744" h="2275" extrusionOk="0">
                  <a:moveTo>
                    <a:pt x="7713" y="1"/>
                  </a:moveTo>
                  <a:lnTo>
                    <a:pt x="4610" y="124"/>
                  </a:lnTo>
                  <a:lnTo>
                    <a:pt x="2428" y="247"/>
                  </a:lnTo>
                  <a:lnTo>
                    <a:pt x="277" y="400"/>
                  </a:lnTo>
                  <a:lnTo>
                    <a:pt x="93" y="431"/>
                  </a:lnTo>
                  <a:lnTo>
                    <a:pt x="31" y="462"/>
                  </a:lnTo>
                  <a:lnTo>
                    <a:pt x="1" y="492"/>
                  </a:lnTo>
                  <a:lnTo>
                    <a:pt x="1" y="615"/>
                  </a:lnTo>
                  <a:lnTo>
                    <a:pt x="31" y="738"/>
                  </a:lnTo>
                  <a:lnTo>
                    <a:pt x="185" y="1076"/>
                  </a:lnTo>
                  <a:lnTo>
                    <a:pt x="216" y="1260"/>
                  </a:lnTo>
                  <a:lnTo>
                    <a:pt x="216" y="1445"/>
                  </a:lnTo>
                  <a:lnTo>
                    <a:pt x="154" y="1537"/>
                  </a:lnTo>
                  <a:lnTo>
                    <a:pt x="31" y="1691"/>
                  </a:lnTo>
                  <a:lnTo>
                    <a:pt x="62" y="1814"/>
                  </a:lnTo>
                  <a:lnTo>
                    <a:pt x="93" y="1967"/>
                  </a:lnTo>
                  <a:lnTo>
                    <a:pt x="93" y="1998"/>
                  </a:lnTo>
                  <a:lnTo>
                    <a:pt x="93" y="2121"/>
                  </a:lnTo>
                  <a:lnTo>
                    <a:pt x="62" y="2274"/>
                  </a:lnTo>
                  <a:lnTo>
                    <a:pt x="738" y="1906"/>
                  </a:lnTo>
                  <a:lnTo>
                    <a:pt x="1537" y="1598"/>
                  </a:lnTo>
                  <a:lnTo>
                    <a:pt x="2397" y="1291"/>
                  </a:lnTo>
                  <a:lnTo>
                    <a:pt x="3350" y="1045"/>
                  </a:lnTo>
                  <a:lnTo>
                    <a:pt x="4364" y="830"/>
                  </a:lnTo>
                  <a:lnTo>
                    <a:pt x="5408" y="646"/>
                  </a:lnTo>
                  <a:lnTo>
                    <a:pt x="6545" y="554"/>
                  </a:lnTo>
                  <a:lnTo>
                    <a:pt x="7744" y="462"/>
                  </a:lnTo>
                  <a:lnTo>
                    <a:pt x="7713"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9"/>
            <p:cNvSpPr/>
            <p:nvPr/>
          </p:nvSpPr>
          <p:spPr>
            <a:xfrm>
              <a:off x="3499303" y="3709133"/>
              <a:ext cx="187527" cy="45184"/>
            </a:xfrm>
            <a:custGeom>
              <a:avLst/>
              <a:gdLst/>
              <a:ahLst/>
              <a:cxnLst/>
              <a:rect l="l" t="t" r="r" b="b"/>
              <a:pathLst>
                <a:path w="2428" h="585" extrusionOk="0">
                  <a:moveTo>
                    <a:pt x="307" y="0"/>
                  </a:moveTo>
                  <a:lnTo>
                    <a:pt x="185" y="31"/>
                  </a:lnTo>
                  <a:lnTo>
                    <a:pt x="92" y="93"/>
                  </a:lnTo>
                  <a:lnTo>
                    <a:pt x="31" y="185"/>
                  </a:lnTo>
                  <a:lnTo>
                    <a:pt x="0" y="308"/>
                  </a:lnTo>
                  <a:lnTo>
                    <a:pt x="31" y="369"/>
                  </a:lnTo>
                  <a:lnTo>
                    <a:pt x="31" y="461"/>
                  </a:lnTo>
                  <a:lnTo>
                    <a:pt x="154" y="554"/>
                  </a:lnTo>
                  <a:lnTo>
                    <a:pt x="185" y="461"/>
                  </a:lnTo>
                  <a:lnTo>
                    <a:pt x="246" y="369"/>
                  </a:lnTo>
                  <a:lnTo>
                    <a:pt x="338" y="308"/>
                  </a:lnTo>
                  <a:lnTo>
                    <a:pt x="461" y="277"/>
                  </a:lnTo>
                  <a:lnTo>
                    <a:pt x="1936" y="277"/>
                  </a:lnTo>
                  <a:lnTo>
                    <a:pt x="2059" y="308"/>
                  </a:lnTo>
                  <a:lnTo>
                    <a:pt x="2151" y="369"/>
                  </a:lnTo>
                  <a:lnTo>
                    <a:pt x="2212" y="461"/>
                  </a:lnTo>
                  <a:lnTo>
                    <a:pt x="2243" y="584"/>
                  </a:lnTo>
                  <a:lnTo>
                    <a:pt x="2335" y="554"/>
                  </a:lnTo>
                  <a:lnTo>
                    <a:pt x="2397" y="461"/>
                  </a:lnTo>
                  <a:lnTo>
                    <a:pt x="2428" y="400"/>
                  </a:lnTo>
                  <a:lnTo>
                    <a:pt x="2428" y="308"/>
                  </a:lnTo>
                  <a:lnTo>
                    <a:pt x="2428" y="185"/>
                  </a:lnTo>
                  <a:lnTo>
                    <a:pt x="2335" y="93"/>
                  </a:lnTo>
                  <a:lnTo>
                    <a:pt x="2243" y="31"/>
                  </a:lnTo>
                  <a:lnTo>
                    <a:pt x="2120" y="0"/>
                  </a:lnTo>
                  <a:close/>
                </a:path>
              </a:pathLst>
            </a:custGeom>
            <a:solidFill>
              <a:srgbClr val="7DB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9"/>
            <p:cNvSpPr/>
            <p:nvPr/>
          </p:nvSpPr>
          <p:spPr>
            <a:xfrm>
              <a:off x="3511120" y="3730451"/>
              <a:ext cx="161498" cy="26184"/>
            </a:xfrm>
            <a:custGeom>
              <a:avLst/>
              <a:gdLst/>
              <a:ahLst/>
              <a:cxnLst/>
              <a:rect l="l" t="t" r="r" b="b"/>
              <a:pathLst>
                <a:path w="2091" h="339" extrusionOk="0">
                  <a:moveTo>
                    <a:pt x="308" y="1"/>
                  </a:moveTo>
                  <a:lnTo>
                    <a:pt x="185" y="32"/>
                  </a:lnTo>
                  <a:lnTo>
                    <a:pt x="93" y="93"/>
                  </a:lnTo>
                  <a:lnTo>
                    <a:pt x="32" y="185"/>
                  </a:lnTo>
                  <a:lnTo>
                    <a:pt x="1" y="278"/>
                  </a:lnTo>
                  <a:lnTo>
                    <a:pt x="62" y="308"/>
                  </a:lnTo>
                  <a:lnTo>
                    <a:pt x="154" y="339"/>
                  </a:lnTo>
                  <a:lnTo>
                    <a:pt x="1967" y="339"/>
                  </a:lnTo>
                  <a:lnTo>
                    <a:pt x="2090" y="308"/>
                  </a:lnTo>
                  <a:lnTo>
                    <a:pt x="2059" y="185"/>
                  </a:lnTo>
                  <a:lnTo>
                    <a:pt x="1998" y="93"/>
                  </a:lnTo>
                  <a:lnTo>
                    <a:pt x="1906" y="32"/>
                  </a:lnTo>
                  <a:lnTo>
                    <a:pt x="1783" y="1"/>
                  </a:lnTo>
                  <a:close/>
                </a:path>
              </a:pathLst>
            </a:custGeom>
            <a:solidFill>
              <a:srgbClr val="68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9"/>
            <p:cNvSpPr/>
            <p:nvPr/>
          </p:nvSpPr>
          <p:spPr>
            <a:xfrm>
              <a:off x="3100608" y="3633209"/>
              <a:ext cx="113999" cy="23789"/>
            </a:xfrm>
            <a:custGeom>
              <a:avLst/>
              <a:gdLst/>
              <a:ahLst/>
              <a:cxnLst/>
              <a:rect l="l" t="t" r="r" b="b"/>
              <a:pathLst>
                <a:path w="1476" h="308" extrusionOk="0">
                  <a:moveTo>
                    <a:pt x="154" y="0"/>
                  </a:moveTo>
                  <a:lnTo>
                    <a:pt x="0" y="307"/>
                  </a:lnTo>
                  <a:lnTo>
                    <a:pt x="1168" y="307"/>
                  </a:lnTo>
                  <a:lnTo>
                    <a:pt x="1475"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9"/>
            <p:cNvSpPr/>
            <p:nvPr/>
          </p:nvSpPr>
          <p:spPr>
            <a:xfrm>
              <a:off x="3190743" y="3362645"/>
              <a:ext cx="294343" cy="294352"/>
            </a:xfrm>
            <a:custGeom>
              <a:avLst/>
              <a:gdLst/>
              <a:ahLst/>
              <a:cxnLst/>
              <a:rect l="l" t="t" r="r" b="b"/>
              <a:pathLst>
                <a:path w="3811" h="3811" extrusionOk="0">
                  <a:moveTo>
                    <a:pt x="3811" y="0"/>
                  </a:moveTo>
                  <a:lnTo>
                    <a:pt x="370" y="3411"/>
                  </a:lnTo>
                  <a:lnTo>
                    <a:pt x="339" y="3472"/>
                  </a:lnTo>
                  <a:lnTo>
                    <a:pt x="308" y="3503"/>
                  </a:lnTo>
                  <a:lnTo>
                    <a:pt x="1" y="3810"/>
                  </a:lnTo>
                  <a:lnTo>
                    <a:pt x="1998" y="3810"/>
                  </a:lnTo>
                  <a:lnTo>
                    <a:pt x="2121" y="3780"/>
                  </a:lnTo>
                  <a:lnTo>
                    <a:pt x="2244" y="3749"/>
                  </a:lnTo>
                  <a:lnTo>
                    <a:pt x="2367" y="3688"/>
                  </a:lnTo>
                  <a:lnTo>
                    <a:pt x="2490" y="3626"/>
                  </a:lnTo>
                  <a:lnTo>
                    <a:pt x="2582" y="3503"/>
                  </a:lnTo>
                  <a:lnTo>
                    <a:pt x="2643" y="3411"/>
                  </a:lnTo>
                  <a:lnTo>
                    <a:pt x="2705" y="3288"/>
                  </a:lnTo>
                  <a:lnTo>
                    <a:pt x="3811" y="0"/>
                  </a:lnTo>
                  <a:close/>
                </a:path>
              </a:pathLst>
            </a:custGeom>
            <a:solidFill>
              <a:srgbClr val="4DC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9"/>
            <p:cNvSpPr/>
            <p:nvPr/>
          </p:nvSpPr>
          <p:spPr>
            <a:xfrm>
              <a:off x="3121925" y="3274826"/>
              <a:ext cx="379764" cy="351353"/>
            </a:xfrm>
            <a:custGeom>
              <a:avLst/>
              <a:gdLst/>
              <a:ahLst/>
              <a:cxnLst/>
              <a:rect l="l" t="t" r="r" b="b"/>
              <a:pathLst>
                <a:path w="4917" h="4549" extrusionOk="0">
                  <a:moveTo>
                    <a:pt x="4855" y="1"/>
                  </a:moveTo>
                  <a:lnTo>
                    <a:pt x="4456" y="308"/>
                  </a:lnTo>
                  <a:lnTo>
                    <a:pt x="3934" y="677"/>
                  </a:lnTo>
                  <a:lnTo>
                    <a:pt x="3288" y="1168"/>
                  </a:lnTo>
                  <a:lnTo>
                    <a:pt x="2582" y="1721"/>
                  </a:lnTo>
                  <a:lnTo>
                    <a:pt x="1844" y="2336"/>
                  </a:lnTo>
                  <a:lnTo>
                    <a:pt x="1138" y="2981"/>
                  </a:lnTo>
                  <a:lnTo>
                    <a:pt x="800" y="3319"/>
                  </a:lnTo>
                  <a:lnTo>
                    <a:pt x="492" y="3688"/>
                  </a:lnTo>
                  <a:lnTo>
                    <a:pt x="216" y="4056"/>
                  </a:lnTo>
                  <a:lnTo>
                    <a:pt x="1" y="4425"/>
                  </a:lnTo>
                  <a:lnTo>
                    <a:pt x="1168" y="4425"/>
                  </a:lnTo>
                  <a:lnTo>
                    <a:pt x="1230" y="4456"/>
                  </a:lnTo>
                  <a:lnTo>
                    <a:pt x="1261" y="4517"/>
                  </a:lnTo>
                  <a:lnTo>
                    <a:pt x="1261" y="4548"/>
                  </a:lnTo>
                  <a:lnTo>
                    <a:pt x="4702" y="1137"/>
                  </a:lnTo>
                  <a:lnTo>
                    <a:pt x="4886" y="584"/>
                  </a:lnTo>
                  <a:lnTo>
                    <a:pt x="4917" y="431"/>
                  </a:lnTo>
                  <a:lnTo>
                    <a:pt x="4917" y="308"/>
                  </a:lnTo>
                  <a:lnTo>
                    <a:pt x="4917" y="277"/>
                  </a:lnTo>
                  <a:lnTo>
                    <a:pt x="4886" y="124"/>
                  </a:lnTo>
                  <a:lnTo>
                    <a:pt x="4855" y="1"/>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9"/>
            <p:cNvSpPr/>
            <p:nvPr/>
          </p:nvSpPr>
          <p:spPr>
            <a:xfrm>
              <a:off x="3501620" y="3296221"/>
              <a:ext cx="77" cy="2394"/>
            </a:xfrm>
            <a:custGeom>
              <a:avLst/>
              <a:gdLst/>
              <a:ahLst/>
              <a:cxnLst/>
              <a:rect l="l" t="t" r="r" b="b"/>
              <a:pathLst>
                <a:path w="1" h="31" extrusionOk="0">
                  <a:moveTo>
                    <a:pt x="1" y="0"/>
                  </a:moveTo>
                  <a:lnTo>
                    <a:pt x="1" y="31"/>
                  </a:lnTo>
                  <a:lnTo>
                    <a:pt x="1" y="0"/>
                  </a:lnTo>
                  <a:close/>
                </a:path>
              </a:pathLst>
            </a:custGeom>
            <a:solidFill>
              <a:srgbClr val="80D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p:nvPr/>
          </p:nvSpPr>
          <p:spPr>
            <a:xfrm>
              <a:off x="3501620" y="3296221"/>
              <a:ext cx="77" cy="2394"/>
            </a:xfrm>
            <a:custGeom>
              <a:avLst/>
              <a:gdLst/>
              <a:ahLst/>
              <a:cxnLst/>
              <a:rect l="l" t="t" r="r" b="b"/>
              <a:pathLst>
                <a:path w="1" h="31" fill="none" extrusionOk="0">
                  <a:moveTo>
                    <a:pt x="1" y="0"/>
                  </a:moveTo>
                  <a:lnTo>
                    <a:pt x="1" y="3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9"/>
            <p:cNvSpPr/>
            <p:nvPr/>
          </p:nvSpPr>
          <p:spPr>
            <a:xfrm>
              <a:off x="3046002" y="3742346"/>
              <a:ext cx="137710" cy="99791"/>
            </a:xfrm>
            <a:custGeom>
              <a:avLst/>
              <a:gdLst/>
              <a:ahLst/>
              <a:cxnLst/>
              <a:rect l="l" t="t" r="r" b="b"/>
              <a:pathLst>
                <a:path w="1783" h="1292" extrusionOk="0">
                  <a:moveTo>
                    <a:pt x="369" y="1"/>
                  </a:moveTo>
                  <a:lnTo>
                    <a:pt x="308" y="62"/>
                  </a:lnTo>
                  <a:lnTo>
                    <a:pt x="216" y="154"/>
                  </a:lnTo>
                  <a:lnTo>
                    <a:pt x="154" y="277"/>
                  </a:lnTo>
                  <a:lnTo>
                    <a:pt x="62" y="554"/>
                  </a:lnTo>
                  <a:lnTo>
                    <a:pt x="1" y="892"/>
                  </a:lnTo>
                  <a:lnTo>
                    <a:pt x="1" y="1076"/>
                  </a:lnTo>
                  <a:lnTo>
                    <a:pt x="93" y="1291"/>
                  </a:lnTo>
                  <a:lnTo>
                    <a:pt x="400" y="1230"/>
                  </a:lnTo>
                  <a:lnTo>
                    <a:pt x="677" y="1107"/>
                  </a:lnTo>
                  <a:lnTo>
                    <a:pt x="984" y="984"/>
                  </a:lnTo>
                  <a:lnTo>
                    <a:pt x="1260" y="830"/>
                  </a:lnTo>
                  <a:lnTo>
                    <a:pt x="1475" y="646"/>
                  </a:lnTo>
                  <a:lnTo>
                    <a:pt x="1629" y="431"/>
                  </a:lnTo>
                  <a:lnTo>
                    <a:pt x="1691" y="339"/>
                  </a:lnTo>
                  <a:lnTo>
                    <a:pt x="1752" y="216"/>
                  </a:lnTo>
                  <a:lnTo>
                    <a:pt x="1783" y="124"/>
                  </a:lnTo>
                  <a:lnTo>
                    <a:pt x="1783" y="1"/>
                  </a:lnTo>
                  <a:close/>
                </a:path>
              </a:pathLst>
            </a:custGeom>
            <a:solidFill>
              <a:srgbClr val="E43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9"/>
            <p:cNvSpPr/>
            <p:nvPr/>
          </p:nvSpPr>
          <p:spPr>
            <a:xfrm>
              <a:off x="3081608" y="3742346"/>
              <a:ext cx="102105" cy="77"/>
            </a:xfrm>
            <a:custGeom>
              <a:avLst/>
              <a:gdLst/>
              <a:ahLst/>
              <a:cxnLst/>
              <a:rect l="l" t="t" r="r" b="b"/>
              <a:pathLst>
                <a:path w="1322" h="1" extrusionOk="0">
                  <a:moveTo>
                    <a:pt x="1322" y="1"/>
                  </a:moveTo>
                  <a:lnTo>
                    <a:pt x="1322" y="1"/>
                  </a:lnTo>
                  <a:lnTo>
                    <a:pt x="1322" y="1"/>
                  </a:lnTo>
                  <a:lnTo>
                    <a:pt x="0" y="1"/>
                  </a:lnTo>
                  <a:lnTo>
                    <a:pt x="0" y="1"/>
                  </a:lnTo>
                  <a:lnTo>
                    <a:pt x="1322" y="1"/>
                  </a:lnTo>
                  <a:lnTo>
                    <a:pt x="1322" y="1"/>
                  </a:lnTo>
                  <a:close/>
                </a:path>
              </a:pathLst>
            </a:custGeom>
            <a:solidFill>
              <a:srgbClr val="E43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3053107" y="3742346"/>
              <a:ext cx="194709" cy="144820"/>
            </a:xfrm>
            <a:custGeom>
              <a:avLst/>
              <a:gdLst/>
              <a:ahLst/>
              <a:cxnLst/>
              <a:rect l="l" t="t" r="r" b="b"/>
              <a:pathLst>
                <a:path w="2521" h="1875" extrusionOk="0">
                  <a:moveTo>
                    <a:pt x="1691" y="1"/>
                  </a:moveTo>
                  <a:lnTo>
                    <a:pt x="1691" y="124"/>
                  </a:lnTo>
                  <a:lnTo>
                    <a:pt x="1660" y="216"/>
                  </a:lnTo>
                  <a:lnTo>
                    <a:pt x="1599" y="339"/>
                  </a:lnTo>
                  <a:lnTo>
                    <a:pt x="1537" y="431"/>
                  </a:lnTo>
                  <a:lnTo>
                    <a:pt x="1383" y="646"/>
                  </a:lnTo>
                  <a:lnTo>
                    <a:pt x="1168" y="830"/>
                  </a:lnTo>
                  <a:lnTo>
                    <a:pt x="892" y="984"/>
                  </a:lnTo>
                  <a:lnTo>
                    <a:pt x="585" y="1107"/>
                  </a:lnTo>
                  <a:lnTo>
                    <a:pt x="308" y="1230"/>
                  </a:lnTo>
                  <a:lnTo>
                    <a:pt x="1" y="1291"/>
                  </a:lnTo>
                  <a:lnTo>
                    <a:pt x="124" y="1537"/>
                  </a:lnTo>
                  <a:lnTo>
                    <a:pt x="247" y="1660"/>
                  </a:lnTo>
                  <a:lnTo>
                    <a:pt x="431" y="1813"/>
                  </a:lnTo>
                  <a:lnTo>
                    <a:pt x="554" y="1875"/>
                  </a:lnTo>
                  <a:lnTo>
                    <a:pt x="707" y="1875"/>
                  </a:lnTo>
                  <a:lnTo>
                    <a:pt x="800" y="1844"/>
                  </a:lnTo>
                  <a:lnTo>
                    <a:pt x="1138" y="1691"/>
                  </a:lnTo>
                  <a:lnTo>
                    <a:pt x="1414" y="1537"/>
                  </a:lnTo>
                  <a:lnTo>
                    <a:pt x="1568" y="1475"/>
                  </a:lnTo>
                  <a:lnTo>
                    <a:pt x="1844" y="1291"/>
                  </a:lnTo>
                  <a:lnTo>
                    <a:pt x="2336" y="1015"/>
                  </a:lnTo>
                  <a:lnTo>
                    <a:pt x="2397" y="984"/>
                  </a:lnTo>
                  <a:lnTo>
                    <a:pt x="2459" y="953"/>
                  </a:lnTo>
                  <a:lnTo>
                    <a:pt x="2490" y="892"/>
                  </a:lnTo>
                  <a:lnTo>
                    <a:pt x="2520" y="799"/>
                  </a:lnTo>
                  <a:lnTo>
                    <a:pt x="2520" y="738"/>
                  </a:lnTo>
                  <a:lnTo>
                    <a:pt x="2490" y="584"/>
                  </a:lnTo>
                  <a:lnTo>
                    <a:pt x="2459" y="369"/>
                  </a:lnTo>
                  <a:lnTo>
                    <a:pt x="2367" y="185"/>
                  </a:lnTo>
                  <a:lnTo>
                    <a:pt x="2274" y="31"/>
                  </a:lnTo>
                  <a:lnTo>
                    <a:pt x="2244" y="1"/>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a:off x="3183637" y="3742346"/>
              <a:ext cx="61788" cy="45184"/>
            </a:xfrm>
            <a:custGeom>
              <a:avLst/>
              <a:gdLst/>
              <a:ahLst/>
              <a:cxnLst/>
              <a:rect l="l" t="t" r="r" b="b"/>
              <a:pathLst>
                <a:path w="800" h="585" extrusionOk="0">
                  <a:moveTo>
                    <a:pt x="492" y="1"/>
                  </a:moveTo>
                  <a:lnTo>
                    <a:pt x="492" y="1"/>
                  </a:lnTo>
                  <a:lnTo>
                    <a:pt x="554" y="1"/>
                  </a:lnTo>
                  <a:lnTo>
                    <a:pt x="584" y="31"/>
                  </a:lnTo>
                  <a:lnTo>
                    <a:pt x="677" y="185"/>
                  </a:lnTo>
                  <a:lnTo>
                    <a:pt x="769" y="369"/>
                  </a:lnTo>
                  <a:lnTo>
                    <a:pt x="800" y="584"/>
                  </a:lnTo>
                  <a:lnTo>
                    <a:pt x="800" y="584"/>
                  </a:lnTo>
                  <a:lnTo>
                    <a:pt x="769" y="369"/>
                  </a:lnTo>
                  <a:lnTo>
                    <a:pt x="677" y="185"/>
                  </a:lnTo>
                  <a:lnTo>
                    <a:pt x="584" y="31"/>
                  </a:lnTo>
                  <a:lnTo>
                    <a:pt x="554" y="1"/>
                  </a:lnTo>
                  <a:lnTo>
                    <a:pt x="492" y="1"/>
                  </a:lnTo>
                  <a:lnTo>
                    <a:pt x="492" y="1"/>
                  </a:lnTo>
                  <a:lnTo>
                    <a:pt x="1" y="1"/>
                  </a:lnTo>
                  <a:lnTo>
                    <a:pt x="1" y="1"/>
                  </a:lnTo>
                  <a:lnTo>
                    <a:pt x="492" y="1"/>
                  </a:lnTo>
                  <a:lnTo>
                    <a:pt x="492" y="1"/>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p:nvPr/>
          </p:nvSpPr>
          <p:spPr>
            <a:xfrm>
              <a:off x="3247743" y="3799347"/>
              <a:ext cx="77" cy="77"/>
            </a:xfrm>
            <a:custGeom>
              <a:avLst/>
              <a:gdLst/>
              <a:ahLst/>
              <a:cxnLst/>
              <a:rect l="l" t="t" r="r" b="b"/>
              <a:pathLst>
                <a:path w="1" h="1" extrusionOk="0">
                  <a:moveTo>
                    <a:pt x="0" y="0"/>
                  </a:moveTo>
                  <a:lnTo>
                    <a:pt x="0" y="0"/>
                  </a:lnTo>
                  <a:lnTo>
                    <a:pt x="0" y="0"/>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9"/>
            <p:cNvSpPr/>
            <p:nvPr/>
          </p:nvSpPr>
          <p:spPr>
            <a:xfrm>
              <a:off x="3247743" y="3799347"/>
              <a:ext cx="77" cy="77"/>
            </a:xfrm>
            <a:custGeom>
              <a:avLst/>
              <a:gdLst/>
              <a:ahLst/>
              <a:cxnLst/>
              <a:rect l="l" t="t" r="r" b="b"/>
              <a:pathLst>
                <a:path w="1" h="1" fill="none" extrusionOk="0">
                  <a:moveTo>
                    <a:pt x="0" y="0"/>
                  </a:move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9"/>
            <p:cNvSpPr/>
            <p:nvPr/>
          </p:nvSpPr>
          <p:spPr>
            <a:xfrm>
              <a:off x="3086319" y="3882378"/>
              <a:ext cx="9577" cy="4789"/>
            </a:xfrm>
            <a:custGeom>
              <a:avLst/>
              <a:gdLst/>
              <a:ahLst/>
              <a:cxnLst/>
              <a:rect l="l" t="t" r="r" b="b"/>
              <a:pathLst>
                <a:path w="124" h="62" extrusionOk="0">
                  <a:moveTo>
                    <a:pt x="124" y="62"/>
                  </a:moveTo>
                  <a:lnTo>
                    <a:pt x="124" y="62"/>
                  </a:lnTo>
                  <a:lnTo>
                    <a:pt x="1" y="0"/>
                  </a:lnTo>
                  <a:lnTo>
                    <a:pt x="1" y="0"/>
                  </a:lnTo>
                  <a:lnTo>
                    <a:pt x="124" y="62"/>
                  </a:lnTo>
                  <a:lnTo>
                    <a:pt x="124" y="62"/>
                  </a:lnTo>
                  <a:close/>
                </a:path>
              </a:pathLst>
            </a:custGeom>
            <a:solidFill>
              <a:srgbClr val="D2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9"/>
            <p:cNvSpPr/>
            <p:nvPr/>
          </p:nvSpPr>
          <p:spPr>
            <a:xfrm>
              <a:off x="3311773" y="3955908"/>
              <a:ext cx="498475" cy="500885"/>
            </a:xfrm>
            <a:custGeom>
              <a:avLst/>
              <a:gdLst/>
              <a:ahLst/>
              <a:cxnLst/>
              <a:rect l="l" t="t" r="r" b="b"/>
              <a:pathLst>
                <a:path w="6454" h="6485" extrusionOk="0">
                  <a:moveTo>
                    <a:pt x="3227" y="1"/>
                  </a:moveTo>
                  <a:lnTo>
                    <a:pt x="2889" y="32"/>
                  </a:lnTo>
                  <a:lnTo>
                    <a:pt x="2582" y="62"/>
                  </a:lnTo>
                  <a:lnTo>
                    <a:pt x="2275" y="155"/>
                  </a:lnTo>
                  <a:lnTo>
                    <a:pt x="1967" y="247"/>
                  </a:lnTo>
                  <a:lnTo>
                    <a:pt x="1691" y="400"/>
                  </a:lnTo>
                  <a:lnTo>
                    <a:pt x="1414" y="554"/>
                  </a:lnTo>
                  <a:lnTo>
                    <a:pt x="1168" y="738"/>
                  </a:lnTo>
                  <a:lnTo>
                    <a:pt x="953" y="953"/>
                  </a:lnTo>
                  <a:lnTo>
                    <a:pt x="738" y="1169"/>
                  </a:lnTo>
                  <a:lnTo>
                    <a:pt x="554" y="1414"/>
                  </a:lnTo>
                  <a:lnTo>
                    <a:pt x="370" y="1691"/>
                  </a:lnTo>
                  <a:lnTo>
                    <a:pt x="247" y="1967"/>
                  </a:lnTo>
                  <a:lnTo>
                    <a:pt x="124" y="2275"/>
                  </a:lnTo>
                  <a:lnTo>
                    <a:pt x="62" y="2582"/>
                  </a:lnTo>
                  <a:lnTo>
                    <a:pt x="1" y="2920"/>
                  </a:lnTo>
                  <a:lnTo>
                    <a:pt x="1" y="3227"/>
                  </a:lnTo>
                  <a:lnTo>
                    <a:pt x="1" y="3565"/>
                  </a:lnTo>
                  <a:lnTo>
                    <a:pt x="62" y="3903"/>
                  </a:lnTo>
                  <a:lnTo>
                    <a:pt x="124" y="4210"/>
                  </a:lnTo>
                  <a:lnTo>
                    <a:pt x="247" y="4487"/>
                  </a:lnTo>
                  <a:lnTo>
                    <a:pt x="370" y="4794"/>
                  </a:lnTo>
                  <a:lnTo>
                    <a:pt x="554" y="5040"/>
                  </a:lnTo>
                  <a:lnTo>
                    <a:pt x="738" y="5286"/>
                  </a:lnTo>
                  <a:lnTo>
                    <a:pt x="953" y="5532"/>
                  </a:lnTo>
                  <a:lnTo>
                    <a:pt x="1168" y="5747"/>
                  </a:lnTo>
                  <a:lnTo>
                    <a:pt x="1414" y="5931"/>
                  </a:lnTo>
                  <a:lnTo>
                    <a:pt x="1691" y="6085"/>
                  </a:lnTo>
                  <a:lnTo>
                    <a:pt x="1967" y="6208"/>
                  </a:lnTo>
                  <a:lnTo>
                    <a:pt x="2275" y="6330"/>
                  </a:lnTo>
                  <a:lnTo>
                    <a:pt x="2582" y="6423"/>
                  </a:lnTo>
                  <a:lnTo>
                    <a:pt x="2889" y="6453"/>
                  </a:lnTo>
                  <a:lnTo>
                    <a:pt x="3227" y="6484"/>
                  </a:lnTo>
                  <a:lnTo>
                    <a:pt x="3565" y="6453"/>
                  </a:lnTo>
                  <a:lnTo>
                    <a:pt x="3872" y="6423"/>
                  </a:lnTo>
                  <a:lnTo>
                    <a:pt x="4180" y="6330"/>
                  </a:lnTo>
                  <a:lnTo>
                    <a:pt x="4487" y="6208"/>
                  </a:lnTo>
                  <a:lnTo>
                    <a:pt x="4763" y="6085"/>
                  </a:lnTo>
                  <a:lnTo>
                    <a:pt x="5040" y="5931"/>
                  </a:lnTo>
                  <a:lnTo>
                    <a:pt x="5286" y="5747"/>
                  </a:lnTo>
                  <a:lnTo>
                    <a:pt x="5501" y="5532"/>
                  </a:lnTo>
                  <a:lnTo>
                    <a:pt x="5716" y="5286"/>
                  </a:lnTo>
                  <a:lnTo>
                    <a:pt x="5900" y="5040"/>
                  </a:lnTo>
                  <a:lnTo>
                    <a:pt x="6085" y="4794"/>
                  </a:lnTo>
                  <a:lnTo>
                    <a:pt x="6207" y="4487"/>
                  </a:lnTo>
                  <a:lnTo>
                    <a:pt x="6330" y="4210"/>
                  </a:lnTo>
                  <a:lnTo>
                    <a:pt x="6392" y="3903"/>
                  </a:lnTo>
                  <a:lnTo>
                    <a:pt x="6453" y="3565"/>
                  </a:lnTo>
                  <a:lnTo>
                    <a:pt x="6453" y="3227"/>
                  </a:lnTo>
                  <a:lnTo>
                    <a:pt x="6453" y="2920"/>
                  </a:lnTo>
                  <a:lnTo>
                    <a:pt x="6392" y="2582"/>
                  </a:lnTo>
                  <a:lnTo>
                    <a:pt x="6330" y="2275"/>
                  </a:lnTo>
                  <a:lnTo>
                    <a:pt x="6207" y="1967"/>
                  </a:lnTo>
                  <a:lnTo>
                    <a:pt x="6085" y="1691"/>
                  </a:lnTo>
                  <a:lnTo>
                    <a:pt x="5900" y="1414"/>
                  </a:lnTo>
                  <a:lnTo>
                    <a:pt x="5716" y="1169"/>
                  </a:lnTo>
                  <a:lnTo>
                    <a:pt x="5501" y="953"/>
                  </a:lnTo>
                  <a:lnTo>
                    <a:pt x="5286" y="738"/>
                  </a:lnTo>
                  <a:lnTo>
                    <a:pt x="5040" y="554"/>
                  </a:lnTo>
                  <a:lnTo>
                    <a:pt x="4763" y="400"/>
                  </a:lnTo>
                  <a:lnTo>
                    <a:pt x="4487" y="247"/>
                  </a:lnTo>
                  <a:lnTo>
                    <a:pt x="4180" y="155"/>
                  </a:lnTo>
                  <a:lnTo>
                    <a:pt x="3872" y="62"/>
                  </a:lnTo>
                  <a:lnTo>
                    <a:pt x="3565" y="32"/>
                  </a:lnTo>
                  <a:lnTo>
                    <a:pt x="3227"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9"/>
            <p:cNvSpPr/>
            <p:nvPr/>
          </p:nvSpPr>
          <p:spPr>
            <a:xfrm>
              <a:off x="3418591" y="4062728"/>
              <a:ext cx="284843" cy="287246"/>
            </a:xfrm>
            <a:custGeom>
              <a:avLst/>
              <a:gdLst/>
              <a:ahLst/>
              <a:cxnLst/>
              <a:rect l="l" t="t" r="r" b="b"/>
              <a:pathLst>
                <a:path w="3688" h="3719" extrusionOk="0">
                  <a:moveTo>
                    <a:pt x="1660" y="1"/>
                  </a:moveTo>
                  <a:lnTo>
                    <a:pt x="1475" y="31"/>
                  </a:lnTo>
                  <a:lnTo>
                    <a:pt x="1107" y="154"/>
                  </a:lnTo>
                  <a:lnTo>
                    <a:pt x="799" y="308"/>
                  </a:lnTo>
                  <a:lnTo>
                    <a:pt x="523" y="554"/>
                  </a:lnTo>
                  <a:lnTo>
                    <a:pt x="308" y="830"/>
                  </a:lnTo>
                  <a:lnTo>
                    <a:pt x="123" y="1137"/>
                  </a:lnTo>
                  <a:lnTo>
                    <a:pt x="31" y="1475"/>
                  </a:lnTo>
                  <a:lnTo>
                    <a:pt x="1" y="1660"/>
                  </a:lnTo>
                  <a:lnTo>
                    <a:pt x="1" y="1844"/>
                  </a:lnTo>
                  <a:lnTo>
                    <a:pt x="1" y="2059"/>
                  </a:lnTo>
                  <a:lnTo>
                    <a:pt x="31" y="2244"/>
                  </a:lnTo>
                  <a:lnTo>
                    <a:pt x="123" y="2582"/>
                  </a:lnTo>
                  <a:lnTo>
                    <a:pt x="308" y="2889"/>
                  </a:lnTo>
                  <a:lnTo>
                    <a:pt x="523" y="3165"/>
                  </a:lnTo>
                  <a:lnTo>
                    <a:pt x="799" y="3380"/>
                  </a:lnTo>
                  <a:lnTo>
                    <a:pt x="1107" y="3565"/>
                  </a:lnTo>
                  <a:lnTo>
                    <a:pt x="1475" y="3688"/>
                  </a:lnTo>
                  <a:lnTo>
                    <a:pt x="1660" y="3688"/>
                  </a:lnTo>
                  <a:lnTo>
                    <a:pt x="1844" y="3718"/>
                  </a:lnTo>
                  <a:lnTo>
                    <a:pt x="2028" y="3688"/>
                  </a:lnTo>
                  <a:lnTo>
                    <a:pt x="2213" y="3688"/>
                  </a:lnTo>
                  <a:lnTo>
                    <a:pt x="2551" y="3565"/>
                  </a:lnTo>
                  <a:lnTo>
                    <a:pt x="2889" y="3380"/>
                  </a:lnTo>
                  <a:lnTo>
                    <a:pt x="3165" y="3165"/>
                  </a:lnTo>
                  <a:lnTo>
                    <a:pt x="3380" y="2889"/>
                  </a:lnTo>
                  <a:lnTo>
                    <a:pt x="3565" y="2582"/>
                  </a:lnTo>
                  <a:lnTo>
                    <a:pt x="3657" y="2244"/>
                  </a:lnTo>
                  <a:lnTo>
                    <a:pt x="3688" y="2059"/>
                  </a:lnTo>
                  <a:lnTo>
                    <a:pt x="3688" y="1844"/>
                  </a:lnTo>
                  <a:lnTo>
                    <a:pt x="3688" y="1660"/>
                  </a:lnTo>
                  <a:lnTo>
                    <a:pt x="3657" y="1475"/>
                  </a:lnTo>
                  <a:lnTo>
                    <a:pt x="3565" y="1137"/>
                  </a:lnTo>
                  <a:lnTo>
                    <a:pt x="3380" y="830"/>
                  </a:lnTo>
                  <a:lnTo>
                    <a:pt x="3165" y="554"/>
                  </a:lnTo>
                  <a:lnTo>
                    <a:pt x="2889" y="308"/>
                  </a:lnTo>
                  <a:lnTo>
                    <a:pt x="2551" y="154"/>
                  </a:lnTo>
                  <a:lnTo>
                    <a:pt x="2213" y="31"/>
                  </a:lnTo>
                  <a:lnTo>
                    <a:pt x="2028"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9"/>
            <p:cNvSpPr/>
            <p:nvPr/>
          </p:nvSpPr>
          <p:spPr>
            <a:xfrm>
              <a:off x="3480303" y="4126835"/>
              <a:ext cx="161421" cy="159032"/>
            </a:xfrm>
            <a:custGeom>
              <a:avLst/>
              <a:gdLst/>
              <a:ahLst/>
              <a:cxnLst/>
              <a:rect l="l" t="t" r="r" b="b"/>
              <a:pathLst>
                <a:path w="2090" h="2059" extrusionOk="0">
                  <a:moveTo>
                    <a:pt x="830" y="0"/>
                  </a:moveTo>
                  <a:lnTo>
                    <a:pt x="646" y="62"/>
                  </a:lnTo>
                  <a:lnTo>
                    <a:pt x="461" y="154"/>
                  </a:lnTo>
                  <a:lnTo>
                    <a:pt x="308" y="307"/>
                  </a:lnTo>
                  <a:lnTo>
                    <a:pt x="185" y="430"/>
                  </a:lnTo>
                  <a:lnTo>
                    <a:pt x="93" y="615"/>
                  </a:lnTo>
                  <a:lnTo>
                    <a:pt x="31" y="830"/>
                  </a:lnTo>
                  <a:lnTo>
                    <a:pt x="0" y="1014"/>
                  </a:lnTo>
                  <a:lnTo>
                    <a:pt x="31" y="1229"/>
                  </a:lnTo>
                  <a:lnTo>
                    <a:pt x="93" y="1444"/>
                  </a:lnTo>
                  <a:lnTo>
                    <a:pt x="185" y="1598"/>
                  </a:lnTo>
                  <a:lnTo>
                    <a:pt x="308" y="1752"/>
                  </a:lnTo>
                  <a:lnTo>
                    <a:pt x="461" y="1874"/>
                  </a:lnTo>
                  <a:lnTo>
                    <a:pt x="646" y="1967"/>
                  </a:lnTo>
                  <a:lnTo>
                    <a:pt x="830" y="2028"/>
                  </a:lnTo>
                  <a:lnTo>
                    <a:pt x="1045" y="2059"/>
                  </a:lnTo>
                  <a:lnTo>
                    <a:pt x="1260" y="2028"/>
                  </a:lnTo>
                  <a:lnTo>
                    <a:pt x="1445" y="1967"/>
                  </a:lnTo>
                  <a:lnTo>
                    <a:pt x="1629" y="1874"/>
                  </a:lnTo>
                  <a:lnTo>
                    <a:pt x="1783" y="1752"/>
                  </a:lnTo>
                  <a:lnTo>
                    <a:pt x="1905" y="1598"/>
                  </a:lnTo>
                  <a:lnTo>
                    <a:pt x="1998" y="1444"/>
                  </a:lnTo>
                  <a:lnTo>
                    <a:pt x="2059" y="1229"/>
                  </a:lnTo>
                  <a:lnTo>
                    <a:pt x="2090" y="1014"/>
                  </a:lnTo>
                  <a:lnTo>
                    <a:pt x="2059" y="830"/>
                  </a:lnTo>
                  <a:lnTo>
                    <a:pt x="1998" y="615"/>
                  </a:lnTo>
                  <a:lnTo>
                    <a:pt x="1905" y="430"/>
                  </a:lnTo>
                  <a:lnTo>
                    <a:pt x="1783" y="307"/>
                  </a:lnTo>
                  <a:lnTo>
                    <a:pt x="1629" y="154"/>
                  </a:lnTo>
                  <a:lnTo>
                    <a:pt x="1445" y="62"/>
                  </a:lnTo>
                  <a:lnTo>
                    <a:pt x="126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9"/>
            <p:cNvSpPr/>
            <p:nvPr/>
          </p:nvSpPr>
          <p:spPr>
            <a:xfrm>
              <a:off x="5217431" y="3955908"/>
              <a:ext cx="500792" cy="500885"/>
            </a:xfrm>
            <a:custGeom>
              <a:avLst/>
              <a:gdLst/>
              <a:ahLst/>
              <a:cxnLst/>
              <a:rect l="l" t="t" r="r" b="b"/>
              <a:pathLst>
                <a:path w="6484" h="6485" extrusionOk="0">
                  <a:moveTo>
                    <a:pt x="3258" y="1"/>
                  </a:moveTo>
                  <a:lnTo>
                    <a:pt x="2920" y="32"/>
                  </a:lnTo>
                  <a:lnTo>
                    <a:pt x="2612" y="62"/>
                  </a:lnTo>
                  <a:lnTo>
                    <a:pt x="2274" y="155"/>
                  </a:lnTo>
                  <a:lnTo>
                    <a:pt x="1998" y="247"/>
                  </a:lnTo>
                  <a:lnTo>
                    <a:pt x="1721" y="400"/>
                  </a:lnTo>
                  <a:lnTo>
                    <a:pt x="1445" y="554"/>
                  </a:lnTo>
                  <a:lnTo>
                    <a:pt x="1199" y="738"/>
                  </a:lnTo>
                  <a:lnTo>
                    <a:pt x="953" y="953"/>
                  </a:lnTo>
                  <a:lnTo>
                    <a:pt x="769" y="1169"/>
                  </a:lnTo>
                  <a:lnTo>
                    <a:pt x="554" y="1414"/>
                  </a:lnTo>
                  <a:lnTo>
                    <a:pt x="400" y="1691"/>
                  </a:lnTo>
                  <a:lnTo>
                    <a:pt x="277" y="1967"/>
                  </a:lnTo>
                  <a:lnTo>
                    <a:pt x="154" y="2275"/>
                  </a:lnTo>
                  <a:lnTo>
                    <a:pt x="93" y="2582"/>
                  </a:lnTo>
                  <a:lnTo>
                    <a:pt x="31" y="2920"/>
                  </a:lnTo>
                  <a:lnTo>
                    <a:pt x="1" y="3227"/>
                  </a:lnTo>
                  <a:lnTo>
                    <a:pt x="31" y="3565"/>
                  </a:lnTo>
                  <a:lnTo>
                    <a:pt x="93" y="3903"/>
                  </a:lnTo>
                  <a:lnTo>
                    <a:pt x="154" y="4210"/>
                  </a:lnTo>
                  <a:lnTo>
                    <a:pt x="277" y="4487"/>
                  </a:lnTo>
                  <a:lnTo>
                    <a:pt x="400" y="4794"/>
                  </a:lnTo>
                  <a:lnTo>
                    <a:pt x="554" y="5040"/>
                  </a:lnTo>
                  <a:lnTo>
                    <a:pt x="769" y="5286"/>
                  </a:lnTo>
                  <a:lnTo>
                    <a:pt x="953" y="5532"/>
                  </a:lnTo>
                  <a:lnTo>
                    <a:pt x="1199" y="5747"/>
                  </a:lnTo>
                  <a:lnTo>
                    <a:pt x="1445" y="5931"/>
                  </a:lnTo>
                  <a:lnTo>
                    <a:pt x="1721" y="6085"/>
                  </a:lnTo>
                  <a:lnTo>
                    <a:pt x="1998" y="6208"/>
                  </a:lnTo>
                  <a:lnTo>
                    <a:pt x="2274" y="6330"/>
                  </a:lnTo>
                  <a:lnTo>
                    <a:pt x="2612" y="6423"/>
                  </a:lnTo>
                  <a:lnTo>
                    <a:pt x="2920" y="6453"/>
                  </a:lnTo>
                  <a:lnTo>
                    <a:pt x="3258" y="6484"/>
                  </a:lnTo>
                  <a:lnTo>
                    <a:pt x="3596" y="6453"/>
                  </a:lnTo>
                  <a:lnTo>
                    <a:pt x="3903" y="6423"/>
                  </a:lnTo>
                  <a:lnTo>
                    <a:pt x="4210" y="6330"/>
                  </a:lnTo>
                  <a:lnTo>
                    <a:pt x="4517" y="6208"/>
                  </a:lnTo>
                  <a:lnTo>
                    <a:pt x="4794" y="6085"/>
                  </a:lnTo>
                  <a:lnTo>
                    <a:pt x="5070" y="5931"/>
                  </a:lnTo>
                  <a:lnTo>
                    <a:pt x="5316" y="5747"/>
                  </a:lnTo>
                  <a:lnTo>
                    <a:pt x="5531" y="5532"/>
                  </a:lnTo>
                  <a:lnTo>
                    <a:pt x="5746" y="5286"/>
                  </a:lnTo>
                  <a:lnTo>
                    <a:pt x="5931" y="5040"/>
                  </a:lnTo>
                  <a:lnTo>
                    <a:pt x="6084" y="4794"/>
                  </a:lnTo>
                  <a:lnTo>
                    <a:pt x="6238" y="4487"/>
                  </a:lnTo>
                  <a:lnTo>
                    <a:pt x="6330" y="4210"/>
                  </a:lnTo>
                  <a:lnTo>
                    <a:pt x="6422" y="3903"/>
                  </a:lnTo>
                  <a:lnTo>
                    <a:pt x="6484" y="3565"/>
                  </a:lnTo>
                  <a:lnTo>
                    <a:pt x="6484" y="3227"/>
                  </a:lnTo>
                  <a:lnTo>
                    <a:pt x="6484" y="2920"/>
                  </a:lnTo>
                  <a:lnTo>
                    <a:pt x="6422" y="2582"/>
                  </a:lnTo>
                  <a:lnTo>
                    <a:pt x="6330" y="2275"/>
                  </a:lnTo>
                  <a:lnTo>
                    <a:pt x="6238" y="1967"/>
                  </a:lnTo>
                  <a:lnTo>
                    <a:pt x="6084" y="1691"/>
                  </a:lnTo>
                  <a:lnTo>
                    <a:pt x="5931" y="1414"/>
                  </a:lnTo>
                  <a:lnTo>
                    <a:pt x="5746" y="1169"/>
                  </a:lnTo>
                  <a:lnTo>
                    <a:pt x="5531" y="953"/>
                  </a:lnTo>
                  <a:lnTo>
                    <a:pt x="5316" y="738"/>
                  </a:lnTo>
                  <a:lnTo>
                    <a:pt x="5070" y="554"/>
                  </a:lnTo>
                  <a:lnTo>
                    <a:pt x="4794" y="400"/>
                  </a:lnTo>
                  <a:lnTo>
                    <a:pt x="4517" y="247"/>
                  </a:lnTo>
                  <a:lnTo>
                    <a:pt x="4210" y="155"/>
                  </a:lnTo>
                  <a:lnTo>
                    <a:pt x="3903" y="62"/>
                  </a:lnTo>
                  <a:lnTo>
                    <a:pt x="3596" y="32"/>
                  </a:lnTo>
                  <a:lnTo>
                    <a:pt x="3258"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9"/>
            <p:cNvSpPr/>
            <p:nvPr/>
          </p:nvSpPr>
          <p:spPr>
            <a:xfrm>
              <a:off x="5324249" y="4062728"/>
              <a:ext cx="287237" cy="287246"/>
            </a:xfrm>
            <a:custGeom>
              <a:avLst/>
              <a:gdLst/>
              <a:ahLst/>
              <a:cxnLst/>
              <a:rect l="l" t="t" r="r" b="b"/>
              <a:pathLst>
                <a:path w="3719" h="3719" extrusionOk="0">
                  <a:moveTo>
                    <a:pt x="1690" y="1"/>
                  </a:moveTo>
                  <a:lnTo>
                    <a:pt x="1506" y="31"/>
                  </a:lnTo>
                  <a:lnTo>
                    <a:pt x="1137" y="154"/>
                  </a:lnTo>
                  <a:lnTo>
                    <a:pt x="830" y="308"/>
                  </a:lnTo>
                  <a:lnTo>
                    <a:pt x="553" y="554"/>
                  </a:lnTo>
                  <a:lnTo>
                    <a:pt x="338" y="830"/>
                  </a:lnTo>
                  <a:lnTo>
                    <a:pt x="154" y="1137"/>
                  </a:lnTo>
                  <a:lnTo>
                    <a:pt x="62" y="1475"/>
                  </a:lnTo>
                  <a:lnTo>
                    <a:pt x="31" y="1660"/>
                  </a:lnTo>
                  <a:lnTo>
                    <a:pt x="0" y="1844"/>
                  </a:lnTo>
                  <a:lnTo>
                    <a:pt x="31" y="2059"/>
                  </a:lnTo>
                  <a:lnTo>
                    <a:pt x="62" y="2244"/>
                  </a:lnTo>
                  <a:lnTo>
                    <a:pt x="154" y="2582"/>
                  </a:lnTo>
                  <a:lnTo>
                    <a:pt x="338" y="2889"/>
                  </a:lnTo>
                  <a:lnTo>
                    <a:pt x="553" y="3165"/>
                  </a:lnTo>
                  <a:lnTo>
                    <a:pt x="830" y="3380"/>
                  </a:lnTo>
                  <a:lnTo>
                    <a:pt x="1137" y="3565"/>
                  </a:lnTo>
                  <a:lnTo>
                    <a:pt x="1506" y="3688"/>
                  </a:lnTo>
                  <a:lnTo>
                    <a:pt x="1690" y="3688"/>
                  </a:lnTo>
                  <a:lnTo>
                    <a:pt x="1875" y="3718"/>
                  </a:lnTo>
                  <a:lnTo>
                    <a:pt x="2059" y="3688"/>
                  </a:lnTo>
                  <a:lnTo>
                    <a:pt x="2243" y="3688"/>
                  </a:lnTo>
                  <a:lnTo>
                    <a:pt x="2581" y="3565"/>
                  </a:lnTo>
                  <a:lnTo>
                    <a:pt x="2919" y="3380"/>
                  </a:lnTo>
                  <a:lnTo>
                    <a:pt x="3165" y="3165"/>
                  </a:lnTo>
                  <a:lnTo>
                    <a:pt x="3411" y="2889"/>
                  </a:lnTo>
                  <a:lnTo>
                    <a:pt x="3565" y="2582"/>
                  </a:lnTo>
                  <a:lnTo>
                    <a:pt x="3687" y="2244"/>
                  </a:lnTo>
                  <a:lnTo>
                    <a:pt x="3718" y="2059"/>
                  </a:lnTo>
                  <a:lnTo>
                    <a:pt x="3718" y="1844"/>
                  </a:lnTo>
                  <a:lnTo>
                    <a:pt x="3718" y="1660"/>
                  </a:lnTo>
                  <a:lnTo>
                    <a:pt x="3687" y="1475"/>
                  </a:lnTo>
                  <a:lnTo>
                    <a:pt x="3565" y="1137"/>
                  </a:lnTo>
                  <a:lnTo>
                    <a:pt x="3411" y="830"/>
                  </a:lnTo>
                  <a:lnTo>
                    <a:pt x="3165" y="554"/>
                  </a:lnTo>
                  <a:lnTo>
                    <a:pt x="2919" y="308"/>
                  </a:lnTo>
                  <a:lnTo>
                    <a:pt x="2581" y="154"/>
                  </a:lnTo>
                  <a:lnTo>
                    <a:pt x="2243" y="31"/>
                  </a:lnTo>
                  <a:lnTo>
                    <a:pt x="205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9"/>
            <p:cNvSpPr/>
            <p:nvPr/>
          </p:nvSpPr>
          <p:spPr>
            <a:xfrm>
              <a:off x="5388278" y="4126835"/>
              <a:ext cx="161498" cy="159032"/>
            </a:xfrm>
            <a:custGeom>
              <a:avLst/>
              <a:gdLst/>
              <a:ahLst/>
              <a:cxnLst/>
              <a:rect l="l" t="t" r="r" b="b"/>
              <a:pathLst>
                <a:path w="2091" h="2059" extrusionOk="0">
                  <a:moveTo>
                    <a:pt x="831" y="0"/>
                  </a:moveTo>
                  <a:lnTo>
                    <a:pt x="646" y="62"/>
                  </a:lnTo>
                  <a:lnTo>
                    <a:pt x="462" y="154"/>
                  </a:lnTo>
                  <a:lnTo>
                    <a:pt x="308" y="307"/>
                  </a:lnTo>
                  <a:lnTo>
                    <a:pt x="185" y="430"/>
                  </a:lnTo>
                  <a:lnTo>
                    <a:pt x="93" y="615"/>
                  </a:lnTo>
                  <a:lnTo>
                    <a:pt x="32" y="830"/>
                  </a:lnTo>
                  <a:lnTo>
                    <a:pt x="1" y="1014"/>
                  </a:lnTo>
                  <a:lnTo>
                    <a:pt x="32" y="1229"/>
                  </a:lnTo>
                  <a:lnTo>
                    <a:pt x="93" y="1444"/>
                  </a:lnTo>
                  <a:lnTo>
                    <a:pt x="185" y="1598"/>
                  </a:lnTo>
                  <a:lnTo>
                    <a:pt x="308" y="1752"/>
                  </a:lnTo>
                  <a:lnTo>
                    <a:pt x="462" y="1874"/>
                  </a:lnTo>
                  <a:lnTo>
                    <a:pt x="646" y="1967"/>
                  </a:lnTo>
                  <a:lnTo>
                    <a:pt x="831" y="2028"/>
                  </a:lnTo>
                  <a:lnTo>
                    <a:pt x="1046" y="2059"/>
                  </a:lnTo>
                  <a:lnTo>
                    <a:pt x="1261" y="2028"/>
                  </a:lnTo>
                  <a:lnTo>
                    <a:pt x="1445" y="1967"/>
                  </a:lnTo>
                  <a:lnTo>
                    <a:pt x="1629" y="1874"/>
                  </a:lnTo>
                  <a:lnTo>
                    <a:pt x="1783" y="1752"/>
                  </a:lnTo>
                  <a:lnTo>
                    <a:pt x="1906" y="1598"/>
                  </a:lnTo>
                  <a:lnTo>
                    <a:pt x="1998" y="1444"/>
                  </a:lnTo>
                  <a:lnTo>
                    <a:pt x="2060" y="1229"/>
                  </a:lnTo>
                  <a:lnTo>
                    <a:pt x="2090" y="1014"/>
                  </a:lnTo>
                  <a:lnTo>
                    <a:pt x="2060" y="830"/>
                  </a:lnTo>
                  <a:lnTo>
                    <a:pt x="1998" y="615"/>
                  </a:lnTo>
                  <a:lnTo>
                    <a:pt x="1906" y="430"/>
                  </a:lnTo>
                  <a:lnTo>
                    <a:pt x="1783" y="307"/>
                  </a:lnTo>
                  <a:lnTo>
                    <a:pt x="1629" y="154"/>
                  </a:lnTo>
                  <a:lnTo>
                    <a:pt x="1445" y="62"/>
                  </a:lnTo>
                  <a:lnTo>
                    <a:pt x="126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9"/>
            <p:cNvSpPr/>
            <p:nvPr/>
          </p:nvSpPr>
          <p:spPr>
            <a:xfrm>
              <a:off x="3103002" y="3616603"/>
              <a:ext cx="121104" cy="16683"/>
            </a:xfrm>
            <a:custGeom>
              <a:avLst/>
              <a:gdLst/>
              <a:ahLst/>
              <a:cxnLst/>
              <a:rect l="l" t="t" r="r" b="b"/>
              <a:pathLst>
                <a:path w="1568" h="216" extrusionOk="0">
                  <a:moveTo>
                    <a:pt x="154" y="0"/>
                  </a:moveTo>
                  <a:lnTo>
                    <a:pt x="61" y="31"/>
                  </a:lnTo>
                  <a:lnTo>
                    <a:pt x="31" y="62"/>
                  </a:lnTo>
                  <a:lnTo>
                    <a:pt x="0" y="92"/>
                  </a:lnTo>
                  <a:lnTo>
                    <a:pt x="0" y="154"/>
                  </a:lnTo>
                  <a:lnTo>
                    <a:pt x="31" y="184"/>
                  </a:lnTo>
                  <a:lnTo>
                    <a:pt x="61" y="184"/>
                  </a:lnTo>
                  <a:lnTo>
                    <a:pt x="123" y="215"/>
                  </a:lnTo>
                  <a:lnTo>
                    <a:pt x="1413" y="215"/>
                  </a:lnTo>
                  <a:lnTo>
                    <a:pt x="1475" y="184"/>
                  </a:lnTo>
                  <a:lnTo>
                    <a:pt x="1506" y="184"/>
                  </a:lnTo>
                  <a:lnTo>
                    <a:pt x="1536" y="154"/>
                  </a:lnTo>
                  <a:lnTo>
                    <a:pt x="1567" y="92"/>
                  </a:lnTo>
                  <a:lnTo>
                    <a:pt x="1536" y="62"/>
                  </a:lnTo>
                  <a:lnTo>
                    <a:pt x="1506" y="31"/>
                  </a:lnTo>
                  <a:lnTo>
                    <a:pt x="1475"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9"/>
            <p:cNvSpPr/>
            <p:nvPr/>
          </p:nvSpPr>
          <p:spPr>
            <a:xfrm>
              <a:off x="5699155" y="3725740"/>
              <a:ext cx="61788" cy="54684"/>
            </a:xfrm>
            <a:custGeom>
              <a:avLst/>
              <a:gdLst/>
              <a:ahLst/>
              <a:cxnLst/>
              <a:rect l="l" t="t" r="r" b="b"/>
              <a:pathLst>
                <a:path w="800" h="708" extrusionOk="0">
                  <a:moveTo>
                    <a:pt x="339" y="1"/>
                  </a:moveTo>
                  <a:lnTo>
                    <a:pt x="155" y="62"/>
                  </a:lnTo>
                  <a:lnTo>
                    <a:pt x="32" y="154"/>
                  </a:lnTo>
                  <a:lnTo>
                    <a:pt x="1" y="246"/>
                  </a:lnTo>
                  <a:lnTo>
                    <a:pt x="1" y="369"/>
                  </a:lnTo>
                  <a:lnTo>
                    <a:pt x="62" y="492"/>
                  </a:lnTo>
                  <a:lnTo>
                    <a:pt x="185" y="615"/>
                  </a:lnTo>
                  <a:lnTo>
                    <a:pt x="339" y="707"/>
                  </a:lnTo>
                  <a:lnTo>
                    <a:pt x="370" y="615"/>
                  </a:lnTo>
                  <a:lnTo>
                    <a:pt x="431" y="431"/>
                  </a:lnTo>
                  <a:lnTo>
                    <a:pt x="523" y="246"/>
                  </a:lnTo>
                  <a:lnTo>
                    <a:pt x="646" y="123"/>
                  </a:lnTo>
                  <a:lnTo>
                    <a:pt x="80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9"/>
            <p:cNvSpPr/>
            <p:nvPr/>
          </p:nvSpPr>
          <p:spPr>
            <a:xfrm>
              <a:off x="5699155" y="3725740"/>
              <a:ext cx="61788" cy="54684"/>
            </a:xfrm>
            <a:custGeom>
              <a:avLst/>
              <a:gdLst/>
              <a:ahLst/>
              <a:cxnLst/>
              <a:rect l="l" t="t" r="r" b="b"/>
              <a:pathLst>
                <a:path w="800" h="708" fill="none" extrusionOk="0">
                  <a:moveTo>
                    <a:pt x="554" y="1"/>
                  </a:moveTo>
                  <a:lnTo>
                    <a:pt x="554" y="1"/>
                  </a:lnTo>
                  <a:lnTo>
                    <a:pt x="339" y="1"/>
                  </a:lnTo>
                  <a:lnTo>
                    <a:pt x="155" y="62"/>
                  </a:lnTo>
                  <a:lnTo>
                    <a:pt x="32" y="154"/>
                  </a:lnTo>
                  <a:lnTo>
                    <a:pt x="1" y="246"/>
                  </a:lnTo>
                  <a:lnTo>
                    <a:pt x="1" y="246"/>
                  </a:lnTo>
                  <a:lnTo>
                    <a:pt x="1" y="369"/>
                  </a:lnTo>
                  <a:lnTo>
                    <a:pt x="62" y="492"/>
                  </a:lnTo>
                  <a:lnTo>
                    <a:pt x="185" y="615"/>
                  </a:lnTo>
                  <a:lnTo>
                    <a:pt x="339" y="707"/>
                  </a:lnTo>
                  <a:lnTo>
                    <a:pt x="339" y="707"/>
                  </a:lnTo>
                  <a:lnTo>
                    <a:pt x="370" y="615"/>
                  </a:lnTo>
                  <a:lnTo>
                    <a:pt x="370" y="615"/>
                  </a:lnTo>
                  <a:lnTo>
                    <a:pt x="370" y="615"/>
                  </a:lnTo>
                  <a:lnTo>
                    <a:pt x="431" y="431"/>
                  </a:lnTo>
                  <a:lnTo>
                    <a:pt x="523" y="246"/>
                  </a:lnTo>
                  <a:lnTo>
                    <a:pt x="646" y="123"/>
                  </a:lnTo>
                  <a:lnTo>
                    <a:pt x="800" y="1"/>
                  </a:lnTo>
                  <a:lnTo>
                    <a:pt x="800" y="1"/>
                  </a:lnTo>
                  <a:lnTo>
                    <a:pt x="5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9"/>
            <p:cNvSpPr/>
            <p:nvPr/>
          </p:nvSpPr>
          <p:spPr>
            <a:xfrm>
              <a:off x="5725261" y="3773241"/>
              <a:ext cx="28577" cy="16683"/>
            </a:xfrm>
            <a:custGeom>
              <a:avLst/>
              <a:gdLst/>
              <a:ahLst/>
              <a:cxnLst/>
              <a:rect l="l" t="t" r="r" b="b"/>
              <a:pathLst>
                <a:path w="370" h="216" extrusionOk="0">
                  <a:moveTo>
                    <a:pt x="32" y="0"/>
                  </a:moveTo>
                  <a:lnTo>
                    <a:pt x="1" y="92"/>
                  </a:lnTo>
                  <a:lnTo>
                    <a:pt x="155" y="154"/>
                  </a:lnTo>
                  <a:lnTo>
                    <a:pt x="308" y="184"/>
                  </a:lnTo>
                  <a:lnTo>
                    <a:pt x="370" y="215"/>
                  </a:lnTo>
                  <a:lnTo>
                    <a:pt x="370" y="184"/>
                  </a:lnTo>
                  <a:lnTo>
                    <a:pt x="370" y="123"/>
                  </a:lnTo>
                  <a:lnTo>
                    <a:pt x="308" y="61"/>
                  </a:lnTo>
                  <a:lnTo>
                    <a:pt x="185" y="0"/>
                  </a:lnTo>
                  <a:close/>
                </a:path>
              </a:pathLst>
            </a:custGeom>
            <a:solidFill>
              <a:srgbClr val="BAB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9"/>
            <p:cNvSpPr/>
            <p:nvPr/>
          </p:nvSpPr>
          <p:spPr>
            <a:xfrm>
              <a:off x="5725261" y="3773241"/>
              <a:ext cx="28577" cy="16683"/>
            </a:xfrm>
            <a:custGeom>
              <a:avLst/>
              <a:gdLst/>
              <a:ahLst/>
              <a:cxnLst/>
              <a:rect l="l" t="t" r="r" b="b"/>
              <a:pathLst>
                <a:path w="370" h="216" fill="none" extrusionOk="0">
                  <a:moveTo>
                    <a:pt x="32" y="0"/>
                  </a:moveTo>
                  <a:lnTo>
                    <a:pt x="32" y="0"/>
                  </a:lnTo>
                  <a:lnTo>
                    <a:pt x="1" y="92"/>
                  </a:lnTo>
                  <a:lnTo>
                    <a:pt x="1" y="92"/>
                  </a:lnTo>
                  <a:lnTo>
                    <a:pt x="155" y="154"/>
                  </a:lnTo>
                  <a:lnTo>
                    <a:pt x="308" y="184"/>
                  </a:lnTo>
                  <a:lnTo>
                    <a:pt x="308" y="184"/>
                  </a:lnTo>
                  <a:lnTo>
                    <a:pt x="370" y="215"/>
                  </a:lnTo>
                  <a:lnTo>
                    <a:pt x="370" y="215"/>
                  </a:lnTo>
                  <a:lnTo>
                    <a:pt x="370" y="184"/>
                  </a:lnTo>
                  <a:lnTo>
                    <a:pt x="370" y="184"/>
                  </a:lnTo>
                  <a:lnTo>
                    <a:pt x="370" y="123"/>
                  </a:lnTo>
                  <a:lnTo>
                    <a:pt x="308" y="61"/>
                  </a:lnTo>
                  <a:lnTo>
                    <a:pt x="185" y="0"/>
                  </a:lnTo>
                  <a:lnTo>
                    <a:pt x="32" y="0"/>
                  </a:lnTo>
                  <a:lnTo>
                    <a:pt x="32" y="0"/>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9"/>
            <p:cNvSpPr/>
            <p:nvPr/>
          </p:nvSpPr>
          <p:spPr>
            <a:xfrm>
              <a:off x="3523015" y="3170401"/>
              <a:ext cx="230238" cy="85502"/>
            </a:xfrm>
            <a:custGeom>
              <a:avLst/>
              <a:gdLst/>
              <a:ahLst/>
              <a:cxnLst/>
              <a:rect l="l" t="t" r="r" b="b"/>
              <a:pathLst>
                <a:path w="2981" h="1107" extrusionOk="0">
                  <a:moveTo>
                    <a:pt x="2981" y="1"/>
                  </a:moveTo>
                  <a:lnTo>
                    <a:pt x="1567" y="124"/>
                  </a:lnTo>
                  <a:lnTo>
                    <a:pt x="554" y="216"/>
                  </a:lnTo>
                  <a:lnTo>
                    <a:pt x="431" y="216"/>
                  </a:lnTo>
                  <a:lnTo>
                    <a:pt x="308" y="246"/>
                  </a:lnTo>
                  <a:lnTo>
                    <a:pt x="246" y="308"/>
                  </a:lnTo>
                  <a:lnTo>
                    <a:pt x="154" y="369"/>
                  </a:lnTo>
                  <a:lnTo>
                    <a:pt x="93" y="492"/>
                  </a:lnTo>
                  <a:lnTo>
                    <a:pt x="31" y="646"/>
                  </a:lnTo>
                  <a:lnTo>
                    <a:pt x="0" y="861"/>
                  </a:lnTo>
                  <a:lnTo>
                    <a:pt x="0" y="1107"/>
                  </a:lnTo>
                  <a:lnTo>
                    <a:pt x="185" y="984"/>
                  </a:lnTo>
                  <a:lnTo>
                    <a:pt x="461" y="830"/>
                  </a:lnTo>
                  <a:lnTo>
                    <a:pt x="1199" y="523"/>
                  </a:lnTo>
                  <a:lnTo>
                    <a:pt x="2090" y="216"/>
                  </a:lnTo>
                  <a:lnTo>
                    <a:pt x="2520" y="93"/>
                  </a:lnTo>
                  <a:lnTo>
                    <a:pt x="2981"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9"/>
            <p:cNvSpPr/>
            <p:nvPr/>
          </p:nvSpPr>
          <p:spPr>
            <a:xfrm>
              <a:off x="3041290" y="4008121"/>
              <a:ext cx="230238" cy="33367"/>
            </a:xfrm>
            <a:custGeom>
              <a:avLst/>
              <a:gdLst/>
              <a:ahLst/>
              <a:cxnLst/>
              <a:rect l="l" t="t" r="r" b="b"/>
              <a:pathLst>
                <a:path w="2981" h="432" extrusionOk="0">
                  <a:moveTo>
                    <a:pt x="215" y="1"/>
                  </a:moveTo>
                  <a:lnTo>
                    <a:pt x="154" y="32"/>
                  </a:lnTo>
                  <a:lnTo>
                    <a:pt x="62" y="62"/>
                  </a:lnTo>
                  <a:lnTo>
                    <a:pt x="31" y="124"/>
                  </a:lnTo>
                  <a:lnTo>
                    <a:pt x="0" y="216"/>
                  </a:lnTo>
                  <a:lnTo>
                    <a:pt x="31" y="308"/>
                  </a:lnTo>
                  <a:lnTo>
                    <a:pt x="62" y="370"/>
                  </a:lnTo>
                  <a:lnTo>
                    <a:pt x="154" y="431"/>
                  </a:lnTo>
                  <a:lnTo>
                    <a:pt x="2858" y="431"/>
                  </a:lnTo>
                  <a:lnTo>
                    <a:pt x="2919" y="370"/>
                  </a:lnTo>
                  <a:lnTo>
                    <a:pt x="2950" y="308"/>
                  </a:lnTo>
                  <a:lnTo>
                    <a:pt x="2981" y="216"/>
                  </a:lnTo>
                  <a:lnTo>
                    <a:pt x="2950" y="124"/>
                  </a:lnTo>
                  <a:lnTo>
                    <a:pt x="2919" y="62"/>
                  </a:lnTo>
                  <a:lnTo>
                    <a:pt x="2858" y="32"/>
                  </a:lnTo>
                  <a:lnTo>
                    <a:pt x="2765" y="1"/>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9"/>
            <p:cNvSpPr/>
            <p:nvPr/>
          </p:nvSpPr>
          <p:spPr>
            <a:xfrm>
              <a:off x="5810762" y="4041410"/>
              <a:ext cx="249237" cy="23789"/>
            </a:xfrm>
            <a:custGeom>
              <a:avLst/>
              <a:gdLst/>
              <a:ahLst/>
              <a:cxnLst/>
              <a:rect l="l" t="t" r="r" b="b"/>
              <a:pathLst>
                <a:path w="3227" h="308" extrusionOk="0">
                  <a:moveTo>
                    <a:pt x="92" y="0"/>
                  </a:moveTo>
                  <a:lnTo>
                    <a:pt x="62" y="31"/>
                  </a:lnTo>
                  <a:lnTo>
                    <a:pt x="0" y="92"/>
                  </a:lnTo>
                  <a:lnTo>
                    <a:pt x="0" y="154"/>
                  </a:lnTo>
                  <a:lnTo>
                    <a:pt x="0" y="215"/>
                  </a:lnTo>
                  <a:lnTo>
                    <a:pt x="62" y="277"/>
                  </a:lnTo>
                  <a:lnTo>
                    <a:pt x="92" y="307"/>
                  </a:lnTo>
                  <a:lnTo>
                    <a:pt x="3134" y="307"/>
                  </a:lnTo>
                  <a:lnTo>
                    <a:pt x="3196" y="277"/>
                  </a:lnTo>
                  <a:lnTo>
                    <a:pt x="3226" y="215"/>
                  </a:lnTo>
                  <a:lnTo>
                    <a:pt x="3226" y="154"/>
                  </a:lnTo>
                  <a:lnTo>
                    <a:pt x="3226" y="92"/>
                  </a:lnTo>
                  <a:lnTo>
                    <a:pt x="3196" y="31"/>
                  </a:lnTo>
                  <a:lnTo>
                    <a:pt x="3134" y="0"/>
                  </a:lnTo>
                  <a:close/>
                </a:path>
              </a:pathLst>
            </a:custGeom>
            <a:solidFill>
              <a:srgbClr val="81E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9"/>
            <p:cNvSpPr/>
            <p:nvPr/>
          </p:nvSpPr>
          <p:spPr>
            <a:xfrm>
              <a:off x="4742812" y="2804912"/>
              <a:ext cx="111605" cy="109291"/>
            </a:xfrm>
            <a:custGeom>
              <a:avLst/>
              <a:gdLst/>
              <a:ahLst/>
              <a:cxnLst/>
              <a:rect l="l" t="t" r="r" b="b"/>
              <a:pathLst>
                <a:path w="1445" h="1415" extrusionOk="0">
                  <a:moveTo>
                    <a:pt x="707" y="277"/>
                  </a:moveTo>
                  <a:lnTo>
                    <a:pt x="892" y="308"/>
                  </a:lnTo>
                  <a:lnTo>
                    <a:pt x="1014" y="400"/>
                  </a:lnTo>
                  <a:lnTo>
                    <a:pt x="1107" y="554"/>
                  </a:lnTo>
                  <a:lnTo>
                    <a:pt x="1137" y="708"/>
                  </a:lnTo>
                  <a:lnTo>
                    <a:pt x="1107" y="892"/>
                  </a:lnTo>
                  <a:lnTo>
                    <a:pt x="1014" y="1015"/>
                  </a:lnTo>
                  <a:lnTo>
                    <a:pt x="892" y="1107"/>
                  </a:lnTo>
                  <a:lnTo>
                    <a:pt x="707" y="1138"/>
                  </a:lnTo>
                  <a:lnTo>
                    <a:pt x="554" y="1107"/>
                  </a:lnTo>
                  <a:lnTo>
                    <a:pt x="400" y="1015"/>
                  </a:lnTo>
                  <a:lnTo>
                    <a:pt x="308" y="892"/>
                  </a:lnTo>
                  <a:lnTo>
                    <a:pt x="277" y="708"/>
                  </a:lnTo>
                  <a:lnTo>
                    <a:pt x="308" y="554"/>
                  </a:lnTo>
                  <a:lnTo>
                    <a:pt x="400" y="400"/>
                  </a:lnTo>
                  <a:lnTo>
                    <a:pt x="554" y="308"/>
                  </a:lnTo>
                  <a:lnTo>
                    <a:pt x="707" y="277"/>
                  </a:lnTo>
                  <a:close/>
                  <a:moveTo>
                    <a:pt x="584" y="1"/>
                  </a:moveTo>
                  <a:lnTo>
                    <a:pt x="431" y="32"/>
                  </a:lnTo>
                  <a:lnTo>
                    <a:pt x="308" y="124"/>
                  </a:lnTo>
                  <a:lnTo>
                    <a:pt x="216" y="185"/>
                  </a:lnTo>
                  <a:lnTo>
                    <a:pt x="123" y="308"/>
                  </a:lnTo>
                  <a:lnTo>
                    <a:pt x="62" y="431"/>
                  </a:lnTo>
                  <a:lnTo>
                    <a:pt x="1" y="554"/>
                  </a:lnTo>
                  <a:lnTo>
                    <a:pt x="1" y="708"/>
                  </a:lnTo>
                  <a:lnTo>
                    <a:pt x="1" y="861"/>
                  </a:lnTo>
                  <a:lnTo>
                    <a:pt x="62" y="984"/>
                  </a:lnTo>
                  <a:lnTo>
                    <a:pt x="123" y="1107"/>
                  </a:lnTo>
                  <a:lnTo>
                    <a:pt x="216" y="1230"/>
                  </a:lnTo>
                  <a:lnTo>
                    <a:pt x="308" y="1291"/>
                  </a:lnTo>
                  <a:lnTo>
                    <a:pt x="431" y="1384"/>
                  </a:lnTo>
                  <a:lnTo>
                    <a:pt x="584" y="1414"/>
                  </a:lnTo>
                  <a:lnTo>
                    <a:pt x="861" y="1414"/>
                  </a:lnTo>
                  <a:lnTo>
                    <a:pt x="984" y="1384"/>
                  </a:lnTo>
                  <a:lnTo>
                    <a:pt x="1107" y="1291"/>
                  </a:lnTo>
                  <a:lnTo>
                    <a:pt x="1230" y="1230"/>
                  </a:lnTo>
                  <a:lnTo>
                    <a:pt x="1322" y="1107"/>
                  </a:lnTo>
                  <a:lnTo>
                    <a:pt x="1383" y="984"/>
                  </a:lnTo>
                  <a:lnTo>
                    <a:pt x="1414" y="861"/>
                  </a:lnTo>
                  <a:lnTo>
                    <a:pt x="1445" y="708"/>
                  </a:lnTo>
                  <a:lnTo>
                    <a:pt x="1414" y="554"/>
                  </a:lnTo>
                  <a:lnTo>
                    <a:pt x="1383" y="431"/>
                  </a:lnTo>
                  <a:lnTo>
                    <a:pt x="1322" y="308"/>
                  </a:lnTo>
                  <a:lnTo>
                    <a:pt x="1230" y="185"/>
                  </a:lnTo>
                  <a:lnTo>
                    <a:pt x="1107" y="124"/>
                  </a:lnTo>
                  <a:lnTo>
                    <a:pt x="984" y="32"/>
                  </a:lnTo>
                  <a:lnTo>
                    <a:pt x="861" y="1"/>
                  </a:lnTo>
                  <a:close/>
                </a:path>
              </a:pathLst>
            </a:custGeom>
            <a:solidFill>
              <a:srgbClr val="DF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9"/>
            <p:cNvSpPr/>
            <p:nvPr/>
          </p:nvSpPr>
          <p:spPr>
            <a:xfrm>
              <a:off x="4854342" y="2859519"/>
              <a:ext cx="77" cy="77"/>
            </a:xfrm>
            <a:custGeom>
              <a:avLst/>
              <a:gdLst/>
              <a:ahLst/>
              <a:cxnLst/>
              <a:rect l="l" t="t" r="r" b="b"/>
              <a:pathLst>
                <a:path w="1" h="1" fill="none" extrusionOk="0">
                  <a:moveTo>
                    <a:pt x="1" y="1"/>
                  </a:move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9"/>
            <p:cNvSpPr/>
            <p:nvPr/>
          </p:nvSpPr>
          <p:spPr>
            <a:xfrm>
              <a:off x="4742812" y="2804912"/>
              <a:ext cx="111605" cy="109291"/>
            </a:xfrm>
            <a:custGeom>
              <a:avLst/>
              <a:gdLst/>
              <a:ahLst/>
              <a:cxnLst/>
              <a:rect l="l" t="t" r="r" b="b"/>
              <a:pathLst>
                <a:path w="1445" h="1415" fill="none" extrusionOk="0">
                  <a:moveTo>
                    <a:pt x="707" y="1"/>
                  </a:moveTo>
                  <a:lnTo>
                    <a:pt x="707" y="1"/>
                  </a:lnTo>
                  <a:lnTo>
                    <a:pt x="584" y="1"/>
                  </a:lnTo>
                  <a:lnTo>
                    <a:pt x="431" y="32"/>
                  </a:lnTo>
                  <a:lnTo>
                    <a:pt x="308" y="124"/>
                  </a:lnTo>
                  <a:lnTo>
                    <a:pt x="216" y="185"/>
                  </a:lnTo>
                  <a:lnTo>
                    <a:pt x="123" y="308"/>
                  </a:lnTo>
                  <a:lnTo>
                    <a:pt x="62" y="431"/>
                  </a:lnTo>
                  <a:lnTo>
                    <a:pt x="1" y="554"/>
                  </a:lnTo>
                  <a:lnTo>
                    <a:pt x="1" y="708"/>
                  </a:lnTo>
                  <a:lnTo>
                    <a:pt x="1" y="708"/>
                  </a:lnTo>
                  <a:lnTo>
                    <a:pt x="1" y="861"/>
                  </a:lnTo>
                  <a:lnTo>
                    <a:pt x="62" y="984"/>
                  </a:lnTo>
                  <a:lnTo>
                    <a:pt x="123" y="1107"/>
                  </a:lnTo>
                  <a:lnTo>
                    <a:pt x="216" y="1230"/>
                  </a:lnTo>
                  <a:lnTo>
                    <a:pt x="308" y="1291"/>
                  </a:lnTo>
                  <a:lnTo>
                    <a:pt x="431" y="1384"/>
                  </a:lnTo>
                  <a:lnTo>
                    <a:pt x="584" y="1414"/>
                  </a:lnTo>
                  <a:lnTo>
                    <a:pt x="707" y="1414"/>
                  </a:lnTo>
                  <a:lnTo>
                    <a:pt x="707" y="1414"/>
                  </a:lnTo>
                  <a:lnTo>
                    <a:pt x="861" y="1414"/>
                  </a:lnTo>
                  <a:lnTo>
                    <a:pt x="984" y="1384"/>
                  </a:lnTo>
                  <a:lnTo>
                    <a:pt x="1107" y="1291"/>
                  </a:lnTo>
                  <a:lnTo>
                    <a:pt x="1230" y="1230"/>
                  </a:lnTo>
                  <a:lnTo>
                    <a:pt x="1322" y="1107"/>
                  </a:lnTo>
                  <a:lnTo>
                    <a:pt x="1383" y="984"/>
                  </a:lnTo>
                  <a:lnTo>
                    <a:pt x="1414" y="861"/>
                  </a:lnTo>
                  <a:lnTo>
                    <a:pt x="1445" y="708"/>
                  </a:lnTo>
                  <a:lnTo>
                    <a:pt x="1291" y="708"/>
                  </a:lnTo>
                  <a:lnTo>
                    <a:pt x="1137" y="708"/>
                  </a:lnTo>
                  <a:lnTo>
                    <a:pt x="1137" y="708"/>
                  </a:lnTo>
                  <a:lnTo>
                    <a:pt x="1107" y="892"/>
                  </a:lnTo>
                  <a:lnTo>
                    <a:pt x="1014" y="1015"/>
                  </a:lnTo>
                  <a:lnTo>
                    <a:pt x="892" y="1107"/>
                  </a:lnTo>
                  <a:lnTo>
                    <a:pt x="707" y="1138"/>
                  </a:lnTo>
                  <a:lnTo>
                    <a:pt x="707" y="1138"/>
                  </a:lnTo>
                  <a:lnTo>
                    <a:pt x="554" y="1107"/>
                  </a:lnTo>
                  <a:lnTo>
                    <a:pt x="400" y="1015"/>
                  </a:lnTo>
                  <a:lnTo>
                    <a:pt x="308" y="892"/>
                  </a:lnTo>
                  <a:lnTo>
                    <a:pt x="277" y="708"/>
                  </a:lnTo>
                  <a:lnTo>
                    <a:pt x="277" y="708"/>
                  </a:lnTo>
                  <a:lnTo>
                    <a:pt x="308" y="554"/>
                  </a:lnTo>
                  <a:lnTo>
                    <a:pt x="400" y="400"/>
                  </a:lnTo>
                  <a:lnTo>
                    <a:pt x="554" y="308"/>
                  </a:lnTo>
                  <a:lnTo>
                    <a:pt x="707" y="277"/>
                  </a:lnTo>
                  <a:lnTo>
                    <a:pt x="707" y="277"/>
                  </a:lnTo>
                  <a:lnTo>
                    <a:pt x="892" y="308"/>
                  </a:lnTo>
                  <a:lnTo>
                    <a:pt x="1014" y="400"/>
                  </a:lnTo>
                  <a:lnTo>
                    <a:pt x="1107" y="554"/>
                  </a:lnTo>
                  <a:lnTo>
                    <a:pt x="1137" y="708"/>
                  </a:lnTo>
                  <a:lnTo>
                    <a:pt x="1291" y="708"/>
                  </a:lnTo>
                  <a:lnTo>
                    <a:pt x="1445" y="708"/>
                  </a:lnTo>
                  <a:lnTo>
                    <a:pt x="1445" y="708"/>
                  </a:lnTo>
                  <a:lnTo>
                    <a:pt x="1445" y="708"/>
                  </a:lnTo>
                  <a:lnTo>
                    <a:pt x="1414" y="554"/>
                  </a:lnTo>
                  <a:lnTo>
                    <a:pt x="1383" y="431"/>
                  </a:lnTo>
                  <a:lnTo>
                    <a:pt x="1322" y="308"/>
                  </a:lnTo>
                  <a:lnTo>
                    <a:pt x="1230" y="185"/>
                  </a:lnTo>
                  <a:lnTo>
                    <a:pt x="1107" y="124"/>
                  </a:lnTo>
                  <a:lnTo>
                    <a:pt x="984" y="32"/>
                  </a:lnTo>
                  <a:lnTo>
                    <a:pt x="861" y="1"/>
                  </a:lnTo>
                  <a:lnTo>
                    <a:pt x="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9"/>
            <p:cNvSpPr/>
            <p:nvPr/>
          </p:nvSpPr>
          <p:spPr>
            <a:xfrm>
              <a:off x="4026134" y="2975839"/>
              <a:ext cx="78394" cy="78396"/>
            </a:xfrm>
            <a:custGeom>
              <a:avLst/>
              <a:gdLst/>
              <a:ahLst/>
              <a:cxnLst/>
              <a:rect l="l" t="t" r="r" b="b"/>
              <a:pathLst>
                <a:path w="1015" h="1015" extrusionOk="0">
                  <a:moveTo>
                    <a:pt x="400" y="0"/>
                  </a:moveTo>
                  <a:lnTo>
                    <a:pt x="308" y="31"/>
                  </a:lnTo>
                  <a:lnTo>
                    <a:pt x="215" y="62"/>
                  </a:lnTo>
                  <a:lnTo>
                    <a:pt x="154" y="123"/>
                  </a:lnTo>
                  <a:lnTo>
                    <a:pt x="93" y="215"/>
                  </a:lnTo>
                  <a:lnTo>
                    <a:pt x="31" y="307"/>
                  </a:lnTo>
                  <a:lnTo>
                    <a:pt x="0" y="400"/>
                  </a:lnTo>
                  <a:lnTo>
                    <a:pt x="0" y="492"/>
                  </a:lnTo>
                  <a:lnTo>
                    <a:pt x="0" y="615"/>
                  </a:lnTo>
                  <a:lnTo>
                    <a:pt x="31" y="707"/>
                  </a:lnTo>
                  <a:lnTo>
                    <a:pt x="93" y="799"/>
                  </a:lnTo>
                  <a:lnTo>
                    <a:pt x="154" y="860"/>
                  </a:lnTo>
                  <a:lnTo>
                    <a:pt x="215" y="922"/>
                  </a:lnTo>
                  <a:lnTo>
                    <a:pt x="308" y="983"/>
                  </a:lnTo>
                  <a:lnTo>
                    <a:pt x="400" y="1014"/>
                  </a:lnTo>
                  <a:lnTo>
                    <a:pt x="615" y="1014"/>
                  </a:lnTo>
                  <a:lnTo>
                    <a:pt x="707" y="983"/>
                  </a:lnTo>
                  <a:lnTo>
                    <a:pt x="799" y="922"/>
                  </a:lnTo>
                  <a:lnTo>
                    <a:pt x="861" y="860"/>
                  </a:lnTo>
                  <a:lnTo>
                    <a:pt x="922" y="799"/>
                  </a:lnTo>
                  <a:lnTo>
                    <a:pt x="984" y="707"/>
                  </a:lnTo>
                  <a:lnTo>
                    <a:pt x="1014" y="615"/>
                  </a:lnTo>
                  <a:lnTo>
                    <a:pt x="1014" y="492"/>
                  </a:lnTo>
                  <a:lnTo>
                    <a:pt x="1014" y="400"/>
                  </a:lnTo>
                  <a:lnTo>
                    <a:pt x="984" y="307"/>
                  </a:lnTo>
                  <a:lnTo>
                    <a:pt x="922" y="215"/>
                  </a:lnTo>
                  <a:lnTo>
                    <a:pt x="861" y="123"/>
                  </a:lnTo>
                  <a:lnTo>
                    <a:pt x="799" y="62"/>
                  </a:lnTo>
                  <a:lnTo>
                    <a:pt x="707" y="31"/>
                  </a:lnTo>
                  <a:lnTo>
                    <a:pt x="615"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9"/>
            <p:cNvSpPr/>
            <p:nvPr/>
          </p:nvSpPr>
          <p:spPr>
            <a:xfrm>
              <a:off x="4246799" y="2721881"/>
              <a:ext cx="49971" cy="49895"/>
            </a:xfrm>
            <a:custGeom>
              <a:avLst/>
              <a:gdLst/>
              <a:ahLst/>
              <a:cxnLst/>
              <a:rect l="l" t="t" r="r" b="b"/>
              <a:pathLst>
                <a:path w="647" h="646" extrusionOk="0">
                  <a:moveTo>
                    <a:pt x="339" y="1"/>
                  </a:moveTo>
                  <a:lnTo>
                    <a:pt x="216" y="31"/>
                  </a:lnTo>
                  <a:lnTo>
                    <a:pt x="93" y="93"/>
                  </a:lnTo>
                  <a:lnTo>
                    <a:pt x="32" y="216"/>
                  </a:lnTo>
                  <a:lnTo>
                    <a:pt x="1" y="338"/>
                  </a:lnTo>
                  <a:lnTo>
                    <a:pt x="32" y="461"/>
                  </a:lnTo>
                  <a:lnTo>
                    <a:pt x="93" y="554"/>
                  </a:lnTo>
                  <a:lnTo>
                    <a:pt x="216" y="615"/>
                  </a:lnTo>
                  <a:lnTo>
                    <a:pt x="339" y="646"/>
                  </a:lnTo>
                  <a:lnTo>
                    <a:pt x="462" y="615"/>
                  </a:lnTo>
                  <a:lnTo>
                    <a:pt x="554" y="554"/>
                  </a:lnTo>
                  <a:lnTo>
                    <a:pt x="615" y="461"/>
                  </a:lnTo>
                  <a:lnTo>
                    <a:pt x="646" y="338"/>
                  </a:lnTo>
                  <a:lnTo>
                    <a:pt x="615" y="216"/>
                  </a:lnTo>
                  <a:lnTo>
                    <a:pt x="554" y="93"/>
                  </a:lnTo>
                  <a:lnTo>
                    <a:pt x="462" y="31"/>
                  </a:lnTo>
                  <a:lnTo>
                    <a:pt x="3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9"/>
            <p:cNvSpPr/>
            <p:nvPr/>
          </p:nvSpPr>
          <p:spPr>
            <a:xfrm>
              <a:off x="5822579" y="2747988"/>
              <a:ext cx="45182" cy="42790"/>
            </a:xfrm>
            <a:custGeom>
              <a:avLst/>
              <a:gdLst/>
              <a:ahLst/>
              <a:cxnLst/>
              <a:rect l="l" t="t" r="r" b="b"/>
              <a:pathLst>
                <a:path w="585" h="554" extrusionOk="0">
                  <a:moveTo>
                    <a:pt x="185" y="0"/>
                  </a:moveTo>
                  <a:lnTo>
                    <a:pt x="93" y="62"/>
                  </a:lnTo>
                  <a:lnTo>
                    <a:pt x="31" y="154"/>
                  </a:lnTo>
                  <a:lnTo>
                    <a:pt x="1" y="277"/>
                  </a:lnTo>
                  <a:lnTo>
                    <a:pt x="31" y="400"/>
                  </a:lnTo>
                  <a:lnTo>
                    <a:pt x="93" y="461"/>
                  </a:lnTo>
                  <a:lnTo>
                    <a:pt x="185" y="523"/>
                  </a:lnTo>
                  <a:lnTo>
                    <a:pt x="277" y="554"/>
                  </a:lnTo>
                  <a:lnTo>
                    <a:pt x="400" y="523"/>
                  </a:lnTo>
                  <a:lnTo>
                    <a:pt x="492" y="461"/>
                  </a:lnTo>
                  <a:lnTo>
                    <a:pt x="554" y="400"/>
                  </a:lnTo>
                  <a:lnTo>
                    <a:pt x="585" y="277"/>
                  </a:lnTo>
                  <a:lnTo>
                    <a:pt x="554" y="154"/>
                  </a:lnTo>
                  <a:lnTo>
                    <a:pt x="492" y="62"/>
                  </a:lnTo>
                  <a:lnTo>
                    <a:pt x="400"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9"/>
            <p:cNvSpPr/>
            <p:nvPr/>
          </p:nvSpPr>
          <p:spPr>
            <a:xfrm>
              <a:off x="4384434" y="2852413"/>
              <a:ext cx="113999" cy="114003"/>
            </a:xfrm>
            <a:custGeom>
              <a:avLst/>
              <a:gdLst/>
              <a:ahLst/>
              <a:cxnLst/>
              <a:rect l="l" t="t" r="r" b="b"/>
              <a:pathLst>
                <a:path w="1476" h="1476" extrusionOk="0">
                  <a:moveTo>
                    <a:pt x="738" y="0"/>
                  </a:moveTo>
                  <a:lnTo>
                    <a:pt x="677" y="31"/>
                  </a:lnTo>
                  <a:lnTo>
                    <a:pt x="615" y="62"/>
                  </a:lnTo>
                  <a:lnTo>
                    <a:pt x="554" y="123"/>
                  </a:lnTo>
                  <a:lnTo>
                    <a:pt x="554" y="216"/>
                  </a:lnTo>
                  <a:lnTo>
                    <a:pt x="554" y="523"/>
                  </a:lnTo>
                  <a:lnTo>
                    <a:pt x="216" y="523"/>
                  </a:lnTo>
                  <a:lnTo>
                    <a:pt x="124" y="553"/>
                  </a:lnTo>
                  <a:lnTo>
                    <a:pt x="62" y="584"/>
                  </a:lnTo>
                  <a:lnTo>
                    <a:pt x="32" y="676"/>
                  </a:lnTo>
                  <a:lnTo>
                    <a:pt x="1" y="738"/>
                  </a:lnTo>
                  <a:lnTo>
                    <a:pt x="32" y="830"/>
                  </a:lnTo>
                  <a:lnTo>
                    <a:pt x="62" y="891"/>
                  </a:lnTo>
                  <a:lnTo>
                    <a:pt x="124" y="922"/>
                  </a:lnTo>
                  <a:lnTo>
                    <a:pt x="216" y="953"/>
                  </a:lnTo>
                  <a:lnTo>
                    <a:pt x="554" y="953"/>
                  </a:lnTo>
                  <a:lnTo>
                    <a:pt x="554" y="1291"/>
                  </a:lnTo>
                  <a:lnTo>
                    <a:pt x="554" y="1352"/>
                  </a:lnTo>
                  <a:lnTo>
                    <a:pt x="615" y="1414"/>
                  </a:lnTo>
                  <a:lnTo>
                    <a:pt x="677" y="1475"/>
                  </a:lnTo>
                  <a:lnTo>
                    <a:pt x="831" y="1475"/>
                  </a:lnTo>
                  <a:lnTo>
                    <a:pt x="892" y="1414"/>
                  </a:lnTo>
                  <a:lnTo>
                    <a:pt x="923" y="1352"/>
                  </a:lnTo>
                  <a:lnTo>
                    <a:pt x="953" y="1291"/>
                  </a:lnTo>
                  <a:lnTo>
                    <a:pt x="953" y="953"/>
                  </a:lnTo>
                  <a:lnTo>
                    <a:pt x="1291" y="953"/>
                  </a:lnTo>
                  <a:lnTo>
                    <a:pt x="1353" y="922"/>
                  </a:lnTo>
                  <a:lnTo>
                    <a:pt x="1414" y="891"/>
                  </a:lnTo>
                  <a:lnTo>
                    <a:pt x="1476" y="830"/>
                  </a:lnTo>
                  <a:lnTo>
                    <a:pt x="1476" y="738"/>
                  </a:lnTo>
                  <a:lnTo>
                    <a:pt x="1476" y="676"/>
                  </a:lnTo>
                  <a:lnTo>
                    <a:pt x="1414" y="584"/>
                  </a:lnTo>
                  <a:lnTo>
                    <a:pt x="1353" y="553"/>
                  </a:lnTo>
                  <a:lnTo>
                    <a:pt x="1291" y="523"/>
                  </a:lnTo>
                  <a:lnTo>
                    <a:pt x="953" y="523"/>
                  </a:lnTo>
                  <a:lnTo>
                    <a:pt x="953" y="216"/>
                  </a:lnTo>
                  <a:lnTo>
                    <a:pt x="923" y="123"/>
                  </a:lnTo>
                  <a:lnTo>
                    <a:pt x="892" y="62"/>
                  </a:lnTo>
                  <a:lnTo>
                    <a:pt x="831" y="31"/>
                  </a:lnTo>
                  <a:lnTo>
                    <a:pt x="738" y="0"/>
                  </a:lnTo>
                  <a:close/>
                </a:path>
              </a:pathLst>
            </a:custGeom>
            <a:solidFill>
              <a:srgbClr val="BAD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9"/>
            <p:cNvSpPr/>
            <p:nvPr/>
          </p:nvSpPr>
          <p:spPr>
            <a:xfrm>
              <a:off x="2642595" y="2532031"/>
              <a:ext cx="97316" cy="99714"/>
            </a:xfrm>
            <a:custGeom>
              <a:avLst/>
              <a:gdLst/>
              <a:ahLst/>
              <a:cxnLst/>
              <a:rect l="l" t="t" r="r" b="b"/>
              <a:pathLst>
                <a:path w="1260" h="1291" extrusionOk="0">
                  <a:moveTo>
                    <a:pt x="615" y="0"/>
                  </a:moveTo>
                  <a:lnTo>
                    <a:pt x="553" y="31"/>
                  </a:lnTo>
                  <a:lnTo>
                    <a:pt x="492" y="62"/>
                  </a:lnTo>
                  <a:lnTo>
                    <a:pt x="461" y="123"/>
                  </a:lnTo>
                  <a:lnTo>
                    <a:pt x="430" y="185"/>
                  </a:lnTo>
                  <a:lnTo>
                    <a:pt x="430" y="461"/>
                  </a:lnTo>
                  <a:lnTo>
                    <a:pt x="154" y="461"/>
                  </a:lnTo>
                  <a:lnTo>
                    <a:pt x="92" y="492"/>
                  </a:lnTo>
                  <a:lnTo>
                    <a:pt x="31" y="523"/>
                  </a:lnTo>
                  <a:lnTo>
                    <a:pt x="0" y="584"/>
                  </a:lnTo>
                  <a:lnTo>
                    <a:pt x="0" y="646"/>
                  </a:lnTo>
                  <a:lnTo>
                    <a:pt x="0" y="707"/>
                  </a:lnTo>
                  <a:lnTo>
                    <a:pt x="31" y="769"/>
                  </a:lnTo>
                  <a:lnTo>
                    <a:pt x="92" y="799"/>
                  </a:lnTo>
                  <a:lnTo>
                    <a:pt x="154" y="830"/>
                  </a:lnTo>
                  <a:lnTo>
                    <a:pt x="430" y="830"/>
                  </a:lnTo>
                  <a:lnTo>
                    <a:pt x="430" y="1107"/>
                  </a:lnTo>
                  <a:lnTo>
                    <a:pt x="461" y="1168"/>
                  </a:lnTo>
                  <a:lnTo>
                    <a:pt x="492" y="1229"/>
                  </a:lnTo>
                  <a:lnTo>
                    <a:pt x="553" y="1260"/>
                  </a:lnTo>
                  <a:lnTo>
                    <a:pt x="615" y="1291"/>
                  </a:lnTo>
                  <a:lnTo>
                    <a:pt x="676" y="1260"/>
                  </a:lnTo>
                  <a:lnTo>
                    <a:pt x="738" y="1229"/>
                  </a:lnTo>
                  <a:lnTo>
                    <a:pt x="768" y="1168"/>
                  </a:lnTo>
                  <a:lnTo>
                    <a:pt x="799" y="1107"/>
                  </a:lnTo>
                  <a:lnTo>
                    <a:pt x="799" y="830"/>
                  </a:lnTo>
                  <a:lnTo>
                    <a:pt x="1076" y="830"/>
                  </a:lnTo>
                  <a:lnTo>
                    <a:pt x="1137" y="799"/>
                  </a:lnTo>
                  <a:lnTo>
                    <a:pt x="1199" y="769"/>
                  </a:lnTo>
                  <a:lnTo>
                    <a:pt x="1229" y="707"/>
                  </a:lnTo>
                  <a:lnTo>
                    <a:pt x="1260" y="646"/>
                  </a:lnTo>
                  <a:lnTo>
                    <a:pt x="1229" y="584"/>
                  </a:lnTo>
                  <a:lnTo>
                    <a:pt x="1199" y="523"/>
                  </a:lnTo>
                  <a:lnTo>
                    <a:pt x="1137" y="492"/>
                  </a:lnTo>
                  <a:lnTo>
                    <a:pt x="1076" y="461"/>
                  </a:lnTo>
                  <a:lnTo>
                    <a:pt x="799" y="461"/>
                  </a:lnTo>
                  <a:lnTo>
                    <a:pt x="799" y="185"/>
                  </a:lnTo>
                  <a:lnTo>
                    <a:pt x="768" y="123"/>
                  </a:lnTo>
                  <a:lnTo>
                    <a:pt x="738" y="62"/>
                  </a:lnTo>
                  <a:lnTo>
                    <a:pt x="676" y="31"/>
                  </a:lnTo>
                  <a:lnTo>
                    <a:pt x="6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9"/>
            <p:cNvSpPr/>
            <p:nvPr/>
          </p:nvSpPr>
          <p:spPr>
            <a:xfrm>
              <a:off x="4313299" y="3768452"/>
              <a:ext cx="469898" cy="237428"/>
            </a:xfrm>
            <a:custGeom>
              <a:avLst/>
              <a:gdLst/>
              <a:ahLst/>
              <a:cxnLst/>
              <a:rect l="l" t="t" r="r" b="b"/>
              <a:pathLst>
                <a:path w="6084" h="3074" extrusionOk="0">
                  <a:moveTo>
                    <a:pt x="2919" y="1"/>
                  </a:moveTo>
                  <a:lnTo>
                    <a:pt x="0" y="2827"/>
                  </a:lnTo>
                  <a:lnTo>
                    <a:pt x="0" y="2827"/>
                  </a:lnTo>
                  <a:lnTo>
                    <a:pt x="2335" y="1721"/>
                  </a:lnTo>
                  <a:lnTo>
                    <a:pt x="3196" y="3073"/>
                  </a:lnTo>
                  <a:lnTo>
                    <a:pt x="6084" y="185"/>
                  </a:lnTo>
                  <a:lnTo>
                    <a:pt x="3687" y="1291"/>
                  </a:lnTo>
                  <a:lnTo>
                    <a:pt x="2919" y="1"/>
                  </a:lnTo>
                  <a:close/>
                </a:path>
              </a:pathLst>
            </a:custGeom>
            <a:solidFill>
              <a:srgbClr val="F3E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39"/>
          <p:cNvSpPr txBox="1"/>
          <p:nvPr/>
        </p:nvSpPr>
        <p:spPr>
          <a:xfrm>
            <a:off x="908975" y="1167650"/>
            <a:ext cx="7323600" cy="8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rgbClr val="029BD8"/>
                </a:solidFill>
                <a:latin typeface="Fira Sans Extra Condensed"/>
                <a:ea typeface="Fira Sans Extra Condensed"/>
                <a:cs typeface="Fira Sans Extra Condensed"/>
                <a:sym typeface="Fira Sans Extra Condensed"/>
              </a:rPr>
              <a:t>What is the plan to this paper?</a:t>
            </a:r>
            <a:endParaRPr sz="3400" b="1">
              <a:solidFill>
                <a:srgbClr val="029BD8"/>
              </a:solidFill>
              <a:latin typeface="Fira Sans Extra Condensed"/>
              <a:ea typeface="Fira Sans Extra Condensed"/>
              <a:cs typeface="Fira Sans Extra Condensed"/>
              <a:sym typeface="Fira Sans Extra Condensed"/>
            </a:endParaRPr>
          </a:p>
        </p:txBody>
      </p:sp>
      <p:sp>
        <p:nvSpPr>
          <p:cNvPr id="1423" name="Google Shape;142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40"/>
          <p:cNvSpPr txBox="1">
            <a:spLocks noGrp="1"/>
          </p:cNvSpPr>
          <p:nvPr>
            <p:ph type="title"/>
          </p:nvPr>
        </p:nvSpPr>
        <p:spPr>
          <a:xfrm>
            <a:off x="283700" y="172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Plan of the idea</a:t>
            </a:r>
            <a:endParaRPr/>
          </a:p>
        </p:txBody>
      </p:sp>
      <p:graphicFrame>
        <p:nvGraphicFramePr>
          <p:cNvPr id="1429" name="Google Shape;1429;p40"/>
          <p:cNvGraphicFramePr/>
          <p:nvPr/>
        </p:nvGraphicFramePr>
        <p:xfrm>
          <a:off x="150850" y="867538"/>
          <a:ext cx="3000000" cy="3000000"/>
        </p:xfrm>
        <a:graphic>
          <a:graphicData uri="http://schemas.openxmlformats.org/drawingml/2006/table">
            <a:tbl>
              <a:tblPr>
                <a:noFill/>
                <a:tableStyleId>{90C2CF4F-8D71-477C-B383-C49B33AD2AC8}</a:tableStyleId>
              </a:tblPr>
              <a:tblGrid>
                <a:gridCol w="2574450">
                  <a:extLst>
                    <a:ext uri="{9D8B030D-6E8A-4147-A177-3AD203B41FA5}">
                      <a16:colId xmlns:a16="http://schemas.microsoft.com/office/drawing/2014/main" val="20000"/>
                    </a:ext>
                  </a:extLst>
                </a:gridCol>
                <a:gridCol w="2203575">
                  <a:extLst>
                    <a:ext uri="{9D8B030D-6E8A-4147-A177-3AD203B41FA5}">
                      <a16:colId xmlns:a16="http://schemas.microsoft.com/office/drawing/2014/main" val="20001"/>
                    </a:ext>
                  </a:extLst>
                </a:gridCol>
                <a:gridCol w="3113325">
                  <a:extLst>
                    <a:ext uri="{9D8B030D-6E8A-4147-A177-3AD203B41FA5}">
                      <a16:colId xmlns:a16="http://schemas.microsoft.com/office/drawing/2014/main" val="20002"/>
                    </a:ext>
                  </a:extLst>
                </a:gridCol>
                <a:gridCol w="950950">
                  <a:extLst>
                    <a:ext uri="{9D8B030D-6E8A-4147-A177-3AD203B41FA5}">
                      <a16:colId xmlns:a16="http://schemas.microsoft.com/office/drawing/2014/main" val="20003"/>
                    </a:ext>
                  </a:extLst>
                </a:gridCol>
              </a:tblGrid>
              <a:tr h="529075">
                <a:tc>
                  <a:txBody>
                    <a:bodyPr/>
                    <a:lstStyle/>
                    <a:p>
                      <a:pPr marL="0" lvl="0" indent="0" algn="ctr" rtl="0">
                        <a:lnSpc>
                          <a:spcPct val="115000"/>
                        </a:lnSpc>
                        <a:spcBef>
                          <a:spcPts val="0"/>
                        </a:spcBef>
                        <a:spcAft>
                          <a:spcPts val="0"/>
                        </a:spcAft>
                        <a:buNone/>
                      </a:pPr>
                      <a:r>
                        <a:rPr lang="en" sz="1200" b="1">
                          <a:solidFill>
                            <a:schemeClr val="lt1"/>
                          </a:solidFill>
                        </a:rPr>
                        <a:t>Phase</a:t>
                      </a:r>
                      <a:endParaRPr sz="1200" b="1">
                        <a:solidFill>
                          <a:schemeClr val="lt1"/>
                        </a:solidFill>
                      </a:endParaRPr>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81E552"/>
                    </a:solidFill>
                  </a:tcPr>
                </a:tc>
                <a:tc>
                  <a:txBody>
                    <a:bodyPr/>
                    <a:lstStyle/>
                    <a:p>
                      <a:pPr marL="0" lvl="0" indent="0" algn="ctr" rtl="0">
                        <a:lnSpc>
                          <a:spcPct val="115000"/>
                        </a:lnSpc>
                        <a:spcBef>
                          <a:spcPts val="0"/>
                        </a:spcBef>
                        <a:spcAft>
                          <a:spcPts val="0"/>
                        </a:spcAft>
                        <a:buNone/>
                      </a:pPr>
                      <a:r>
                        <a:rPr lang="en" sz="1200" b="1">
                          <a:solidFill>
                            <a:schemeClr val="lt1"/>
                          </a:solidFill>
                        </a:rPr>
                        <a:t>Objective</a:t>
                      </a:r>
                      <a:endParaRPr sz="1200" b="1">
                        <a:solidFill>
                          <a:schemeClr val="lt1"/>
                        </a:solidFill>
                      </a:endParaRPr>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3C8DF"/>
                    </a:solidFill>
                  </a:tcPr>
                </a:tc>
                <a:tc>
                  <a:txBody>
                    <a:bodyPr/>
                    <a:lstStyle/>
                    <a:p>
                      <a:pPr marL="0" lvl="0" indent="0" algn="ctr" rtl="0">
                        <a:lnSpc>
                          <a:spcPct val="115000"/>
                        </a:lnSpc>
                        <a:spcBef>
                          <a:spcPts val="0"/>
                        </a:spcBef>
                        <a:spcAft>
                          <a:spcPts val="0"/>
                        </a:spcAft>
                        <a:buNone/>
                      </a:pPr>
                      <a:r>
                        <a:rPr lang="en" sz="1200" b="1">
                          <a:solidFill>
                            <a:schemeClr val="lt1"/>
                          </a:solidFill>
                        </a:rPr>
                        <a:t>Tasks</a:t>
                      </a:r>
                      <a:endParaRPr sz="1200" b="1">
                        <a:solidFill>
                          <a:schemeClr val="lt1"/>
                        </a:solidFill>
                      </a:endParaRPr>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29BD8"/>
                    </a:solidFill>
                  </a:tcPr>
                </a:tc>
                <a:tc>
                  <a:txBody>
                    <a:bodyPr/>
                    <a:lstStyle/>
                    <a:p>
                      <a:pPr marL="0" lvl="0" indent="0" algn="ctr" rtl="0">
                        <a:lnSpc>
                          <a:spcPct val="115000"/>
                        </a:lnSpc>
                        <a:spcBef>
                          <a:spcPts val="0"/>
                        </a:spcBef>
                        <a:spcAft>
                          <a:spcPts val="0"/>
                        </a:spcAft>
                        <a:buNone/>
                      </a:pPr>
                      <a:r>
                        <a:rPr lang="en" sz="1200" b="1">
                          <a:solidFill>
                            <a:schemeClr val="lt1"/>
                          </a:solidFill>
                        </a:rPr>
                        <a:t>Timeline</a:t>
                      </a:r>
                      <a:endParaRPr sz="1200" b="1">
                        <a:solidFill>
                          <a:schemeClr val="lt1"/>
                        </a:solidFill>
                      </a:endParaRPr>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D8C00"/>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200"/>
                        <a:t>1. Project Initialization and Research</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200"/>
                        <a:t>Establish a solid understanding of DRL, GNN, and XAI.</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200"/>
                        <a:t>- Conduct literature review.  </a:t>
                      </a:r>
                      <a:endParaRPr sz="1200"/>
                    </a:p>
                    <a:p>
                      <a:pPr marL="0" lvl="0" indent="0" algn="l" rtl="0">
                        <a:lnSpc>
                          <a:spcPct val="115000"/>
                        </a:lnSpc>
                        <a:spcBef>
                          <a:spcPts val="0"/>
                        </a:spcBef>
                        <a:spcAft>
                          <a:spcPts val="0"/>
                        </a:spcAft>
                        <a:buNone/>
                      </a:pPr>
                      <a:r>
                        <a:rPr lang="en" sz="1200"/>
                        <a:t>- Analyze existing datasets.  </a:t>
                      </a:r>
                      <a:endParaRPr sz="1200"/>
                    </a:p>
                    <a:p>
                      <a:pPr marL="0" lvl="0" indent="0" algn="l" rtl="0">
                        <a:lnSpc>
                          <a:spcPct val="115000"/>
                        </a:lnSpc>
                        <a:spcBef>
                          <a:spcPts val="0"/>
                        </a:spcBef>
                        <a:spcAft>
                          <a:spcPts val="0"/>
                        </a:spcAft>
                        <a:buNone/>
                      </a:pPr>
                      <a:r>
                        <a:rPr lang="en" sz="1200"/>
                        <a:t>- Finalize project scope and define problems.</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200"/>
                        <a:t>Weeks 1-2</a:t>
                      </a:r>
                      <a:endParaRPr sz="1200"/>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sz="1200"/>
                        <a:t>2. Data Preparation</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200"/>
                        <a:t>Create a robust dataset for model training, testing, and evaluation.</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200"/>
                        <a:t>- Gather real-world data or use publicly available datasets.  </a:t>
                      </a:r>
                      <a:endParaRPr sz="1200"/>
                    </a:p>
                    <a:p>
                      <a:pPr marL="0" lvl="0" indent="0" algn="l" rtl="0">
                        <a:lnSpc>
                          <a:spcPct val="115000"/>
                        </a:lnSpc>
                        <a:spcBef>
                          <a:spcPts val="0"/>
                        </a:spcBef>
                        <a:spcAft>
                          <a:spcPts val="0"/>
                        </a:spcAft>
                        <a:buNone/>
                      </a:pPr>
                      <a:r>
                        <a:rPr lang="en" sz="1200"/>
                        <a:t>- Preprocess data.  </a:t>
                      </a:r>
                      <a:endParaRPr sz="1200"/>
                    </a:p>
                    <a:p>
                      <a:pPr marL="0" lvl="0" indent="0" algn="l" rtl="0">
                        <a:lnSpc>
                          <a:spcPct val="115000"/>
                        </a:lnSpc>
                        <a:spcBef>
                          <a:spcPts val="0"/>
                        </a:spcBef>
                        <a:spcAft>
                          <a:spcPts val="0"/>
                        </a:spcAft>
                        <a:buNone/>
                      </a:pPr>
                      <a:r>
                        <a:rPr lang="en" sz="1200"/>
                        <a:t>- Generate synthetic data if needed.</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200"/>
                        <a:t>Week 3</a:t>
                      </a:r>
                      <a:endParaRPr sz="1200"/>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200"/>
                        <a:t>3. Model Development</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200"/>
                        <a:t>Develop DRL and GNN models for EVRP.</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200"/>
                        <a:t>- Implement multiple DRL algorithms and GNN architectures.  </a:t>
                      </a:r>
                      <a:endParaRPr sz="1200"/>
                    </a:p>
                    <a:p>
                      <a:pPr marL="0" lvl="0" indent="0" algn="l" rtl="0">
                        <a:lnSpc>
                          <a:spcPct val="115000"/>
                        </a:lnSpc>
                        <a:spcBef>
                          <a:spcPts val="0"/>
                        </a:spcBef>
                        <a:spcAft>
                          <a:spcPts val="0"/>
                        </a:spcAft>
                        <a:buNone/>
                      </a:pPr>
                      <a:r>
                        <a:rPr lang="en" sz="1200"/>
                        <a:t>- Integrate models.  </a:t>
                      </a:r>
                      <a:endParaRPr sz="1200"/>
                    </a:p>
                    <a:p>
                      <a:pPr marL="0" lvl="0" indent="0" algn="l" rtl="0">
                        <a:lnSpc>
                          <a:spcPct val="115000"/>
                        </a:lnSpc>
                        <a:spcBef>
                          <a:spcPts val="0"/>
                        </a:spcBef>
                        <a:spcAft>
                          <a:spcPts val="0"/>
                        </a:spcAft>
                        <a:buNone/>
                      </a:pPr>
                      <a:r>
                        <a:rPr lang="en" sz="1200"/>
                        <a:t>- Train models for performance optimization.</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200"/>
                        <a:t>Weeks 4-7</a:t>
                      </a:r>
                      <a:endParaRPr sz="1200"/>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sz="1200"/>
                        <a:t>4. Explainability Integration</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200"/>
                        <a:t>Enhance models with XAI features for interpretability.</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200"/>
                        <a:t>- Integrate XAI techniques.  </a:t>
                      </a:r>
                      <a:endParaRPr sz="1200"/>
                    </a:p>
                    <a:p>
                      <a:pPr marL="0" lvl="0" indent="0" algn="l" rtl="0">
                        <a:lnSpc>
                          <a:spcPct val="115000"/>
                        </a:lnSpc>
                        <a:spcBef>
                          <a:spcPts val="0"/>
                        </a:spcBef>
                        <a:spcAft>
                          <a:spcPts val="0"/>
                        </a:spcAft>
                        <a:buNone/>
                      </a:pPr>
                      <a:r>
                        <a:rPr lang="en" sz="1200"/>
                        <a:t>- Develop methods to explain model decisions.  </a:t>
                      </a:r>
                      <a:endParaRPr sz="1200"/>
                    </a:p>
                    <a:p>
                      <a:pPr marL="0" lvl="0" indent="0" algn="l" rtl="0">
                        <a:lnSpc>
                          <a:spcPct val="115000"/>
                        </a:lnSpc>
                        <a:spcBef>
                          <a:spcPts val="0"/>
                        </a:spcBef>
                        <a:spcAft>
                          <a:spcPts val="0"/>
                        </a:spcAft>
                        <a:buNone/>
                      </a:pPr>
                      <a:r>
                        <a:rPr lang="en" sz="1200"/>
                        <a:t>- Test and adjust explainability features.</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200"/>
                        <a:t>Weeks 8-9</a:t>
                      </a:r>
                      <a:endParaRPr sz="1200"/>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4"/>
                  </a:ext>
                </a:extLst>
              </a:tr>
            </a:tbl>
          </a:graphicData>
        </a:graphic>
      </p:graphicFrame>
      <p:sp>
        <p:nvSpPr>
          <p:cNvPr id="1430" name="Google Shape;143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graphicFrame>
        <p:nvGraphicFramePr>
          <p:cNvPr id="1435" name="Google Shape;1435;p41"/>
          <p:cNvGraphicFramePr/>
          <p:nvPr/>
        </p:nvGraphicFramePr>
        <p:xfrm>
          <a:off x="150850" y="1099200"/>
          <a:ext cx="3000000" cy="3000000"/>
        </p:xfrm>
        <a:graphic>
          <a:graphicData uri="http://schemas.openxmlformats.org/drawingml/2006/table">
            <a:tbl>
              <a:tblPr>
                <a:noFill/>
                <a:tableStyleId>{90C2CF4F-8D71-477C-B383-C49B33AD2AC8}</a:tableStyleId>
              </a:tblPr>
              <a:tblGrid>
                <a:gridCol w="2210575">
                  <a:extLst>
                    <a:ext uri="{9D8B030D-6E8A-4147-A177-3AD203B41FA5}">
                      <a16:colId xmlns:a16="http://schemas.microsoft.com/office/drawing/2014/main" val="20000"/>
                    </a:ext>
                  </a:extLst>
                </a:gridCol>
                <a:gridCol w="2210575">
                  <a:extLst>
                    <a:ext uri="{9D8B030D-6E8A-4147-A177-3AD203B41FA5}">
                      <a16:colId xmlns:a16="http://schemas.microsoft.com/office/drawing/2014/main" val="20001"/>
                    </a:ext>
                  </a:extLst>
                </a:gridCol>
                <a:gridCol w="3189950">
                  <a:extLst>
                    <a:ext uri="{9D8B030D-6E8A-4147-A177-3AD203B41FA5}">
                      <a16:colId xmlns:a16="http://schemas.microsoft.com/office/drawing/2014/main" val="20002"/>
                    </a:ext>
                  </a:extLst>
                </a:gridCol>
                <a:gridCol w="1231200">
                  <a:extLst>
                    <a:ext uri="{9D8B030D-6E8A-4147-A177-3AD203B41FA5}">
                      <a16:colId xmlns:a16="http://schemas.microsoft.com/office/drawing/2014/main" val="20003"/>
                    </a:ext>
                  </a:extLst>
                </a:gridCol>
              </a:tblGrid>
              <a:tr h="967950">
                <a:tc>
                  <a:txBody>
                    <a:bodyPr/>
                    <a:lstStyle/>
                    <a:p>
                      <a:pPr marL="0" lvl="0" indent="0" algn="l" rtl="0">
                        <a:lnSpc>
                          <a:spcPct val="115000"/>
                        </a:lnSpc>
                        <a:spcBef>
                          <a:spcPts val="0"/>
                        </a:spcBef>
                        <a:spcAft>
                          <a:spcPts val="0"/>
                        </a:spcAft>
                        <a:buNone/>
                      </a:pPr>
                      <a:r>
                        <a:rPr lang="en" sz="1200"/>
                        <a:t>5. Performance Evaluation and Comparison</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200"/>
                        <a:t>Evaluate model performance and explainability.</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200"/>
                        <a:t>- Define performance metrics.  </a:t>
                      </a:r>
                      <a:endParaRPr sz="1200"/>
                    </a:p>
                    <a:p>
                      <a:pPr marL="0" lvl="0" indent="0" algn="l" rtl="0">
                        <a:lnSpc>
                          <a:spcPct val="115000"/>
                        </a:lnSpc>
                        <a:spcBef>
                          <a:spcPts val="0"/>
                        </a:spcBef>
                        <a:spcAft>
                          <a:spcPts val="0"/>
                        </a:spcAft>
                        <a:buNone/>
                      </a:pPr>
                      <a:r>
                        <a:rPr lang="en" sz="1200"/>
                        <a:t>- Conduct experiments for comparison.  </a:t>
                      </a:r>
                      <a:endParaRPr sz="1200"/>
                    </a:p>
                    <a:p>
                      <a:pPr marL="0" lvl="0" indent="0" algn="l" rtl="0">
                        <a:lnSpc>
                          <a:spcPct val="115000"/>
                        </a:lnSpc>
                        <a:spcBef>
                          <a:spcPts val="0"/>
                        </a:spcBef>
                        <a:spcAft>
                          <a:spcPts val="0"/>
                        </a:spcAft>
                        <a:buNone/>
                      </a:pPr>
                      <a:r>
                        <a:rPr lang="en" sz="1200"/>
                        <a:t>- Compile and analyze results.</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200"/>
                        <a:t>Weeks 10-11</a:t>
                      </a:r>
                      <a:endParaRPr sz="1200"/>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200"/>
                        <a:t>6. Optimization and Scalability Testing</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200"/>
                        <a:t>Ensure models are scalable and efficient.</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200"/>
                        <a:t>- Optimize for computational efficiency.  </a:t>
                      </a:r>
                      <a:endParaRPr sz="1200"/>
                    </a:p>
                    <a:p>
                      <a:pPr marL="0" lvl="0" indent="0" algn="l" rtl="0">
                        <a:lnSpc>
                          <a:spcPct val="115000"/>
                        </a:lnSpc>
                        <a:spcBef>
                          <a:spcPts val="0"/>
                        </a:spcBef>
                        <a:spcAft>
                          <a:spcPts val="0"/>
                        </a:spcAft>
                        <a:buNone/>
                      </a:pPr>
                      <a:r>
                        <a:rPr lang="en" sz="1200"/>
                        <a:t>- Test scalability across various scenarios.  </a:t>
                      </a:r>
                      <a:endParaRPr sz="1200"/>
                    </a:p>
                    <a:p>
                      <a:pPr marL="0" lvl="0" indent="0" algn="l" rtl="0">
                        <a:lnSpc>
                          <a:spcPct val="115000"/>
                        </a:lnSpc>
                        <a:spcBef>
                          <a:spcPts val="0"/>
                        </a:spcBef>
                        <a:spcAft>
                          <a:spcPts val="0"/>
                        </a:spcAft>
                        <a:buNone/>
                      </a:pPr>
                      <a:r>
                        <a:rPr lang="en" sz="1200"/>
                        <a:t>- Adjust models for adaptability.</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200"/>
                        <a:t>Week 12</a:t>
                      </a:r>
                      <a:endParaRPr sz="1200"/>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sz="1200"/>
                        <a:t>7. Documentation and Report Writing</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200"/>
                        <a:t>Prepare comprehensive documentation and reports.</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200"/>
                        <a:t>- Document methodology and model implementations.  </a:t>
                      </a:r>
                      <a:endParaRPr sz="1200"/>
                    </a:p>
                    <a:p>
                      <a:pPr marL="0" lvl="0" indent="0" algn="l" rtl="0">
                        <a:lnSpc>
                          <a:spcPct val="115000"/>
                        </a:lnSpc>
                        <a:spcBef>
                          <a:spcPts val="0"/>
                        </a:spcBef>
                        <a:spcAft>
                          <a:spcPts val="0"/>
                        </a:spcAft>
                        <a:buNone/>
                      </a:pPr>
                      <a:r>
                        <a:rPr lang="en" sz="1200"/>
                        <a:t>- Write a detailed report on findings.  </a:t>
                      </a:r>
                      <a:endParaRPr sz="1200"/>
                    </a:p>
                    <a:p>
                      <a:pPr marL="0" lvl="0" indent="0" algn="l" rtl="0">
                        <a:lnSpc>
                          <a:spcPct val="115000"/>
                        </a:lnSpc>
                        <a:spcBef>
                          <a:spcPts val="0"/>
                        </a:spcBef>
                        <a:spcAft>
                          <a:spcPts val="0"/>
                        </a:spcAft>
                        <a:buNone/>
                      </a:pPr>
                      <a:r>
                        <a:rPr lang="en" sz="1200"/>
                        <a:t>- Prepare code repositories and manuals.</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200"/>
                        <a:t>Weeks 13-14</a:t>
                      </a:r>
                      <a:endParaRPr sz="1200"/>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200"/>
                        <a:t>8. Final Presentation and Review</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D9EAD3"/>
                    </a:solidFill>
                  </a:tcPr>
                </a:tc>
                <a:tc>
                  <a:txBody>
                    <a:bodyPr/>
                    <a:lstStyle/>
                    <a:p>
                      <a:pPr marL="0" lvl="0" indent="0" algn="l" rtl="0">
                        <a:lnSpc>
                          <a:spcPct val="115000"/>
                        </a:lnSpc>
                        <a:spcBef>
                          <a:spcPts val="0"/>
                        </a:spcBef>
                        <a:spcAft>
                          <a:spcPts val="0"/>
                        </a:spcAft>
                        <a:buNone/>
                      </a:pPr>
                      <a:r>
                        <a:rPr lang="en" sz="1200"/>
                        <a:t>Present research findings and gather feedback.</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FE2F3"/>
                    </a:solidFill>
                  </a:tcPr>
                </a:tc>
                <a:tc>
                  <a:txBody>
                    <a:bodyPr/>
                    <a:lstStyle/>
                    <a:p>
                      <a:pPr marL="0" lvl="0" indent="0" algn="l" rtl="0">
                        <a:lnSpc>
                          <a:spcPct val="115000"/>
                        </a:lnSpc>
                        <a:spcBef>
                          <a:spcPts val="0"/>
                        </a:spcBef>
                        <a:spcAft>
                          <a:spcPts val="0"/>
                        </a:spcAft>
                        <a:buNone/>
                      </a:pPr>
                      <a:r>
                        <a:rPr lang="en" sz="1200"/>
                        <a:t>- Prepare final presentation.  </a:t>
                      </a:r>
                      <a:endParaRPr sz="1200"/>
                    </a:p>
                    <a:p>
                      <a:pPr marL="0" lvl="0" indent="0" algn="l" rtl="0">
                        <a:lnSpc>
                          <a:spcPct val="115000"/>
                        </a:lnSpc>
                        <a:spcBef>
                          <a:spcPts val="0"/>
                        </a:spcBef>
                        <a:spcAft>
                          <a:spcPts val="0"/>
                        </a:spcAft>
                        <a:buNone/>
                      </a:pPr>
                      <a:r>
                        <a:rPr lang="en" sz="1200"/>
                        <a:t>- Demonstrate models and features.  </a:t>
                      </a:r>
                      <a:endParaRPr sz="1200"/>
                    </a:p>
                    <a:p>
                      <a:pPr marL="0" lvl="0" indent="0" algn="l" rtl="0">
                        <a:lnSpc>
                          <a:spcPct val="115000"/>
                        </a:lnSpc>
                        <a:spcBef>
                          <a:spcPts val="0"/>
                        </a:spcBef>
                        <a:spcAft>
                          <a:spcPts val="0"/>
                        </a:spcAft>
                        <a:buNone/>
                      </a:pPr>
                      <a:r>
                        <a:rPr lang="en" sz="1200"/>
                        <a:t>- Collect feedback for further improvements.</a:t>
                      </a:r>
                      <a:endParaRPr sz="1200"/>
                    </a:p>
                  </a:txBody>
                  <a:tcPr marL="38100" marR="38100" marT="38100" marB="381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200"/>
                        <a:t>Week 15</a:t>
                      </a:r>
                      <a:endParaRPr sz="1200"/>
                    </a:p>
                  </a:txBody>
                  <a:tcPr marL="38100" marR="38100" marT="38100" marB="381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bl>
          </a:graphicData>
        </a:graphic>
      </p:graphicFrame>
      <p:sp>
        <p:nvSpPr>
          <p:cNvPr id="1436" name="Google Shape;1436;p41"/>
          <p:cNvSpPr txBox="1">
            <a:spLocks noGrp="1"/>
          </p:cNvSpPr>
          <p:nvPr>
            <p:ph type="title"/>
          </p:nvPr>
        </p:nvSpPr>
        <p:spPr>
          <a:xfrm>
            <a:off x="283700" y="172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Plan of the idea(continue)</a:t>
            </a:r>
            <a:endParaRPr/>
          </a:p>
        </p:txBody>
      </p:sp>
      <p:sp>
        <p:nvSpPr>
          <p:cNvPr id="1437" name="Google Shape;143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Role of Transportation in Climate Change</a:t>
            </a:r>
            <a:endParaRPr/>
          </a:p>
        </p:txBody>
      </p:sp>
      <p:sp>
        <p:nvSpPr>
          <p:cNvPr id="77" name="Google Shape;77;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78" name="Google Shape;78;p15"/>
          <p:cNvPicPr preferRelativeResize="0"/>
          <p:nvPr/>
        </p:nvPicPr>
        <p:blipFill rotWithShape="1">
          <a:blip r:embed="rId3">
            <a:alphaModFix/>
          </a:blip>
          <a:srcRect b="24052"/>
          <a:stretch/>
        </p:blipFill>
        <p:spPr>
          <a:xfrm>
            <a:off x="0" y="1257626"/>
            <a:ext cx="9144003" cy="38858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443" name="Google Shape;1443;p42"/>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3865" dirty="0"/>
              <a:t>[1] Metz C (2017) ‘‘In two moves, AlphaGo and Lee Sedol redefined the future,’’. accessed: 2024-10-15</a:t>
            </a:r>
            <a:endParaRPr sz="3865" dirty="0"/>
          </a:p>
          <a:p>
            <a:pPr marL="0" lvl="0" indent="0" algn="l" rtl="0">
              <a:spcBef>
                <a:spcPts val="1200"/>
              </a:spcBef>
              <a:spcAft>
                <a:spcPts val="0"/>
              </a:spcAft>
              <a:buNone/>
            </a:pPr>
            <a:r>
              <a:rPr lang="en" sz="3865" dirty="0"/>
              <a:t>[2] Metz C (2017) ‘‘How google’s AI viewed the move no human could understand,’’ . 2024-10-15</a:t>
            </a:r>
            <a:endParaRPr sz="3865" dirty="0"/>
          </a:p>
          <a:p>
            <a:pPr marL="0" lvl="0" indent="0" algn="l" rtl="0">
              <a:spcBef>
                <a:spcPts val="1200"/>
              </a:spcBef>
              <a:spcAft>
                <a:spcPts val="0"/>
              </a:spcAft>
              <a:buNone/>
            </a:pPr>
            <a:r>
              <a:rPr lang="en" sz="3865" dirty="0"/>
              <a:t>[3] Cruz F, Young C, Dazeley R, Vamplew P (2022) ‘‘Evaluating human-like explanations for robot actions in reinforcement learning scenarios,’’ In: 2022 IEEE/RSJ International Conference on Intelligent Robots and Systems (IROS), pp. 894–901,IEEE</a:t>
            </a:r>
            <a:endParaRPr sz="3865" dirty="0"/>
          </a:p>
          <a:p>
            <a:pPr marL="0" lvl="0" indent="0" algn="l" rtl="0">
              <a:spcBef>
                <a:spcPts val="1200"/>
              </a:spcBef>
              <a:spcAft>
                <a:spcPts val="0"/>
              </a:spcAft>
              <a:buNone/>
            </a:pPr>
            <a:r>
              <a:rPr lang="en" sz="3883" dirty="0"/>
              <a:t>[4] Dazeley, R., Vamplew, P. &amp; Cruz, F. Explainable reinforcement learning for broad-XAI: a conceptual framework and survey. </a:t>
            </a:r>
            <a:r>
              <a:rPr lang="en" sz="3883" i="1" dirty="0"/>
              <a:t>Neural Comput &amp; Applic</a:t>
            </a:r>
            <a:r>
              <a:rPr lang="en" sz="3883" dirty="0"/>
              <a:t> </a:t>
            </a:r>
            <a:r>
              <a:rPr lang="en" sz="3883" b="1" dirty="0"/>
              <a:t>35</a:t>
            </a:r>
            <a:r>
              <a:rPr lang="en" sz="3883" dirty="0"/>
              <a:t>, 16893–16916 (2023). </a:t>
            </a:r>
            <a:r>
              <a:rPr lang="en" sz="3883" u="sng" dirty="0">
                <a:solidFill>
                  <a:schemeClr val="hlink"/>
                </a:solidFill>
                <a:hlinkClick r:id="rId3"/>
              </a:rPr>
              <a:t>https://doi.org/10.1007/s00521-023-08423-1</a:t>
            </a:r>
            <a:endParaRPr sz="3883" dirty="0"/>
          </a:p>
          <a:p>
            <a:pPr marL="0" lvl="0" indent="0" algn="l" rtl="0">
              <a:spcBef>
                <a:spcPts val="1200"/>
              </a:spcBef>
              <a:spcAft>
                <a:spcPts val="0"/>
              </a:spcAft>
              <a:buNone/>
            </a:pPr>
            <a:r>
              <a:rPr lang="en" sz="3883" dirty="0"/>
              <a:t>[5] Nouicer, D., Msadaa, I. C., &amp; Grayaa, K. (2023). *A Novel Routing Solution for EV Fleets: A Real-World Case Study Leveraging Double DQNs and Graph-Structured Data to Solve the EVRPTW Problem*. IEEE Access, PP(99):1-1. https://doi.org/10.1109/ACCESS.2023.3327324.</a:t>
            </a:r>
            <a:endParaRPr sz="3883" dirty="0"/>
          </a:p>
          <a:p>
            <a:pPr marL="0" lvl="0" indent="0" algn="l" rtl="0">
              <a:spcBef>
                <a:spcPts val="1200"/>
              </a:spcBef>
              <a:spcAft>
                <a:spcPts val="0"/>
              </a:spcAft>
              <a:buNone/>
            </a:pPr>
            <a:r>
              <a:rPr lang="en" sz="3865" dirty="0"/>
              <a:t>[6] B. Lin, B. Ghaddar and J. Nathwani, "Deep Reinforcement Learning for the Electric Vehicle Routing Problem With Time Windows," in IEEE Transactions on Intelligent Transportation Systems, vol. 23, no. 8, pp. 11528-11538, Aug. 2022, doi: 10.1109/TITS.2021.3105232.</a:t>
            </a:r>
            <a:endParaRPr sz="3815" dirty="0"/>
          </a:p>
          <a:p>
            <a:pPr marL="0" lvl="0" indent="0" algn="l" rtl="0">
              <a:spcBef>
                <a:spcPts val="1200"/>
              </a:spcBef>
              <a:spcAft>
                <a:spcPts val="0"/>
              </a:spcAft>
              <a:buNone/>
            </a:pPr>
            <a:r>
              <a:rPr lang="en" sz="3815" dirty="0"/>
              <a:t>[7] Kool, W., van Hoof, H., &amp; Welling, M. (2019). </a:t>
            </a:r>
            <a:r>
              <a:rPr lang="en" sz="3815" i="1" dirty="0"/>
              <a:t>Attention, Learn to Solve Routing Problems!</a:t>
            </a:r>
            <a:r>
              <a:rPr lang="en" sz="3815" dirty="0"/>
              <a:t> In </a:t>
            </a:r>
            <a:r>
              <a:rPr lang="en" sz="3815" i="1" dirty="0"/>
              <a:t>International Conference on Learning Representations</a:t>
            </a:r>
            <a:r>
              <a:rPr lang="en" sz="3815" dirty="0"/>
              <a:t>. </a:t>
            </a:r>
            <a:endParaRPr sz="3865" dirty="0"/>
          </a:p>
          <a:p>
            <a:pPr marL="0" lvl="0" indent="0" algn="l" rtl="0">
              <a:spcBef>
                <a:spcPts val="1200"/>
              </a:spcBef>
              <a:spcAft>
                <a:spcPts val="0"/>
              </a:spcAft>
              <a:buNone/>
            </a:pPr>
            <a:r>
              <a:rPr lang="en" sz="3865" dirty="0"/>
              <a:t>[8] Stephanie Milani, Nicholay Topin, Manuela Veloso, and Fei Fang. 2024. Explainable Reinforcement Learning: A Survey and Comparative Review. ACM Comput. Surv. 56, 7, Article 168 (July 2024), 36 pages. https://doi.org/10.1145/3616864</a:t>
            </a:r>
            <a:endParaRPr sz="4065" dirty="0"/>
          </a:p>
          <a:p>
            <a:pPr marL="0" lvl="0" indent="0" algn="l" rtl="0">
              <a:spcBef>
                <a:spcPts val="1200"/>
              </a:spcBef>
              <a:spcAft>
                <a:spcPts val="0"/>
              </a:spcAft>
              <a:buNone/>
            </a:pPr>
            <a:r>
              <a:rPr lang="en" sz="3883" dirty="0"/>
              <a:t>[9] M. Wang, Y. Wei, X. Huang and S. Gao, "An End-to-End Deep Reinforcement Learning Framework for Electric Vehicle Routing Problem," in IEEE Internet of Things Journal, doi: 10.1109/JIOT.2024.3432911.</a:t>
            </a:r>
            <a:r>
              <a:rPr lang="en" sz="3701" dirty="0"/>
              <a:t> </a:t>
            </a:r>
            <a:endParaRPr sz="3701" dirty="0"/>
          </a:p>
          <a:p>
            <a:pPr marL="0" lvl="0" indent="0" algn="l" rtl="0">
              <a:spcBef>
                <a:spcPts val="1200"/>
              </a:spcBef>
              <a:spcAft>
                <a:spcPts val="0"/>
              </a:spcAft>
              <a:buNone/>
            </a:pPr>
            <a:r>
              <a:rPr lang="en" sz="3701" dirty="0"/>
              <a:t>[10]  Glanois, C., Weng, P., Zimmer, M. et al. A survey on interpretable reinforcement learning. Mach Learn 113, 5847–5890 (2024). https://doi.org/10.1007/s10994-024-06543-w</a:t>
            </a:r>
            <a:endParaRPr sz="3701" dirty="0"/>
          </a:p>
          <a:p>
            <a:pPr marL="0" lvl="0" indent="0" algn="l" rtl="0">
              <a:spcBef>
                <a:spcPts val="1200"/>
              </a:spcBef>
              <a:spcAft>
                <a:spcPts val="1200"/>
              </a:spcAft>
              <a:buNone/>
            </a:pPr>
            <a:endParaRPr dirty="0"/>
          </a:p>
        </p:txBody>
      </p:sp>
      <p:sp>
        <p:nvSpPr>
          <p:cNvPr id="1444" name="Google Shape;144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448"/>
        <p:cNvGrpSpPr/>
        <p:nvPr/>
      </p:nvGrpSpPr>
      <p:grpSpPr>
        <a:xfrm>
          <a:off x="0" y="0"/>
          <a:ext cx="0" cy="0"/>
          <a:chOff x="0" y="0"/>
          <a:chExt cx="0" cy="0"/>
        </a:xfrm>
      </p:grpSpPr>
      <p:sp>
        <p:nvSpPr>
          <p:cNvPr id="1449" name="Google Shape;144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1450" name="Google Shape;1450;p43"/>
          <p:cNvPicPr preferRelativeResize="0"/>
          <p:nvPr/>
        </p:nvPicPr>
        <p:blipFill rotWithShape="1">
          <a:blip r:embed="rId3">
            <a:alphaModFix/>
          </a:blip>
          <a:srcRect b="24052"/>
          <a:stretch/>
        </p:blipFill>
        <p:spPr>
          <a:xfrm>
            <a:off x="0" y="1257626"/>
            <a:ext cx="9144003" cy="3885874"/>
          </a:xfrm>
          <a:prstGeom prst="rect">
            <a:avLst/>
          </a:prstGeom>
          <a:noFill/>
          <a:ln>
            <a:noFill/>
          </a:ln>
        </p:spPr>
      </p:pic>
      <p:sp>
        <p:nvSpPr>
          <p:cNvPr id="1451" name="Google Shape;1451;p43"/>
          <p:cNvSpPr txBox="1"/>
          <p:nvPr/>
        </p:nvSpPr>
        <p:spPr>
          <a:xfrm>
            <a:off x="910200" y="502575"/>
            <a:ext cx="7323600" cy="8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029BD8"/>
                </a:solidFill>
                <a:latin typeface="Fira Sans Extra Condensed"/>
                <a:ea typeface="Fira Sans Extra Condensed"/>
                <a:cs typeface="Fira Sans Extra Condensed"/>
                <a:sym typeface="Fira Sans Extra Condensed"/>
              </a:rPr>
              <a:t>The road to innovation is not just about reaching a destination; </a:t>
            </a:r>
            <a:endParaRPr sz="2000" b="1">
              <a:solidFill>
                <a:srgbClr val="029BD8"/>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2000" b="1">
                <a:solidFill>
                  <a:srgbClr val="029BD8"/>
                </a:solidFill>
                <a:latin typeface="Fira Sans Extra Condensed"/>
                <a:ea typeface="Fira Sans Extra Condensed"/>
                <a:cs typeface="Fira Sans Extra Condensed"/>
                <a:sym typeface="Fira Sans Extra Condensed"/>
              </a:rPr>
              <a:t>it’s about making the journey smarter, greener, and more understandable for everyone</a:t>
            </a:r>
            <a:endParaRPr sz="2000" b="1">
              <a:solidFill>
                <a:srgbClr val="029BD8"/>
              </a:solidFill>
              <a:latin typeface="Fira Sans Extra Condensed"/>
              <a:ea typeface="Fira Sans Extra Condensed"/>
              <a:cs typeface="Fira Sans Extra Condensed"/>
              <a:sym typeface="Fira Sans Extra Condensed"/>
            </a:endParaRPr>
          </a:p>
        </p:txBody>
      </p:sp>
      <p:sp>
        <p:nvSpPr>
          <p:cNvPr id="1452" name="Google Shape;1452;p43"/>
          <p:cNvSpPr txBox="1"/>
          <p:nvPr/>
        </p:nvSpPr>
        <p:spPr>
          <a:xfrm>
            <a:off x="910200" y="1320075"/>
            <a:ext cx="7323600" cy="81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4CBB1D"/>
                </a:solidFill>
                <a:latin typeface="Fira Sans Extra Condensed"/>
                <a:ea typeface="Fira Sans Extra Condensed"/>
                <a:cs typeface="Fira Sans Extra Condensed"/>
                <a:sym typeface="Fira Sans Extra Condensed"/>
              </a:rPr>
              <a:t>Let’s drive change forward, one decision at a time</a:t>
            </a:r>
            <a:endParaRPr sz="2000" b="1">
              <a:solidFill>
                <a:srgbClr val="4CBB1D"/>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Role of Transportation in Climate Change</a:t>
            </a:r>
            <a:endParaRPr/>
          </a:p>
        </p:txBody>
      </p:sp>
      <p:sp>
        <p:nvSpPr>
          <p:cNvPr id="84" name="Google Shape;8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85" name="Google Shape;85;p16"/>
          <p:cNvPicPr preferRelativeResize="0"/>
          <p:nvPr/>
        </p:nvPicPr>
        <p:blipFill rotWithShape="1">
          <a:blip r:embed="rId3">
            <a:alphaModFix/>
          </a:blip>
          <a:srcRect b="24052"/>
          <a:stretch/>
        </p:blipFill>
        <p:spPr>
          <a:xfrm>
            <a:off x="0" y="1257626"/>
            <a:ext cx="9144003" cy="3885874"/>
          </a:xfrm>
          <a:prstGeom prst="rect">
            <a:avLst/>
          </a:prstGeom>
          <a:noFill/>
          <a:ln>
            <a:noFill/>
          </a:ln>
        </p:spPr>
      </p:pic>
      <p:sp>
        <p:nvSpPr>
          <p:cNvPr id="86" name="Google Shape;86;p16"/>
          <p:cNvSpPr txBox="1"/>
          <p:nvPr/>
        </p:nvSpPr>
        <p:spPr>
          <a:xfrm>
            <a:off x="1176625" y="1257625"/>
            <a:ext cx="5367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Anxiety of </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Limited battery range</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Long charging duration</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body" idx="1"/>
          </p:nvPr>
        </p:nvSpPr>
        <p:spPr>
          <a:xfrm>
            <a:off x="75450" y="1152475"/>
            <a:ext cx="56388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500">
                <a:solidFill>
                  <a:schemeClr val="dk1"/>
                </a:solidFill>
                <a:latin typeface="Roboto"/>
                <a:ea typeface="Roboto"/>
                <a:cs typeface="Roboto"/>
                <a:sym typeface="Roboto"/>
              </a:rPr>
              <a:t>Combinatorial Optimization (CO) NP-hard problem that aims to determine</a:t>
            </a:r>
            <a:r>
              <a:rPr lang="en" sz="1500" b="1">
                <a:solidFill>
                  <a:schemeClr val="dk1"/>
                </a:solidFill>
                <a:latin typeface="Roboto"/>
                <a:ea typeface="Roboto"/>
                <a:cs typeface="Roboto"/>
                <a:sym typeface="Roboto"/>
              </a:rPr>
              <a:t> the most efficient routes for a fleet of electric vehicles</a:t>
            </a:r>
            <a:r>
              <a:rPr lang="en" sz="1500">
                <a:solidFill>
                  <a:schemeClr val="dk1"/>
                </a:solidFill>
                <a:latin typeface="Roboto"/>
                <a:ea typeface="Roboto"/>
                <a:cs typeface="Roboto"/>
                <a:sym typeface="Roboto"/>
              </a:rPr>
              <a:t> (EVs)</a:t>
            </a:r>
            <a:r>
              <a:rPr lang="en" sz="1500">
                <a:solidFill>
                  <a:schemeClr val="dk1"/>
                </a:solidFill>
              </a:rPr>
              <a:t> </a:t>
            </a:r>
            <a:endParaRPr sz="1500">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lnSpc>
                <a:spcPct val="100000"/>
              </a:lnSpc>
              <a:spcBef>
                <a:spcPts val="0"/>
              </a:spcBef>
              <a:spcAft>
                <a:spcPts val="0"/>
              </a:spcAft>
              <a:buNone/>
            </a:pPr>
            <a:r>
              <a:rPr lang="en" sz="1500">
                <a:solidFill>
                  <a:schemeClr val="dk1"/>
                </a:solidFill>
                <a:latin typeface="Roboto"/>
                <a:ea typeface="Roboto"/>
                <a:cs typeface="Roboto"/>
                <a:sym typeface="Roboto"/>
              </a:rPr>
              <a:t>A Variant of </a:t>
            </a:r>
            <a:r>
              <a:rPr lang="en" sz="1500" b="1">
                <a:solidFill>
                  <a:srgbClr val="7EE151"/>
                </a:solidFill>
                <a:latin typeface="Roboto"/>
                <a:ea typeface="Roboto"/>
                <a:cs typeface="Roboto"/>
                <a:sym typeface="Roboto"/>
              </a:rPr>
              <a:t>VRP</a:t>
            </a:r>
            <a:endParaRPr sz="1500" b="1">
              <a:solidFill>
                <a:srgbClr val="7EE151"/>
              </a:solidFill>
              <a:latin typeface="Roboto"/>
              <a:ea typeface="Roboto"/>
              <a:cs typeface="Roboto"/>
              <a:sym typeface="Roboto"/>
            </a:endParaRPr>
          </a:p>
          <a:p>
            <a:pPr marL="0" lvl="0" indent="0" algn="l" rtl="0">
              <a:lnSpc>
                <a:spcPct val="100000"/>
              </a:lnSpc>
              <a:spcBef>
                <a:spcPts val="0"/>
              </a:spcBef>
              <a:spcAft>
                <a:spcPts val="0"/>
              </a:spcAft>
              <a:buNone/>
            </a:pPr>
            <a:r>
              <a:rPr lang="en" sz="1500">
                <a:solidFill>
                  <a:schemeClr val="dk1"/>
                </a:solidFill>
                <a:latin typeface="Roboto"/>
                <a:ea typeface="Roboto"/>
                <a:cs typeface="Roboto"/>
                <a:sym typeface="Roboto"/>
              </a:rPr>
              <a:t>Generalization of</a:t>
            </a:r>
            <a:r>
              <a:rPr lang="en" sz="1500" b="1">
                <a:solidFill>
                  <a:srgbClr val="7EE151"/>
                </a:solidFill>
                <a:latin typeface="Roboto"/>
                <a:ea typeface="Roboto"/>
                <a:cs typeface="Roboto"/>
                <a:sym typeface="Roboto"/>
              </a:rPr>
              <a:t> Traveler Salesman Problem (TSP)</a:t>
            </a:r>
            <a:endParaRPr sz="1500" b="1">
              <a:solidFill>
                <a:srgbClr val="7EE151"/>
              </a:solidFill>
              <a:latin typeface="Roboto"/>
              <a:ea typeface="Roboto"/>
              <a:cs typeface="Roboto"/>
              <a:sym typeface="Roboto"/>
            </a:endParaRPr>
          </a:p>
          <a:p>
            <a:pPr marL="0" lvl="0" indent="0" algn="l" rtl="0">
              <a:lnSpc>
                <a:spcPct val="100000"/>
              </a:lnSpc>
              <a:spcBef>
                <a:spcPts val="0"/>
              </a:spcBef>
              <a:spcAft>
                <a:spcPts val="0"/>
              </a:spcAft>
              <a:buNone/>
            </a:pPr>
            <a:endParaRPr sz="1600" b="1">
              <a:solidFill>
                <a:srgbClr val="7EE151"/>
              </a:solidFill>
              <a:latin typeface="Roboto"/>
              <a:ea typeface="Roboto"/>
              <a:cs typeface="Roboto"/>
              <a:sym typeface="Roboto"/>
            </a:endParaRPr>
          </a:p>
          <a:p>
            <a:pPr marL="0" lvl="0" indent="0" algn="l" rtl="0">
              <a:lnSpc>
                <a:spcPct val="100000"/>
              </a:lnSpc>
              <a:spcBef>
                <a:spcPts val="0"/>
              </a:spcBef>
              <a:spcAft>
                <a:spcPts val="0"/>
              </a:spcAft>
              <a:buNone/>
            </a:pPr>
            <a:endParaRPr sz="1200">
              <a:solidFill>
                <a:schemeClr val="dk1"/>
              </a:solidFill>
              <a:latin typeface="Roboto"/>
              <a:ea typeface="Roboto"/>
              <a:cs typeface="Roboto"/>
              <a:sym typeface="Roboto"/>
            </a:endParaRPr>
          </a:p>
        </p:txBody>
      </p:sp>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to </a:t>
            </a:r>
            <a:r>
              <a:rPr lang="en" sz="2650"/>
              <a:t>Electric Vehicle Routing Problem (EVRP)</a:t>
            </a:r>
            <a:endParaRPr sz="2650"/>
          </a:p>
        </p:txBody>
      </p:sp>
      <p:pic>
        <p:nvPicPr>
          <p:cNvPr id="93" name="Google Shape;93;p17"/>
          <p:cNvPicPr preferRelativeResize="0"/>
          <p:nvPr/>
        </p:nvPicPr>
        <p:blipFill>
          <a:blip r:embed="rId3">
            <a:alphaModFix/>
          </a:blip>
          <a:stretch>
            <a:fillRect/>
          </a:stretch>
        </p:blipFill>
        <p:spPr>
          <a:xfrm>
            <a:off x="5471030" y="950200"/>
            <a:ext cx="3497919" cy="4106625"/>
          </a:xfrm>
          <a:prstGeom prst="rect">
            <a:avLst/>
          </a:prstGeom>
          <a:noFill/>
          <a:ln>
            <a:noFill/>
          </a:ln>
        </p:spPr>
      </p:pic>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95" name="Google Shape;95;p17"/>
          <p:cNvPicPr preferRelativeResize="0"/>
          <p:nvPr/>
        </p:nvPicPr>
        <p:blipFill>
          <a:blip r:embed="rId4">
            <a:alphaModFix/>
          </a:blip>
          <a:stretch>
            <a:fillRect/>
          </a:stretch>
        </p:blipFill>
        <p:spPr>
          <a:xfrm>
            <a:off x="820675" y="2671900"/>
            <a:ext cx="4148350" cy="2252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99"/>
        <p:cNvGrpSpPr/>
        <p:nvPr/>
      </p:nvGrpSpPr>
      <p:grpSpPr>
        <a:xfrm>
          <a:off x="0" y="0"/>
          <a:ext cx="0" cy="0"/>
          <a:chOff x="0" y="0"/>
          <a:chExt cx="0" cy="0"/>
        </a:xfrm>
      </p:grpSpPr>
      <p:sp>
        <p:nvSpPr>
          <p:cNvPr id="100" name="Google Shape;10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101" name="Google Shape;10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to </a:t>
            </a:r>
            <a:r>
              <a:rPr lang="en" sz="2650"/>
              <a:t>Electric Vehicle Routing Problem (EVRP)</a:t>
            </a:r>
            <a:endParaRPr sz="2650"/>
          </a:p>
        </p:txBody>
      </p:sp>
      <p:pic>
        <p:nvPicPr>
          <p:cNvPr id="102" name="Google Shape;102;p18"/>
          <p:cNvPicPr preferRelativeResize="0"/>
          <p:nvPr/>
        </p:nvPicPr>
        <p:blipFill rotWithShape="1">
          <a:blip r:embed="rId3">
            <a:alphaModFix/>
          </a:blip>
          <a:srcRect l="5356" t="46193"/>
          <a:stretch/>
        </p:blipFill>
        <p:spPr>
          <a:xfrm>
            <a:off x="1942350" y="1779725"/>
            <a:ext cx="5450574" cy="2055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3688339" y="1490150"/>
            <a:ext cx="1767300" cy="508500"/>
          </a:xfrm>
          <a:prstGeom prst="roundRect">
            <a:avLst>
              <a:gd name="adj" fmla="val 50000"/>
            </a:avLst>
          </a:prstGeom>
          <a:solidFill>
            <a:srgbClr val="FD8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rgbClr val="FFFFFF"/>
                </a:solidFill>
                <a:latin typeface="Roboto"/>
                <a:ea typeface="Roboto"/>
                <a:cs typeface="Roboto"/>
                <a:sym typeface="Roboto"/>
              </a:rPr>
              <a:t> EVRP</a:t>
            </a:r>
            <a:endParaRPr sz="3000" b="1">
              <a:solidFill>
                <a:srgbClr val="FFFFFF"/>
              </a:solidFill>
            </a:endParaRPr>
          </a:p>
        </p:txBody>
      </p:sp>
      <p:sp>
        <p:nvSpPr>
          <p:cNvPr id="108" name="Google Shape;108;p19"/>
          <p:cNvSpPr/>
          <p:nvPr/>
        </p:nvSpPr>
        <p:spPr>
          <a:xfrm>
            <a:off x="5722541" y="2374357"/>
            <a:ext cx="1767300" cy="658200"/>
          </a:xfrm>
          <a:prstGeom prst="roundRect">
            <a:avLst>
              <a:gd name="adj" fmla="val 50000"/>
            </a:avLst>
          </a:prstGeom>
          <a:solidFill>
            <a:srgbClr val="59BD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Roboto"/>
                <a:ea typeface="Roboto"/>
                <a:cs typeface="Roboto"/>
                <a:sym typeface="Roboto"/>
              </a:rPr>
              <a:t>Heuristic Methods</a:t>
            </a:r>
            <a:endParaRPr sz="2100" b="1">
              <a:solidFill>
                <a:schemeClr val="lt1"/>
              </a:solidFill>
            </a:endParaRPr>
          </a:p>
        </p:txBody>
      </p:sp>
      <p:sp>
        <p:nvSpPr>
          <p:cNvPr id="109" name="Google Shape;109;p19"/>
          <p:cNvSpPr/>
          <p:nvPr/>
        </p:nvSpPr>
        <p:spPr>
          <a:xfrm>
            <a:off x="1654150" y="2374357"/>
            <a:ext cx="1767300" cy="658200"/>
          </a:xfrm>
          <a:prstGeom prst="roundRect">
            <a:avLst>
              <a:gd name="adj" fmla="val 50000"/>
            </a:avLst>
          </a:prstGeom>
          <a:solidFill>
            <a:srgbClr val="03C8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Roboto"/>
                <a:ea typeface="Roboto"/>
                <a:cs typeface="Roboto"/>
                <a:sym typeface="Roboto"/>
              </a:rPr>
              <a:t>Exact Methods</a:t>
            </a:r>
            <a:endParaRPr sz="2100" b="1">
              <a:solidFill>
                <a:schemeClr val="lt1"/>
              </a:solidFill>
            </a:endParaRPr>
          </a:p>
        </p:txBody>
      </p:sp>
      <p:sp>
        <p:nvSpPr>
          <p:cNvPr id="110" name="Google Shape;110;p19"/>
          <p:cNvSpPr/>
          <p:nvPr/>
        </p:nvSpPr>
        <p:spPr>
          <a:xfrm>
            <a:off x="682900" y="3557782"/>
            <a:ext cx="1767300" cy="723600"/>
          </a:xfrm>
          <a:prstGeom prst="roundRect">
            <a:avLst>
              <a:gd name="adj" fmla="val 50000"/>
            </a:avLst>
          </a:prstGeom>
          <a:solidFill>
            <a:srgbClr val="03C8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Dynamic Programming</a:t>
            </a:r>
            <a:endParaRPr sz="2000" b="1">
              <a:solidFill>
                <a:schemeClr val="lt1"/>
              </a:solidFill>
            </a:endParaRPr>
          </a:p>
        </p:txBody>
      </p:sp>
      <p:sp>
        <p:nvSpPr>
          <p:cNvPr id="111" name="Google Shape;111;p19"/>
          <p:cNvSpPr/>
          <p:nvPr/>
        </p:nvSpPr>
        <p:spPr>
          <a:xfrm>
            <a:off x="2625395" y="3557782"/>
            <a:ext cx="1767300" cy="723600"/>
          </a:xfrm>
          <a:prstGeom prst="roundRect">
            <a:avLst>
              <a:gd name="adj" fmla="val 50000"/>
            </a:avLst>
          </a:prstGeom>
          <a:solidFill>
            <a:srgbClr val="03C8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Branch and Bound</a:t>
            </a:r>
            <a:endParaRPr sz="2000" b="1">
              <a:solidFill>
                <a:schemeClr val="lt1"/>
              </a:solidFill>
            </a:endParaRPr>
          </a:p>
        </p:txBody>
      </p:sp>
      <p:sp>
        <p:nvSpPr>
          <p:cNvPr id="112" name="Google Shape;112;p19"/>
          <p:cNvSpPr/>
          <p:nvPr/>
        </p:nvSpPr>
        <p:spPr>
          <a:xfrm>
            <a:off x="4751297" y="3557782"/>
            <a:ext cx="1767300" cy="723600"/>
          </a:xfrm>
          <a:prstGeom prst="roundRect">
            <a:avLst>
              <a:gd name="adj" fmla="val 50000"/>
            </a:avLst>
          </a:prstGeom>
          <a:solidFill>
            <a:srgbClr val="59BD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Genetic Algorithms</a:t>
            </a:r>
            <a:endParaRPr sz="2000" b="1">
              <a:solidFill>
                <a:schemeClr val="lt1"/>
              </a:solidFill>
            </a:endParaRPr>
          </a:p>
        </p:txBody>
      </p:sp>
      <p:sp>
        <p:nvSpPr>
          <p:cNvPr id="113" name="Google Shape;113;p19"/>
          <p:cNvSpPr/>
          <p:nvPr/>
        </p:nvSpPr>
        <p:spPr>
          <a:xfrm>
            <a:off x="6693792" y="3557782"/>
            <a:ext cx="1767300" cy="723600"/>
          </a:xfrm>
          <a:prstGeom prst="roundRect">
            <a:avLst>
              <a:gd name="adj" fmla="val 50000"/>
            </a:avLst>
          </a:prstGeom>
          <a:solidFill>
            <a:srgbClr val="59BD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Tabu Search Algorithm</a:t>
            </a:r>
            <a:endParaRPr sz="2000" b="1">
              <a:solidFill>
                <a:schemeClr val="lt1"/>
              </a:solidFill>
            </a:endParaRPr>
          </a:p>
        </p:txBody>
      </p:sp>
      <p:cxnSp>
        <p:nvCxnSpPr>
          <p:cNvPr id="114" name="Google Shape;114;p19"/>
          <p:cNvCxnSpPr>
            <a:stCxn id="107" idx="2"/>
            <a:endCxn id="108" idx="0"/>
          </p:cNvCxnSpPr>
          <p:nvPr/>
        </p:nvCxnSpPr>
        <p:spPr>
          <a:xfrm rot="-5400000" flipH="1">
            <a:off x="5401339" y="1169300"/>
            <a:ext cx="375600" cy="2034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15" name="Google Shape;115;p19"/>
          <p:cNvCxnSpPr>
            <a:stCxn id="109" idx="0"/>
            <a:endCxn id="107" idx="2"/>
          </p:cNvCxnSpPr>
          <p:nvPr/>
        </p:nvCxnSpPr>
        <p:spPr>
          <a:xfrm rot="-5400000">
            <a:off x="3367150" y="1169407"/>
            <a:ext cx="375600" cy="2034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16" name="Google Shape;116;p19"/>
          <p:cNvCxnSpPr>
            <a:stCxn id="109" idx="2"/>
            <a:endCxn id="111" idx="0"/>
          </p:cNvCxnSpPr>
          <p:nvPr/>
        </p:nvCxnSpPr>
        <p:spPr>
          <a:xfrm rot="-5400000" flipH="1">
            <a:off x="2760700" y="2809657"/>
            <a:ext cx="525300" cy="971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17" name="Google Shape;117;p19"/>
          <p:cNvCxnSpPr>
            <a:stCxn id="110" idx="0"/>
            <a:endCxn id="109" idx="2"/>
          </p:cNvCxnSpPr>
          <p:nvPr/>
        </p:nvCxnSpPr>
        <p:spPr>
          <a:xfrm rot="-5400000">
            <a:off x="1789600" y="2809432"/>
            <a:ext cx="525300" cy="9714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18" name="Google Shape;118;p19"/>
          <p:cNvCxnSpPr>
            <a:stCxn id="108" idx="2"/>
            <a:endCxn id="113" idx="0"/>
          </p:cNvCxnSpPr>
          <p:nvPr/>
        </p:nvCxnSpPr>
        <p:spPr>
          <a:xfrm rot="-5400000" flipH="1">
            <a:off x="6829241" y="2809507"/>
            <a:ext cx="525300" cy="9714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19" name="Google Shape;119;p19"/>
          <p:cNvCxnSpPr>
            <a:stCxn id="112" idx="0"/>
            <a:endCxn id="108" idx="2"/>
          </p:cNvCxnSpPr>
          <p:nvPr/>
        </p:nvCxnSpPr>
        <p:spPr>
          <a:xfrm rot="-5400000">
            <a:off x="5857847" y="2809582"/>
            <a:ext cx="525300" cy="9711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120" name="Google Shape;12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650"/>
              <a:t>Existing Solving Methods for EVRP</a:t>
            </a:r>
            <a:endParaRPr sz="2650"/>
          </a:p>
          <a:p>
            <a:pPr marL="0" lvl="0" indent="0" algn="l" rtl="0">
              <a:spcBef>
                <a:spcPts val="0"/>
              </a:spcBef>
              <a:spcAft>
                <a:spcPts val="0"/>
              </a:spcAft>
              <a:buNone/>
            </a:pPr>
            <a:endParaRPr/>
          </a:p>
        </p:txBody>
      </p:sp>
      <p:sp>
        <p:nvSpPr>
          <p:cNvPr id="121" name="Google Shape;12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Reinforcement Learning (RL) and Decision-making</a:t>
            </a:r>
            <a:endParaRPr/>
          </a:p>
          <a:p>
            <a:pPr marL="0" lvl="0" indent="0" algn="l" rtl="0">
              <a:spcBef>
                <a:spcPts val="0"/>
              </a:spcBef>
              <a:spcAft>
                <a:spcPts val="0"/>
              </a:spcAft>
              <a:buNone/>
            </a:pPr>
            <a:endParaRPr/>
          </a:p>
        </p:txBody>
      </p:sp>
      <p:cxnSp>
        <p:nvCxnSpPr>
          <p:cNvPr id="127" name="Google Shape;127;p20"/>
          <p:cNvCxnSpPr>
            <a:stCxn id="128" idx="6"/>
            <a:endCxn id="129" idx="2"/>
          </p:cNvCxnSpPr>
          <p:nvPr/>
        </p:nvCxnSpPr>
        <p:spPr>
          <a:xfrm>
            <a:off x="5772481" y="2019763"/>
            <a:ext cx="1576500" cy="458100"/>
          </a:xfrm>
          <a:prstGeom prst="curvedConnector3">
            <a:avLst>
              <a:gd name="adj1" fmla="val 50001"/>
            </a:avLst>
          </a:prstGeom>
          <a:noFill/>
          <a:ln w="9525" cap="flat" cmpd="sng">
            <a:solidFill>
              <a:srgbClr val="666666"/>
            </a:solidFill>
            <a:prstDash val="solid"/>
            <a:round/>
            <a:headEnd type="none" w="med" len="med"/>
            <a:tailEnd type="triangle" w="med" len="med"/>
          </a:ln>
        </p:spPr>
      </p:cxnSp>
      <p:grpSp>
        <p:nvGrpSpPr>
          <p:cNvPr id="130" name="Google Shape;130;p20"/>
          <p:cNvGrpSpPr/>
          <p:nvPr/>
        </p:nvGrpSpPr>
        <p:grpSpPr>
          <a:xfrm>
            <a:off x="449829" y="957570"/>
            <a:ext cx="2044200" cy="1152617"/>
            <a:chOff x="578129" y="1526595"/>
            <a:chExt cx="2044200" cy="1152617"/>
          </a:xfrm>
        </p:grpSpPr>
        <p:sp>
          <p:nvSpPr>
            <p:cNvPr id="131" name="Google Shape;131;p20"/>
            <p:cNvSpPr txBox="1"/>
            <p:nvPr/>
          </p:nvSpPr>
          <p:spPr>
            <a:xfrm>
              <a:off x="578129" y="152659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Decision 1</a:t>
              </a:r>
              <a:endParaRPr sz="1800" b="1">
                <a:solidFill>
                  <a:srgbClr val="000000"/>
                </a:solidFill>
                <a:latin typeface="Fira Sans Extra Condensed"/>
                <a:ea typeface="Fira Sans Extra Condensed"/>
                <a:cs typeface="Fira Sans Extra Condensed"/>
                <a:sym typeface="Fira Sans Extra Condensed"/>
              </a:endParaRPr>
            </a:p>
          </p:txBody>
        </p:sp>
        <p:sp>
          <p:nvSpPr>
            <p:cNvPr id="132" name="Google Shape;132;p20"/>
            <p:cNvSpPr/>
            <p:nvPr/>
          </p:nvSpPr>
          <p:spPr>
            <a:xfrm>
              <a:off x="1277200" y="2033313"/>
              <a:ext cx="645900" cy="645900"/>
            </a:xfrm>
            <a:prstGeom prst="ellipse">
              <a:avLst/>
            </a:prstGeom>
            <a:solidFill>
              <a:srgbClr val="59BD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FFFFFF"/>
                  </a:solidFill>
                  <a:latin typeface="Fira Sans Extra Condensed"/>
                  <a:ea typeface="Fira Sans Extra Condensed"/>
                  <a:cs typeface="Fira Sans Extra Condensed"/>
                  <a:sym typeface="Fira Sans Extra Condensed"/>
                </a:rPr>
                <a:t>R</a:t>
              </a:r>
              <a:endParaRPr sz="2100" b="1">
                <a:solidFill>
                  <a:srgbClr val="FFFFFF"/>
                </a:solidFill>
                <a:latin typeface="Fira Sans Extra Condensed"/>
                <a:ea typeface="Fira Sans Extra Condensed"/>
                <a:cs typeface="Fira Sans Extra Condensed"/>
                <a:sym typeface="Fira Sans Extra Condensed"/>
              </a:endParaRPr>
            </a:p>
          </p:txBody>
        </p:sp>
      </p:grpSp>
      <p:grpSp>
        <p:nvGrpSpPr>
          <p:cNvPr id="133" name="Google Shape;133;p20"/>
          <p:cNvGrpSpPr/>
          <p:nvPr/>
        </p:nvGrpSpPr>
        <p:grpSpPr>
          <a:xfrm>
            <a:off x="449802" y="2545363"/>
            <a:ext cx="2044200" cy="1064765"/>
            <a:chOff x="6521902" y="968350"/>
            <a:chExt cx="2044200" cy="1064765"/>
          </a:xfrm>
        </p:grpSpPr>
        <p:sp>
          <p:nvSpPr>
            <p:cNvPr id="134" name="Google Shape;134;p20"/>
            <p:cNvSpPr txBox="1"/>
            <p:nvPr/>
          </p:nvSpPr>
          <p:spPr>
            <a:xfrm>
              <a:off x="6521902" y="170131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Decision 2</a:t>
              </a:r>
              <a:endParaRPr sz="1800" b="1">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sz="1800" b="1">
                <a:latin typeface="Fira Sans Extra Condensed"/>
                <a:ea typeface="Fira Sans Extra Condensed"/>
                <a:cs typeface="Fira Sans Extra Condensed"/>
                <a:sym typeface="Fira Sans Extra Condensed"/>
              </a:endParaRPr>
            </a:p>
          </p:txBody>
        </p:sp>
        <p:sp>
          <p:nvSpPr>
            <p:cNvPr id="135" name="Google Shape;135;p20"/>
            <p:cNvSpPr/>
            <p:nvPr/>
          </p:nvSpPr>
          <p:spPr>
            <a:xfrm>
              <a:off x="7220975" y="968350"/>
              <a:ext cx="645900" cy="645900"/>
            </a:xfrm>
            <a:prstGeom prst="ellipse">
              <a:avLst/>
            </a:prstGeom>
            <a:solidFill>
              <a:srgbClr val="81E5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FFFFFF"/>
                  </a:solidFill>
                  <a:latin typeface="Fira Sans Extra Condensed"/>
                  <a:ea typeface="Fira Sans Extra Condensed"/>
                  <a:cs typeface="Fira Sans Extra Condensed"/>
                  <a:sym typeface="Fira Sans Extra Condensed"/>
                </a:rPr>
                <a:t>A</a:t>
              </a:r>
              <a:endParaRPr sz="2100" b="1">
                <a:solidFill>
                  <a:srgbClr val="FFFFFF"/>
                </a:solidFill>
                <a:latin typeface="Fira Sans Extra Condensed"/>
                <a:ea typeface="Fira Sans Extra Condensed"/>
                <a:cs typeface="Fira Sans Extra Condensed"/>
                <a:sym typeface="Fira Sans Extra Condensed"/>
              </a:endParaRPr>
            </a:p>
          </p:txBody>
        </p:sp>
      </p:grpSp>
      <p:sp>
        <p:nvSpPr>
          <p:cNvPr id="128" name="Google Shape;128;p20"/>
          <p:cNvSpPr/>
          <p:nvPr/>
        </p:nvSpPr>
        <p:spPr>
          <a:xfrm>
            <a:off x="5126581" y="1696813"/>
            <a:ext cx="645900" cy="645900"/>
          </a:xfrm>
          <a:prstGeom prst="ellipse">
            <a:avLst/>
          </a:prstGeom>
          <a:solidFill>
            <a:srgbClr val="FD871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FFFFFF"/>
                </a:solidFill>
                <a:latin typeface="Fira Sans Extra Condensed"/>
                <a:ea typeface="Fira Sans Extra Condensed"/>
                <a:cs typeface="Fira Sans Extra Condensed"/>
                <a:sym typeface="Fira Sans Extra Condensed"/>
              </a:rPr>
              <a:t>P</a:t>
            </a:r>
            <a:endParaRPr sz="2100" b="1">
              <a:solidFill>
                <a:srgbClr val="FFFFFF"/>
              </a:solidFill>
              <a:latin typeface="Fira Sans Extra Condensed"/>
              <a:ea typeface="Fira Sans Extra Condensed"/>
              <a:cs typeface="Fira Sans Extra Condensed"/>
              <a:sym typeface="Fira Sans Extra Condensed"/>
            </a:endParaRPr>
          </a:p>
        </p:txBody>
      </p:sp>
      <p:sp>
        <p:nvSpPr>
          <p:cNvPr id="136" name="Google Shape;136;p20"/>
          <p:cNvSpPr/>
          <p:nvPr/>
        </p:nvSpPr>
        <p:spPr>
          <a:xfrm>
            <a:off x="3254250" y="2450700"/>
            <a:ext cx="167400" cy="167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20"/>
          <p:cNvCxnSpPr>
            <a:stCxn id="132" idx="4"/>
            <a:endCxn id="135" idx="0"/>
          </p:cNvCxnSpPr>
          <p:nvPr/>
        </p:nvCxnSpPr>
        <p:spPr>
          <a:xfrm rot="-5400000" flipH="1">
            <a:off x="1254500" y="2327538"/>
            <a:ext cx="435300" cy="600"/>
          </a:xfrm>
          <a:prstGeom prst="curvedConnector3">
            <a:avLst>
              <a:gd name="adj1" fmla="val 49986"/>
            </a:avLst>
          </a:prstGeom>
          <a:noFill/>
          <a:ln w="9525" cap="flat" cmpd="sng">
            <a:solidFill>
              <a:srgbClr val="666666"/>
            </a:solidFill>
            <a:prstDash val="solid"/>
            <a:round/>
            <a:headEnd type="none" w="med" len="med"/>
            <a:tailEnd type="triangle" w="med" len="med"/>
          </a:ln>
        </p:spPr>
      </p:cxnSp>
      <p:cxnSp>
        <p:nvCxnSpPr>
          <p:cNvPr id="138" name="Google Shape;138;p20"/>
          <p:cNvCxnSpPr>
            <a:stCxn id="135" idx="6"/>
            <a:endCxn id="128" idx="2"/>
          </p:cNvCxnSpPr>
          <p:nvPr/>
        </p:nvCxnSpPr>
        <p:spPr>
          <a:xfrm rot="10800000" flipH="1">
            <a:off x="1794775" y="2019913"/>
            <a:ext cx="3331800" cy="848400"/>
          </a:xfrm>
          <a:prstGeom prst="curvedConnector3">
            <a:avLst>
              <a:gd name="adj1" fmla="val 50000"/>
            </a:avLst>
          </a:prstGeom>
          <a:noFill/>
          <a:ln w="9525" cap="flat" cmpd="sng">
            <a:solidFill>
              <a:srgbClr val="666666"/>
            </a:solidFill>
            <a:prstDash val="solid"/>
            <a:round/>
            <a:headEnd type="none" w="med" len="med"/>
            <a:tailEnd type="triangle" w="med" len="med"/>
          </a:ln>
        </p:spPr>
      </p:cxnSp>
      <p:grpSp>
        <p:nvGrpSpPr>
          <p:cNvPr id="139" name="Google Shape;139;p20"/>
          <p:cNvGrpSpPr/>
          <p:nvPr/>
        </p:nvGrpSpPr>
        <p:grpSpPr>
          <a:xfrm>
            <a:off x="6649982" y="1091435"/>
            <a:ext cx="2044210" cy="1709478"/>
            <a:chOff x="2984382" y="980560"/>
            <a:chExt cx="2044210" cy="1709478"/>
          </a:xfrm>
        </p:grpSpPr>
        <p:sp>
          <p:nvSpPr>
            <p:cNvPr id="140" name="Google Shape;140;p20"/>
            <p:cNvSpPr txBox="1"/>
            <p:nvPr/>
          </p:nvSpPr>
          <p:spPr>
            <a:xfrm>
              <a:off x="2984382" y="980560"/>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Final solution</a:t>
              </a:r>
              <a:endParaRPr sz="1800" b="1">
                <a:solidFill>
                  <a:srgbClr val="000000"/>
                </a:solidFill>
                <a:latin typeface="Fira Sans Extra Condensed"/>
                <a:ea typeface="Fira Sans Extra Condensed"/>
                <a:cs typeface="Fira Sans Extra Condensed"/>
                <a:sym typeface="Fira Sans Extra Condensed"/>
              </a:endParaRPr>
            </a:p>
          </p:txBody>
        </p:sp>
        <p:sp>
          <p:nvSpPr>
            <p:cNvPr id="129" name="Google Shape;129;p20"/>
            <p:cNvSpPr/>
            <p:nvPr/>
          </p:nvSpPr>
          <p:spPr>
            <a:xfrm>
              <a:off x="3683425" y="2044138"/>
              <a:ext cx="645900" cy="645900"/>
            </a:xfrm>
            <a:prstGeom prst="ellipse">
              <a:avLst/>
            </a:prstGeom>
            <a:solidFill>
              <a:srgbClr val="029B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FFFFFF"/>
                  </a:solidFill>
                  <a:latin typeface="Fira Sans Extra Condensed"/>
                  <a:ea typeface="Fira Sans Extra Condensed"/>
                  <a:cs typeface="Fira Sans Extra Condensed"/>
                  <a:sym typeface="Fira Sans Extra Condensed"/>
                </a:rPr>
                <a:t>D</a:t>
              </a:r>
              <a:endParaRPr sz="2100" b="1">
                <a:solidFill>
                  <a:srgbClr val="FFFFFF"/>
                </a:solidFill>
                <a:latin typeface="Fira Sans Extra Condensed"/>
                <a:ea typeface="Fira Sans Extra Condensed"/>
                <a:cs typeface="Fira Sans Extra Condensed"/>
                <a:sym typeface="Fira Sans Extra Condensed"/>
              </a:endParaRPr>
            </a:p>
          </p:txBody>
        </p:sp>
        <p:sp>
          <p:nvSpPr>
            <p:cNvPr id="141" name="Google Shape;141;p20"/>
            <p:cNvSpPr txBox="1"/>
            <p:nvPr/>
          </p:nvSpPr>
          <p:spPr>
            <a:xfrm>
              <a:off x="2984392" y="1322153"/>
              <a:ext cx="2044200" cy="51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Sequence of decisions</a:t>
              </a:r>
              <a:endParaRPr>
                <a:latin typeface="Roboto"/>
                <a:ea typeface="Roboto"/>
                <a:cs typeface="Roboto"/>
                <a:sym typeface="Roboto"/>
              </a:endParaRPr>
            </a:p>
          </p:txBody>
        </p:sp>
      </p:grpSp>
      <p:sp>
        <p:nvSpPr>
          <p:cNvPr id="142" name="Google Shape;142;p20"/>
          <p:cNvSpPr txBox="1"/>
          <p:nvPr/>
        </p:nvSpPr>
        <p:spPr>
          <a:xfrm>
            <a:off x="3054412" y="1911900"/>
            <a:ext cx="490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FD8714"/>
                </a:solidFill>
              </a:rPr>
              <a:t>…</a:t>
            </a:r>
            <a:endParaRPr sz="2300">
              <a:solidFill>
                <a:srgbClr val="FD8714"/>
              </a:solidFill>
            </a:endParaRPr>
          </a:p>
        </p:txBody>
      </p:sp>
      <p:sp>
        <p:nvSpPr>
          <p:cNvPr id="143" name="Google Shape;143;p20"/>
          <p:cNvSpPr txBox="1"/>
          <p:nvPr/>
        </p:nvSpPr>
        <p:spPr>
          <a:xfrm>
            <a:off x="4427432" y="1281560"/>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Decision n</a:t>
            </a:r>
            <a:endParaRPr sz="1800" b="1">
              <a:solidFill>
                <a:srgbClr val="000000"/>
              </a:solidFill>
              <a:latin typeface="Fira Sans Extra Condensed"/>
              <a:ea typeface="Fira Sans Extra Condensed"/>
              <a:cs typeface="Fira Sans Extra Condensed"/>
              <a:sym typeface="Fira Sans Extra Condensed"/>
            </a:endParaRPr>
          </a:p>
        </p:txBody>
      </p:sp>
      <p:sp>
        <p:nvSpPr>
          <p:cNvPr id="144" name="Google Shape;144;p20"/>
          <p:cNvSpPr txBox="1"/>
          <p:nvPr/>
        </p:nvSpPr>
        <p:spPr>
          <a:xfrm>
            <a:off x="2900125" y="4254750"/>
            <a:ext cx="4374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latin typeface="Roboto"/>
                <a:ea typeface="Roboto"/>
                <a:cs typeface="Roboto"/>
                <a:sym typeface="Roboto"/>
              </a:rPr>
              <a:t>Solve complex sequential decision-making problems</a:t>
            </a:r>
            <a:endParaRPr>
              <a:solidFill>
                <a:schemeClr val="dk1"/>
              </a:solidFill>
              <a:latin typeface="Roboto"/>
              <a:ea typeface="Roboto"/>
              <a:cs typeface="Roboto"/>
              <a:sym typeface="Roboto"/>
            </a:endParaRPr>
          </a:p>
        </p:txBody>
      </p:sp>
      <p:sp>
        <p:nvSpPr>
          <p:cNvPr id="145" name="Google Shape;14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46" name="Google Shape;146;p20"/>
          <p:cNvPicPr preferRelativeResize="0"/>
          <p:nvPr/>
        </p:nvPicPr>
        <p:blipFill rotWithShape="1">
          <a:blip r:embed="rId3">
            <a:alphaModFix/>
          </a:blip>
          <a:srcRect l="2391" t="7735" b="2739"/>
          <a:stretch/>
        </p:blipFill>
        <p:spPr>
          <a:xfrm>
            <a:off x="2972400" y="2688613"/>
            <a:ext cx="4230349" cy="149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Reinforcement learning</a:t>
            </a:r>
            <a:endParaRPr/>
          </a:p>
          <a:p>
            <a:pPr marL="0" lvl="0" indent="0" algn="l" rtl="0">
              <a:spcBef>
                <a:spcPts val="0"/>
              </a:spcBef>
              <a:spcAft>
                <a:spcPts val="0"/>
              </a:spcAft>
              <a:buNone/>
            </a:pPr>
            <a:endParaRPr/>
          </a:p>
        </p:txBody>
      </p:sp>
      <p:cxnSp>
        <p:nvCxnSpPr>
          <p:cNvPr id="152" name="Google Shape;152;p21"/>
          <p:cNvCxnSpPr>
            <a:stCxn id="153" idx="6"/>
            <a:endCxn id="154" idx="2"/>
          </p:cNvCxnSpPr>
          <p:nvPr/>
        </p:nvCxnSpPr>
        <p:spPr>
          <a:xfrm>
            <a:off x="5772481" y="2019763"/>
            <a:ext cx="1576500" cy="458100"/>
          </a:xfrm>
          <a:prstGeom prst="curvedConnector3">
            <a:avLst>
              <a:gd name="adj1" fmla="val 50001"/>
            </a:avLst>
          </a:prstGeom>
          <a:noFill/>
          <a:ln w="9525" cap="flat" cmpd="sng">
            <a:solidFill>
              <a:srgbClr val="666666"/>
            </a:solidFill>
            <a:prstDash val="solid"/>
            <a:round/>
            <a:headEnd type="none" w="med" len="med"/>
            <a:tailEnd type="triangle" w="med" len="med"/>
          </a:ln>
        </p:spPr>
      </p:cxnSp>
      <p:grpSp>
        <p:nvGrpSpPr>
          <p:cNvPr id="155" name="Google Shape;155;p21"/>
          <p:cNvGrpSpPr/>
          <p:nvPr/>
        </p:nvGrpSpPr>
        <p:grpSpPr>
          <a:xfrm>
            <a:off x="449829" y="957570"/>
            <a:ext cx="2044200" cy="1152617"/>
            <a:chOff x="578129" y="1526595"/>
            <a:chExt cx="2044200" cy="1152617"/>
          </a:xfrm>
        </p:grpSpPr>
        <p:sp>
          <p:nvSpPr>
            <p:cNvPr id="156" name="Google Shape;156;p21"/>
            <p:cNvSpPr txBox="1"/>
            <p:nvPr/>
          </p:nvSpPr>
          <p:spPr>
            <a:xfrm>
              <a:off x="578129" y="152659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Decision 1</a:t>
              </a:r>
              <a:endParaRPr sz="1800" b="1">
                <a:solidFill>
                  <a:srgbClr val="000000"/>
                </a:solidFill>
                <a:latin typeface="Fira Sans Extra Condensed"/>
                <a:ea typeface="Fira Sans Extra Condensed"/>
                <a:cs typeface="Fira Sans Extra Condensed"/>
                <a:sym typeface="Fira Sans Extra Condensed"/>
              </a:endParaRPr>
            </a:p>
          </p:txBody>
        </p:sp>
        <p:sp>
          <p:nvSpPr>
            <p:cNvPr id="157" name="Google Shape;157;p21"/>
            <p:cNvSpPr/>
            <p:nvPr/>
          </p:nvSpPr>
          <p:spPr>
            <a:xfrm>
              <a:off x="1277200" y="2033313"/>
              <a:ext cx="645900" cy="645900"/>
            </a:xfrm>
            <a:prstGeom prst="ellipse">
              <a:avLst/>
            </a:prstGeom>
            <a:solidFill>
              <a:srgbClr val="59BD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grpSp>
      <p:grpSp>
        <p:nvGrpSpPr>
          <p:cNvPr id="158" name="Google Shape;158;p21"/>
          <p:cNvGrpSpPr/>
          <p:nvPr/>
        </p:nvGrpSpPr>
        <p:grpSpPr>
          <a:xfrm>
            <a:off x="449802" y="2545363"/>
            <a:ext cx="2044200" cy="1064765"/>
            <a:chOff x="6521902" y="968350"/>
            <a:chExt cx="2044200" cy="1064765"/>
          </a:xfrm>
        </p:grpSpPr>
        <p:sp>
          <p:nvSpPr>
            <p:cNvPr id="159" name="Google Shape;159;p21"/>
            <p:cNvSpPr txBox="1"/>
            <p:nvPr/>
          </p:nvSpPr>
          <p:spPr>
            <a:xfrm>
              <a:off x="6521902" y="170131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Decision 2</a:t>
              </a:r>
              <a:endParaRPr sz="1800" b="1">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sz="1800" b="1">
                <a:latin typeface="Fira Sans Extra Condensed"/>
                <a:ea typeface="Fira Sans Extra Condensed"/>
                <a:cs typeface="Fira Sans Extra Condensed"/>
                <a:sym typeface="Fira Sans Extra Condensed"/>
              </a:endParaRPr>
            </a:p>
          </p:txBody>
        </p:sp>
        <p:sp>
          <p:nvSpPr>
            <p:cNvPr id="160" name="Google Shape;160;p21"/>
            <p:cNvSpPr/>
            <p:nvPr/>
          </p:nvSpPr>
          <p:spPr>
            <a:xfrm>
              <a:off x="7220975" y="968350"/>
              <a:ext cx="645900" cy="645900"/>
            </a:xfrm>
            <a:prstGeom prst="ellipse">
              <a:avLst/>
            </a:prstGeom>
            <a:solidFill>
              <a:srgbClr val="81E5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grpSp>
      <p:sp>
        <p:nvSpPr>
          <p:cNvPr id="153" name="Google Shape;153;p21"/>
          <p:cNvSpPr/>
          <p:nvPr/>
        </p:nvSpPr>
        <p:spPr>
          <a:xfrm>
            <a:off x="5126581" y="1696813"/>
            <a:ext cx="645900" cy="645900"/>
          </a:xfrm>
          <a:prstGeom prst="ellipse">
            <a:avLst/>
          </a:prstGeom>
          <a:solidFill>
            <a:srgbClr val="FD871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sp>
        <p:nvSpPr>
          <p:cNvPr id="161" name="Google Shape;161;p21"/>
          <p:cNvSpPr/>
          <p:nvPr/>
        </p:nvSpPr>
        <p:spPr>
          <a:xfrm>
            <a:off x="3254250" y="2450700"/>
            <a:ext cx="167400" cy="167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 name="Google Shape;162;p21"/>
          <p:cNvCxnSpPr>
            <a:stCxn id="157" idx="4"/>
            <a:endCxn id="160" idx="0"/>
          </p:cNvCxnSpPr>
          <p:nvPr/>
        </p:nvCxnSpPr>
        <p:spPr>
          <a:xfrm rot="-5400000" flipH="1">
            <a:off x="1254500" y="2327538"/>
            <a:ext cx="435300" cy="600"/>
          </a:xfrm>
          <a:prstGeom prst="curvedConnector3">
            <a:avLst>
              <a:gd name="adj1" fmla="val 49986"/>
            </a:avLst>
          </a:prstGeom>
          <a:noFill/>
          <a:ln w="9525" cap="flat" cmpd="sng">
            <a:solidFill>
              <a:srgbClr val="666666"/>
            </a:solidFill>
            <a:prstDash val="solid"/>
            <a:round/>
            <a:headEnd type="none" w="med" len="med"/>
            <a:tailEnd type="triangle" w="med" len="med"/>
          </a:ln>
        </p:spPr>
      </p:cxnSp>
      <p:cxnSp>
        <p:nvCxnSpPr>
          <p:cNvPr id="163" name="Google Shape;163;p21"/>
          <p:cNvCxnSpPr>
            <a:stCxn id="160" idx="6"/>
            <a:endCxn id="153" idx="2"/>
          </p:cNvCxnSpPr>
          <p:nvPr/>
        </p:nvCxnSpPr>
        <p:spPr>
          <a:xfrm rot="10800000" flipH="1">
            <a:off x="1794775" y="2019913"/>
            <a:ext cx="3331800" cy="848400"/>
          </a:xfrm>
          <a:prstGeom prst="curvedConnector3">
            <a:avLst>
              <a:gd name="adj1" fmla="val 50000"/>
            </a:avLst>
          </a:prstGeom>
          <a:noFill/>
          <a:ln w="9525" cap="flat" cmpd="sng">
            <a:solidFill>
              <a:srgbClr val="666666"/>
            </a:solidFill>
            <a:prstDash val="solid"/>
            <a:round/>
            <a:headEnd type="none" w="med" len="med"/>
            <a:tailEnd type="triangle" w="med" len="med"/>
          </a:ln>
        </p:spPr>
      </p:cxnSp>
      <p:grpSp>
        <p:nvGrpSpPr>
          <p:cNvPr id="164" name="Google Shape;164;p21"/>
          <p:cNvGrpSpPr/>
          <p:nvPr/>
        </p:nvGrpSpPr>
        <p:grpSpPr>
          <a:xfrm>
            <a:off x="6649982" y="1091435"/>
            <a:ext cx="2121918" cy="1709478"/>
            <a:chOff x="2984382" y="980560"/>
            <a:chExt cx="2121918" cy="1709478"/>
          </a:xfrm>
        </p:grpSpPr>
        <p:sp>
          <p:nvSpPr>
            <p:cNvPr id="165" name="Google Shape;165;p21"/>
            <p:cNvSpPr txBox="1"/>
            <p:nvPr/>
          </p:nvSpPr>
          <p:spPr>
            <a:xfrm>
              <a:off x="2984382" y="980560"/>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Final solution</a:t>
              </a:r>
              <a:endParaRPr sz="1800" b="1">
                <a:solidFill>
                  <a:srgbClr val="000000"/>
                </a:solidFill>
                <a:latin typeface="Fira Sans Extra Condensed"/>
                <a:ea typeface="Fira Sans Extra Condensed"/>
                <a:cs typeface="Fira Sans Extra Condensed"/>
                <a:sym typeface="Fira Sans Extra Condensed"/>
              </a:endParaRPr>
            </a:p>
          </p:txBody>
        </p:sp>
        <p:sp>
          <p:nvSpPr>
            <p:cNvPr id="154" name="Google Shape;154;p21"/>
            <p:cNvSpPr/>
            <p:nvPr/>
          </p:nvSpPr>
          <p:spPr>
            <a:xfrm>
              <a:off x="3683425" y="2044138"/>
              <a:ext cx="645900" cy="645900"/>
            </a:xfrm>
            <a:prstGeom prst="ellipse">
              <a:avLst/>
            </a:prstGeom>
            <a:solidFill>
              <a:srgbClr val="029B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b="1">
                <a:solidFill>
                  <a:srgbClr val="FFFFFF"/>
                </a:solidFill>
                <a:latin typeface="Fira Sans Extra Condensed"/>
                <a:ea typeface="Fira Sans Extra Condensed"/>
                <a:cs typeface="Fira Sans Extra Condensed"/>
                <a:sym typeface="Fira Sans Extra Condensed"/>
              </a:endParaRPr>
            </a:p>
          </p:txBody>
        </p:sp>
        <p:sp>
          <p:nvSpPr>
            <p:cNvPr id="166" name="Google Shape;166;p21"/>
            <p:cNvSpPr txBox="1"/>
            <p:nvPr/>
          </p:nvSpPr>
          <p:spPr>
            <a:xfrm>
              <a:off x="2984400" y="1322150"/>
              <a:ext cx="2121900" cy="51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AlphaGo’s </a:t>
              </a:r>
              <a:r>
                <a:rPr lang="en">
                  <a:solidFill>
                    <a:schemeClr val="dk1"/>
                  </a:solidFill>
                  <a:latin typeface="Roboto"/>
                  <a:ea typeface="Roboto"/>
                  <a:cs typeface="Roboto"/>
                  <a:sym typeface="Roboto"/>
                </a:rPr>
                <a:t>Victory</a:t>
              </a:r>
              <a:r>
                <a:rPr lang="en" sz="1200">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p:txBody>
        </p:sp>
      </p:grpSp>
      <p:pic>
        <p:nvPicPr>
          <p:cNvPr id="167" name="Google Shape;167;p21" descr="AlphaGo beats a human Go master"/>
          <p:cNvPicPr preferRelativeResize="0"/>
          <p:nvPr/>
        </p:nvPicPr>
        <p:blipFill>
          <a:blip r:embed="rId3">
            <a:alphaModFix/>
          </a:blip>
          <a:stretch>
            <a:fillRect/>
          </a:stretch>
        </p:blipFill>
        <p:spPr>
          <a:xfrm>
            <a:off x="3444387" y="2655025"/>
            <a:ext cx="3529262" cy="1985201"/>
          </a:xfrm>
          <a:prstGeom prst="rect">
            <a:avLst/>
          </a:prstGeom>
          <a:noFill/>
          <a:ln>
            <a:noFill/>
          </a:ln>
        </p:spPr>
      </p:pic>
      <p:sp>
        <p:nvSpPr>
          <p:cNvPr id="168" name="Google Shape;168;p21"/>
          <p:cNvSpPr txBox="1"/>
          <p:nvPr/>
        </p:nvSpPr>
        <p:spPr>
          <a:xfrm>
            <a:off x="2607713" y="4640225"/>
            <a:ext cx="5202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2"/>
                </a:solidFill>
              </a:rPr>
              <a:t>AlphaGo’s second challenge against Lee Sedol (ranked 9-dan)</a:t>
            </a:r>
            <a:endParaRPr/>
          </a:p>
        </p:txBody>
      </p:sp>
      <p:grpSp>
        <p:nvGrpSpPr>
          <p:cNvPr id="169" name="Google Shape;169;p21"/>
          <p:cNvGrpSpPr/>
          <p:nvPr/>
        </p:nvGrpSpPr>
        <p:grpSpPr>
          <a:xfrm>
            <a:off x="4427417" y="852935"/>
            <a:ext cx="2044215" cy="843893"/>
            <a:chOff x="735042" y="360585"/>
            <a:chExt cx="2044215" cy="843893"/>
          </a:xfrm>
        </p:grpSpPr>
        <p:sp>
          <p:nvSpPr>
            <p:cNvPr id="170" name="Google Shape;170;p21"/>
            <p:cNvSpPr txBox="1"/>
            <p:nvPr/>
          </p:nvSpPr>
          <p:spPr>
            <a:xfrm>
              <a:off x="735057" y="360585"/>
              <a:ext cx="20442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Decision 37</a:t>
              </a:r>
              <a:endParaRPr sz="1800" b="1">
                <a:solidFill>
                  <a:srgbClr val="000000"/>
                </a:solidFill>
                <a:latin typeface="Fira Sans Extra Condensed"/>
                <a:ea typeface="Fira Sans Extra Condensed"/>
                <a:cs typeface="Fira Sans Extra Condensed"/>
                <a:sym typeface="Fira Sans Extra Condensed"/>
              </a:endParaRPr>
            </a:p>
          </p:txBody>
        </p:sp>
        <p:sp>
          <p:nvSpPr>
            <p:cNvPr id="171" name="Google Shape;171;p21"/>
            <p:cNvSpPr txBox="1"/>
            <p:nvPr/>
          </p:nvSpPr>
          <p:spPr>
            <a:xfrm>
              <a:off x="735042" y="692378"/>
              <a:ext cx="2044200" cy="51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a:t>
              </a:r>
              <a:r>
                <a:rPr lang="en" sz="1200">
                  <a:solidFill>
                    <a:schemeClr val="dk1"/>
                  </a:solidFill>
                  <a:latin typeface="Roboto"/>
                  <a:ea typeface="Roboto"/>
                  <a:cs typeface="Roboto"/>
                  <a:sym typeface="Roboto"/>
                </a:rPr>
                <a:t>urned the course of the game in AlphaGo’s favour</a:t>
              </a:r>
              <a:endParaRPr sz="1100">
                <a:solidFill>
                  <a:schemeClr val="dk1"/>
                </a:solidFill>
              </a:endParaRPr>
            </a:p>
            <a:p>
              <a:pPr marL="0" lvl="0" indent="0" algn="l" rtl="0">
                <a:lnSpc>
                  <a:spcPct val="115000"/>
                </a:lnSpc>
                <a:spcBef>
                  <a:spcPts val="0"/>
                </a:spcBef>
                <a:spcAft>
                  <a:spcPts val="1200"/>
                </a:spcAft>
                <a:buClr>
                  <a:schemeClr val="dk1"/>
                </a:buClr>
                <a:buSzPts val="1100"/>
                <a:buFont typeface="Arial"/>
                <a:buNone/>
              </a:pPr>
              <a:endParaRPr>
                <a:solidFill>
                  <a:schemeClr val="dk1"/>
                </a:solidFill>
                <a:latin typeface="Roboto"/>
                <a:ea typeface="Roboto"/>
                <a:cs typeface="Roboto"/>
                <a:sym typeface="Roboto"/>
              </a:endParaRPr>
            </a:p>
          </p:txBody>
        </p:sp>
      </p:grpSp>
      <p:sp>
        <p:nvSpPr>
          <p:cNvPr id="172" name="Google Shape;172;p21"/>
          <p:cNvSpPr txBox="1"/>
          <p:nvPr/>
        </p:nvSpPr>
        <p:spPr>
          <a:xfrm>
            <a:off x="3054412" y="1911900"/>
            <a:ext cx="490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FD8714"/>
                </a:solidFill>
              </a:rPr>
              <a:t>…</a:t>
            </a:r>
            <a:endParaRPr sz="2300">
              <a:solidFill>
                <a:srgbClr val="FD8714"/>
              </a:solidFill>
            </a:endParaRPr>
          </a:p>
        </p:txBody>
      </p:sp>
      <p:sp>
        <p:nvSpPr>
          <p:cNvPr id="173" name="Google Shape;17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5695CF977134680D822DF48E1A570" ma:contentTypeVersion="18" ma:contentTypeDescription="Create a new document." ma:contentTypeScope="" ma:versionID="e036ce75fe978e3b7ca8f6ab57d2b408">
  <xsd:schema xmlns:xsd="http://www.w3.org/2001/XMLSchema" xmlns:xs="http://www.w3.org/2001/XMLSchema" xmlns:p="http://schemas.microsoft.com/office/2006/metadata/properties" xmlns:ns2="37d5edc0-f6f3-47e0-9f75-02f43c3c6ed9" xmlns:ns3="5d83a4de-7951-4010-8bbc-eb60c1be473e" targetNamespace="http://schemas.microsoft.com/office/2006/metadata/properties" ma:root="true" ma:fieldsID="fd131ee24c4f2725dc3bb8b5748cbaff" ns2:_="" ns3:_="">
    <xsd:import namespace="37d5edc0-f6f3-47e0-9f75-02f43c3c6ed9"/>
    <xsd:import namespace="5d83a4de-7951-4010-8bbc-eb60c1be473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OCR"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d5edc0-f6f3-47e0-9f75-02f43c3c6e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ddca338-f709-4478-ace1-5f1ab2f4b9c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d83a4de-7951-4010-8bbc-eb60c1be473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0614e37-2e95-4fc7-92aa-6e902e868309}" ma:internalName="TaxCatchAll" ma:showField="CatchAllData" ma:web="5d83a4de-7951-4010-8bbc-eb60c1be47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AE8346-E576-4CC8-AE2E-0CF8F6ECBD47}">
  <ds:schemaRefs>
    <ds:schemaRef ds:uri="http://schemas.microsoft.com/sharepoint/v3/contenttype/forms"/>
  </ds:schemaRefs>
</ds:datastoreItem>
</file>

<file path=customXml/itemProps2.xml><?xml version="1.0" encoding="utf-8"?>
<ds:datastoreItem xmlns:ds="http://schemas.openxmlformats.org/officeDocument/2006/customXml" ds:itemID="{A80F8C9D-2A7C-4545-9389-A752A1328B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d5edc0-f6f3-47e0-9f75-02f43c3c6ed9"/>
    <ds:schemaRef ds:uri="5d83a4de-7951-4010-8bbc-eb60c1be47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3782</Words>
  <Application>Microsoft Office PowerPoint</Application>
  <PresentationFormat>Affichage à l'écran (16:9)</PresentationFormat>
  <Paragraphs>475</Paragraphs>
  <Slides>31</Slides>
  <Notes>31</Notes>
  <HiddenSlides>1</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31</vt:i4>
      </vt:variant>
    </vt:vector>
  </HeadingPairs>
  <TitlesOfParts>
    <vt:vector size="36" baseType="lpstr">
      <vt:lpstr>Fira Sans Extra Condensed</vt:lpstr>
      <vt:lpstr>Arial</vt:lpstr>
      <vt:lpstr>Fira Sans</vt:lpstr>
      <vt:lpstr>Roboto</vt:lpstr>
      <vt:lpstr>Simple Light</vt:lpstr>
      <vt:lpstr>Présentation PowerPoint</vt:lpstr>
      <vt:lpstr>Climate Change</vt:lpstr>
      <vt:lpstr>The Role of Transportation in Climate Change</vt:lpstr>
      <vt:lpstr>The Role of Transportation in Climate Change</vt:lpstr>
      <vt:lpstr>Introduction to Electric Vehicle Routing Problem (EVRP)</vt:lpstr>
      <vt:lpstr>Introduction to Electric Vehicle Routing Problem (EVRP)</vt:lpstr>
      <vt:lpstr>Existing Solving Methods for EVRP </vt:lpstr>
      <vt:lpstr>Reinforcement Learning (RL) and Decision-making </vt:lpstr>
      <vt:lpstr>Reinforcement learning </vt:lpstr>
      <vt:lpstr>Reinforcement learning </vt:lpstr>
      <vt:lpstr>Reinforcement learning </vt:lpstr>
      <vt:lpstr>The Need for Explainable AI (XAI)</vt:lpstr>
      <vt:lpstr>Explainable RL in EVRP</vt:lpstr>
      <vt:lpstr>Gap in research</vt:lpstr>
      <vt:lpstr>Présentation PowerPoint</vt:lpstr>
      <vt:lpstr>Research Idea</vt:lpstr>
      <vt:lpstr>Methodology Overview </vt:lpstr>
      <vt:lpstr>Methodology Overview </vt:lpstr>
      <vt:lpstr>Research idea</vt:lpstr>
      <vt:lpstr>Présentation PowerPoint</vt:lpstr>
      <vt:lpstr>Présentation PowerPoint</vt:lpstr>
      <vt:lpstr>Présentation PowerPoint</vt:lpstr>
      <vt:lpstr>Présentation PowerPoint</vt:lpstr>
      <vt:lpstr>Présentation PowerPoint</vt:lpstr>
      <vt:lpstr>Team </vt:lpstr>
      <vt:lpstr>Présentation PowerPoint</vt:lpstr>
      <vt:lpstr>Présentation PowerPoint</vt:lpstr>
      <vt:lpstr>Plan of the idea</vt:lpstr>
      <vt:lpstr>Plan of the idea(continue)</vt:lpstr>
      <vt:lpstr>References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MSI</cp:lastModifiedBy>
  <cp:revision>1</cp:revision>
  <dcterms:modified xsi:type="dcterms:W3CDTF">2024-10-19T22:33:03Z</dcterms:modified>
</cp:coreProperties>
</file>